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264" r:id="rId2"/>
    <p:sldId id="265" r:id="rId3"/>
    <p:sldId id="266" r:id="rId4"/>
    <p:sldId id="268" r:id="rId5"/>
    <p:sldId id="267" r:id="rId6"/>
    <p:sldId id="273" r:id="rId7"/>
    <p:sldId id="274" r:id="rId8"/>
    <p:sldId id="271" r:id="rId9"/>
    <p:sldId id="272" r:id="rId10"/>
    <p:sldId id="269" r:id="rId11"/>
    <p:sldId id="270" r:id="rId12"/>
    <p:sldId id="278" r:id="rId13"/>
    <p:sldId id="277" r:id="rId14"/>
    <p:sldId id="276" r:id="rId15"/>
    <p:sldId id="275" r:id="rId16"/>
    <p:sldId id="279" r:id="rId17"/>
    <p:sldId id="256" r:id="rId18"/>
    <p:sldId id="257" r:id="rId19"/>
    <p:sldId id="258" r:id="rId20"/>
    <p:sldId id="259" r:id="rId21"/>
    <p:sldId id="280" r:id="rId22"/>
    <p:sldId id="281" r:id="rId23"/>
    <p:sldId id="282" r:id="rId24"/>
    <p:sldId id="284" r:id="rId25"/>
    <p:sldId id="285" r:id="rId26"/>
    <p:sldId id="286" r:id="rId27"/>
    <p:sldId id="260" r:id="rId28"/>
    <p:sldId id="261" r:id="rId29"/>
    <p:sldId id="262" r:id="rId30"/>
    <p:sldId id="263" r:id="rId31"/>
  </p:sldIdLst>
  <p:sldSz cx="10080625" cy="7559675"/>
  <p:notesSz cx="7315200" cy="96012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78" userDrawn="1">
          <p15:clr>
            <a:srgbClr val="A4A3A4"/>
          </p15:clr>
        </p15:guide>
        <p15:guide id="2" pos="2262" userDrawn="1">
          <p15:clr>
            <a:srgbClr val="A4A3A4"/>
          </p15:clr>
        </p15:guide>
        <p15:guide id="3" orient="horz" pos="2749" userDrawn="1">
          <p15:clr>
            <a:srgbClr val="A4A3A4"/>
          </p15:clr>
        </p15:guide>
        <p15:guide id="4" pos="20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72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08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978"/>
        <p:guide pos="2262"/>
        <p:guide orient="horz" pos="2749"/>
        <p:guide pos="20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2120" y="4559663"/>
            <a:ext cx="5850965" cy="431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2"/>
            <a:ext cx="3173506" cy="47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686626" algn="l"/>
                <a:tab pos="1373252" algn="l"/>
                <a:tab pos="2059878" algn="l"/>
                <a:tab pos="2746504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1" y="2"/>
            <a:ext cx="3173506" cy="47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686626" algn="l"/>
                <a:tab pos="1373252" algn="l"/>
                <a:tab pos="2059878" algn="l"/>
                <a:tab pos="2746504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9120837"/>
            <a:ext cx="3173506" cy="47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686626" algn="l"/>
                <a:tab pos="1373252" algn="l"/>
                <a:tab pos="2059878" algn="l"/>
                <a:tab pos="2746504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1" y="9120837"/>
            <a:ext cx="3173506" cy="47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686626" algn="l"/>
                <a:tab pos="1373252" algn="l"/>
                <a:tab pos="2059878" algn="l"/>
                <a:tab pos="2746504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fld id="{02A7DE44-2C9A-4F16-AF6D-FC00DBC472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246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full-example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inductive-case-plus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inductive-case-times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partial-y-forward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partial-y-reverse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partial-x-forward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partial-x-reverse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forward-vs-reverse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838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1056D5-993B-4B09-B729-57365420816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368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64FBC2-80DD-4D9F-8534-FF18F6217D5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5954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BE8DB2-2A24-46DA-BB2F-53F710EA30A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81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expression-graph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6956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995C1A-1272-465C-943E-30D364E33D9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n-</a:t>
            </a:r>
            <a:r>
              <a:rPr lang="en-US" altLang="en-US" dirty="0" err="1"/>
              <a:t>ary</a:t>
            </a:r>
            <a:r>
              <a:rPr lang="en-US" altLang="en-US" dirty="0"/>
              <a:t>-op</a:t>
            </a:r>
          </a:p>
        </p:txBody>
      </p:sp>
    </p:spTree>
    <p:extLst>
      <p:ext uri="{BB962C8B-B14F-4D97-AF65-F5344CB8AC3E}">
        <p14:creationId xmlns:p14="http://schemas.microsoft.com/office/powerpoint/2010/main" val="2202263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995C1A-1272-465C-943E-30D364E33D9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 err="1"/>
              <a:t>sqrt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2263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995C1A-1272-465C-943E-30D364E33D9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sigmoid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22638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995C1A-1272-465C-943E-30D364E33D9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dirty="0"/>
              <a:t>squared-</a:t>
            </a:r>
            <a:r>
              <a:rPr lang="en-US" altLang="en-US" baseline="0" dirty="0"/>
              <a:t>difference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22638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neural-net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9893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neural-net-training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9893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neuron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5197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FB1809-6958-44E5-BDB8-F01B28F9FBD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9638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1972F0-37FE-4AEC-94C0-45D9BBB90027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6049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9C5214-5122-45AF-87C6-FB1389631C0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385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expression-graph-evaluated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49E67F-7DD8-485D-B437-3397FC16977F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2118" y="4559663"/>
            <a:ext cx="5852460" cy="432023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211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annotation-plus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annotation-times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annotation-plus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annotation-times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annotation-plus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annotation-times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2A7DE44-2C9A-4F16-AF6D-FC00DBC472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71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58DC4-5B35-4997-A8DD-DEF20FDA3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10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E00217-25C6-456C-9466-6A0CB34ADE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12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5849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5849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6221AE-B8B7-4C99-8D7E-1631DABA4D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69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9875DD41-DF42-435C-8CC5-BEB3ADDAE9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61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1B1D64-A346-4DEB-ABC7-FA0A4724A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88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33841DC-D138-4D8D-A19D-F5FE81EC2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85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383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383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DC6A967-A224-4A82-8F0C-95D67EE71E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1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7915E8-FF4D-4509-9268-44039F5DF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71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48DAD9-0687-4638-A8AD-8D167CAFFF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92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C4028E-4B90-4175-93EE-060008954B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08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136862D-209C-4FDE-AAB5-1D4AA99A9D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21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750206-370D-4555-A9CF-D4A1C8EEA6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676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38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fld id="{4E2343CF-48E7-418B-BC06-07FECC0377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 PL UMing HK" charset="0"/>
          <a:cs typeface="AR PL UMing HK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4.png"/><Relationship Id="rId21" Type="http://schemas.openxmlformats.org/officeDocument/2006/relationships/image" Target="../media/image19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63" Type="http://schemas.openxmlformats.org/officeDocument/2006/relationships/image" Target="../media/image61.png"/><Relationship Id="rId68" Type="http://schemas.openxmlformats.org/officeDocument/2006/relationships/image" Target="../media/image66.png"/><Relationship Id="rId84" Type="http://schemas.openxmlformats.org/officeDocument/2006/relationships/image" Target="../media/image82.png"/><Relationship Id="rId89" Type="http://schemas.openxmlformats.org/officeDocument/2006/relationships/image" Target="../media/image87.png"/><Relationship Id="rId16" Type="http://schemas.openxmlformats.org/officeDocument/2006/relationships/image" Target="../media/image14.png"/><Relationship Id="rId107" Type="http://schemas.openxmlformats.org/officeDocument/2006/relationships/image" Target="../media/image105.png"/><Relationship Id="rId11" Type="http://schemas.openxmlformats.org/officeDocument/2006/relationships/image" Target="../media/image9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53" Type="http://schemas.openxmlformats.org/officeDocument/2006/relationships/image" Target="../media/image51.png"/><Relationship Id="rId58" Type="http://schemas.openxmlformats.org/officeDocument/2006/relationships/image" Target="../media/image56.png"/><Relationship Id="rId74" Type="http://schemas.openxmlformats.org/officeDocument/2006/relationships/image" Target="../media/image72.png"/><Relationship Id="rId79" Type="http://schemas.openxmlformats.org/officeDocument/2006/relationships/image" Target="../media/image77.png"/><Relationship Id="rId102" Type="http://schemas.openxmlformats.org/officeDocument/2006/relationships/image" Target="../media/image100.png"/><Relationship Id="rId5" Type="http://schemas.openxmlformats.org/officeDocument/2006/relationships/image" Target="../media/image3.png"/><Relationship Id="rId90" Type="http://schemas.openxmlformats.org/officeDocument/2006/relationships/image" Target="../media/image88.png"/><Relationship Id="rId95" Type="http://schemas.openxmlformats.org/officeDocument/2006/relationships/image" Target="../media/image93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64" Type="http://schemas.openxmlformats.org/officeDocument/2006/relationships/image" Target="../media/image62.png"/><Relationship Id="rId69" Type="http://schemas.openxmlformats.org/officeDocument/2006/relationships/image" Target="../media/image67.png"/><Relationship Id="rId80" Type="http://schemas.openxmlformats.org/officeDocument/2006/relationships/image" Target="../media/image78.png"/><Relationship Id="rId85" Type="http://schemas.openxmlformats.org/officeDocument/2006/relationships/image" Target="../media/image83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59" Type="http://schemas.openxmlformats.org/officeDocument/2006/relationships/image" Target="../media/image57.png"/><Relationship Id="rId103" Type="http://schemas.openxmlformats.org/officeDocument/2006/relationships/image" Target="../media/image101.png"/><Relationship Id="rId108" Type="http://schemas.openxmlformats.org/officeDocument/2006/relationships/image" Target="../media/image106.png"/><Relationship Id="rId54" Type="http://schemas.openxmlformats.org/officeDocument/2006/relationships/image" Target="../media/image52.png"/><Relationship Id="rId70" Type="http://schemas.openxmlformats.org/officeDocument/2006/relationships/image" Target="../media/image68.png"/><Relationship Id="rId75" Type="http://schemas.openxmlformats.org/officeDocument/2006/relationships/image" Target="../media/image73.png"/><Relationship Id="rId91" Type="http://schemas.openxmlformats.org/officeDocument/2006/relationships/image" Target="../media/image89.png"/><Relationship Id="rId96" Type="http://schemas.openxmlformats.org/officeDocument/2006/relationships/image" Target="../media/image9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57" Type="http://schemas.openxmlformats.org/officeDocument/2006/relationships/image" Target="../media/image55.png"/><Relationship Id="rId106" Type="http://schemas.openxmlformats.org/officeDocument/2006/relationships/image" Target="../media/image104.png"/><Relationship Id="rId10" Type="http://schemas.openxmlformats.org/officeDocument/2006/relationships/image" Target="../media/image8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52" Type="http://schemas.openxmlformats.org/officeDocument/2006/relationships/image" Target="../media/image50.png"/><Relationship Id="rId60" Type="http://schemas.openxmlformats.org/officeDocument/2006/relationships/image" Target="../media/image58.png"/><Relationship Id="rId65" Type="http://schemas.openxmlformats.org/officeDocument/2006/relationships/image" Target="../media/image63.png"/><Relationship Id="rId73" Type="http://schemas.openxmlformats.org/officeDocument/2006/relationships/image" Target="../media/image71.png"/><Relationship Id="rId78" Type="http://schemas.openxmlformats.org/officeDocument/2006/relationships/image" Target="../media/image76.png"/><Relationship Id="rId81" Type="http://schemas.openxmlformats.org/officeDocument/2006/relationships/image" Target="../media/image79.png"/><Relationship Id="rId86" Type="http://schemas.openxmlformats.org/officeDocument/2006/relationships/image" Target="../media/image84.png"/><Relationship Id="rId94" Type="http://schemas.openxmlformats.org/officeDocument/2006/relationships/image" Target="../media/image92.png"/><Relationship Id="rId99" Type="http://schemas.openxmlformats.org/officeDocument/2006/relationships/image" Target="../media/image97.png"/><Relationship Id="rId101" Type="http://schemas.openxmlformats.org/officeDocument/2006/relationships/image" Target="../media/image9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9" Type="http://schemas.openxmlformats.org/officeDocument/2006/relationships/image" Target="../media/image37.png"/><Relationship Id="rId109" Type="http://schemas.openxmlformats.org/officeDocument/2006/relationships/image" Target="../media/image107.png"/><Relationship Id="rId34" Type="http://schemas.openxmlformats.org/officeDocument/2006/relationships/image" Target="../media/image32.png"/><Relationship Id="rId50" Type="http://schemas.openxmlformats.org/officeDocument/2006/relationships/image" Target="../media/image48.png"/><Relationship Id="rId55" Type="http://schemas.openxmlformats.org/officeDocument/2006/relationships/image" Target="../media/image53.png"/><Relationship Id="rId76" Type="http://schemas.openxmlformats.org/officeDocument/2006/relationships/image" Target="../media/image74.png"/><Relationship Id="rId97" Type="http://schemas.openxmlformats.org/officeDocument/2006/relationships/image" Target="../media/image95.png"/><Relationship Id="rId104" Type="http://schemas.openxmlformats.org/officeDocument/2006/relationships/image" Target="../media/image102.png"/><Relationship Id="rId7" Type="http://schemas.openxmlformats.org/officeDocument/2006/relationships/image" Target="../media/image5.png"/><Relationship Id="rId71" Type="http://schemas.openxmlformats.org/officeDocument/2006/relationships/image" Target="../media/image69.png"/><Relationship Id="rId92" Type="http://schemas.openxmlformats.org/officeDocument/2006/relationships/image" Target="../media/image90.png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27.png"/><Relationship Id="rId24" Type="http://schemas.openxmlformats.org/officeDocument/2006/relationships/image" Target="../media/image22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66" Type="http://schemas.openxmlformats.org/officeDocument/2006/relationships/image" Target="../media/image64.png"/><Relationship Id="rId87" Type="http://schemas.openxmlformats.org/officeDocument/2006/relationships/image" Target="../media/image85.png"/><Relationship Id="rId110" Type="http://schemas.openxmlformats.org/officeDocument/2006/relationships/image" Target="../media/image108.png"/><Relationship Id="rId61" Type="http://schemas.openxmlformats.org/officeDocument/2006/relationships/image" Target="../media/image59.png"/><Relationship Id="rId82" Type="http://schemas.openxmlformats.org/officeDocument/2006/relationships/image" Target="../media/image80.png"/><Relationship Id="rId19" Type="http://schemas.openxmlformats.org/officeDocument/2006/relationships/image" Target="../media/image17.png"/><Relationship Id="rId14" Type="http://schemas.openxmlformats.org/officeDocument/2006/relationships/image" Target="../media/image12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56" Type="http://schemas.openxmlformats.org/officeDocument/2006/relationships/image" Target="../media/image54.png"/><Relationship Id="rId77" Type="http://schemas.openxmlformats.org/officeDocument/2006/relationships/image" Target="../media/image75.png"/><Relationship Id="rId100" Type="http://schemas.openxmlformats.org/officeDocument/2006/relationships/image" Target="../media/image98.png"/><Relationship Id="rId105" Type="http://schemas.openxmlformats.org/officeDocument/2006/relationships/image" Target="../media/image103.png"/><Relationship Id="rId8" Type="http://schemas.openxmlformats.org/officeDocument/2006/relationships/image" Target="../media/image6.png"/><Relationship Id="rId51" Type="http://schemas.openxmlformats.org/officeDocument/2006/relationships/image" Target="../media/image49.png"/><Relationship Id="rId72" Type="http://schemas.openxmlformats.org/officeDocument/2006/relationships/image" Target="../media/image70.png"/><Relationship Id="rId93" Type="http://schemas.openxmlformats.org/officeDocument/2006/relationships/image" Target="../media/image91.png"/><Relationship Id="rId98" Type="http://schemas.openxmlformats.org/officeDocument/2006/relationships/image" Target="../media/image96.png"/><Relationship Id="rId3" Type="http://schemas.openxmlformats.org/officeDocument/2006/relationships/image" Target="../media/image1.png"/><Relationship Id="rId25" Type="http://schemas.openxmlformats.org/officeDocument/2006/relationships/image" Target="../media/image23.png"/><Relationship Id="rId46" Type="http://schemas.openxmlformats.org/officeDocument/2006/relationships/image" Target="../media/image44.png"/><Relationship Id="rId67" Type="http://schemas.openxmlformats.org/officeDocument/2006/relationships/image" Target="../media/image65.png"/><Relationship Id="rId20" Type="http://schemas.openxmlformats.org/officeDocument/2006/relationships/image" Target="../media/image18.png"/><Relationship Id="rId41" Type="http://schemas.openxmlformats.org/officeDocument/2006/relationships/image" Target="../media/image39.png"/><Relationship Id="rId62" Type="http://schemas.openxmlformats.org/officeDocument/2006/relationships/image" Target="../media/image60.png"/><Relationship Id="rId83" Type="http://schemas.openxmlformats.org/officeDocument/2006/relationships/image" Target="../media/image81.png"/><Relationship Id="rId88" Type="http://schemas.openxmlformats.org/officeDocument/2006/relationships/image" Target="../media/image86.png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97.png"/><Relationship Id="rId17" Type="http://schemas.openxmlformats.org/officeDocument/2006/relationships/image" Target="../media/image19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9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0.png"/><Relationship Id="rId15" Type="http://schemas.openxmlformats.org/officeDocument/2006/relationships/image" Target="../media/image194.png"/><Relationship Id="rId14" Type="http://schemas.openxmlformats.org/officeDocument/2006/relationships/image" Target="../media/image19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png"/><Relationship Id="rId3" Type="http://schemas.openxmlformats.org/officeDocument/2006/relationships/image" Target="../media/image198.png"/><Relationship Id="rId7" Type="http://schemas.openxmlformats.org/officeDocument/2006/relationships/image" Target="../media/image20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9.png"/><Relationship Id="rId5" Type="http://schemas.openxmlformats.org/officeDocument/2006/relationships/image" Target="../media/image181.png"/><Relationship Id="rId4" Type="http://schemas.openxmlformats.org/officeDocument/2006/relationships/image" Target="../media/image180.png"/><Relationship Id="rId9" Type="http://schemas.openxmlformats.org/officeDocument/2006/relationships/image" Target="../media/image202.png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45.png"/><Relationship Id="rId13" Type="http://schemas.openxmlformats.org/officeDocument/2006/relationships/image" Target="../media/image153.png"/><Relationship Id="rId34" Type="http://schemas.openxmlformats.org/officeDocument/2006/relationships/image" Target="../media/image158.png"/><Relationship Id="rId25" Type="http://schemas.openxmlformats.org/officeDocument/2006/relationships/image" Target="../media/image144.png"/><Relationship Id="rId12" Type="http://schemas.openxmlformats.org/officeDocument/2006/relationships/image" Target="../media/image152.png"/><Relationship Id="rId17" Type="http://schemas.openxmlformats.org/officeDocument/2006/relationships/image" Target="../media/image156.png"/><Relationship Id="rId33" Type="http://schemas.openxmlformats.org/officeDocument/2006/relationships/image" Target="../media/image157.png"/><Relationship Id="rId38" Type="http://schemas.openxmlformats.org/officeDocument/2006/relationships/image" Target="../media/image228.png"/><Relationship Id="rId2" Type="http://schemas.openxmlformats.org/officeDocument/2006/relationships/notesSlide" Target="../notesSlides/notesSlide12.xml"/><Relationship Id="rId29" Type="http://schemas.openxmlformats.org/officeDocument/2006/relationships/image" Target="../media/image148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143.png"/><Relationship Id="rId32" Type="http://schemas.openxmlformats.org/officeDocument/2006/relationships/image" Target="../media/image151.png"/><Relationship Id="rId37" Type="http://schemas.openxmlformats.org/officeDocument/2006/relationships/image" Target="../media/image227.png"/><Relationship Id="rId28" Type="http://schemas.openxmlformats.org/officeDocument/2006/relationships/image" Target="../media/image147.png"/><Relationship Id="rId15" Type="http://schemas.openxmlformats.org/officeDocument/2006/relationships/image" Target="../media/image155.png"/><Relationship Id="rId36" Type="http://schemas.openxmlformats.org/officeDocument/2006/relationships/image" Target="../media/image226.png"/><Relationship Id="rId23" Type="http://schemas.openxmlformats.org/officeDocument/2006/relationships/image" Target="../media/image223.png"/><Relationship Id="rId31" Type="http://schemas.openxmlformats.org/officeDocument/2006/relationships/image" Target="../media/image150.png"/><Relationship Id="rId27" Type="http://schemas.openxmlformats.org/officeDocument/2006/relationships/image" Target="../media/image146.png"/><Relationship Id="rId30" Type="http://schemas.openxmlformats.org/officeDocument/2006/relationships/image" Target="../media/image149.png"/><Relationship Id="rId14" Type="http://schemas.openxmlformats.org/officeDocument/2006/relationships/image" Target="../media/image154.png"/><Relationship Id="rId35" Type="http://schemas.openxmlformats.org/officeDocument/2006/relationships/image" Target="../media/image225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3.png"/><Relationship Id="rId18" Type="http://schemas.openxmlformats.org/officeDocument/2006/relationships/image" Target="../media/image158.png"/><Relationship Id="rId39" Type="http://schemas.openxmlformats.org/officeDocument/2006/relationships/image" Target="../media/image241.png"/><Relationship Id="rId34" Type="http://schemas.openxmlformats.org/officeDocument/2006/relationships/image" Target="../media/image238.png"/><Relationship Id="rId33" Type="http://schemas.openxmlformats.org/officeDocument/2006/relationships/image" Target="../media/image237.png"/><Relationship Id="rId12" Type="http://schemas.openxmlformats.org/officeDocument/2006/relationships/image" Target="../media/image152.png"/><Relationship Id="rId17" Type="http://schemas.openxmlformats.org/officeDocument/2006/relationships/image" Target="../media/image157.png"/><Relationship Id="rId38" Type="http://schemas.openxmlformats.org/officeDocument/2006/relationships/image" Target="../media/image240.png"/><Relationship Id="rId2" Type="http://schemas.openxmlformats.org/officeDocument/2006/relationships/notesSlide" Target="../notesSlides/notesSlide13.xml"/><Relationship Id="rId29" Type="http://schemas.openxmlformats.org/officeDocument/2006/relationships/image" Target="../media/image233.png"/><Relationship Id="rId16" Type="http://schemas.openxmlformats.org/officeDocument/2006/relationships/image" Target="../media/image156.png"/><Relationship Id="rId1" Type="http://schemas.openxmlformats.org/officeDocument/2006/relationships/slideLayout" Target="../slideLayouts/slideLayout7.xml"/><Relationship Id="rId32" Type="http://schemas.openxmlformats.org/officeDocument/2006/relationships/image" Target="../media/image236.png"/><Relationship Id="rId11" Type="http://schemas.openxmlformats.org/officeDocument/2006/relationships/image" Target="../media/image151.png"/><Relationship Id="rId37" Type="http://schemas.openxmlformats.org/officeDocument/2006/relationships/image" Target="../media/image239.png"/><Relationship Id="rId40" Type="http://schemas.openxmlformats.org/officeDocument/2006/relationships/image" Target="../media/image242.png"/><Relationship Id="rId28" Type="http://schemas.openxmlformats.org/officeDocument/2006/relationships/image" Target="../media/image232.png"/><Relationship Id="rId36" Type="http://schemas.openxmlformats.org/officeDocument/2006/relationships/image" Target="../media/image140.png"/><Relationship Id="rId23" Type="http://schemas.openxmlformats.org/officeDocument/2006/relationships/image" Target="../media/image165.png"/><Relationship Id="rId31" Type="http://schemas.openxmlformats.org/officeDocument/2006/relationships/image" Target="../media/image235.png"/><Relationship Id="rId27" Type="http://schemas.openxmlformats.org/officeDocument/2006/relationships/image" Target="../media/image231.png"/><Relationship Id="rId30" Type="http://schemas.openxmlformats.org/officeDocument/2006/relationships/image" Target="../media/image234.png"/><Relationship Id="rId14" Type="http://schemas.openxmlformats.org/officeDocument/2006/relationships/image" Target="../media/image154.png"/><Relationship Id="rId35" Type="http://schemas.openxmlformats.org/officeDocument/2006/relationships/image" Target="../media/image207.png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17.png"/><Relationship Id="rId39" Type="http://schemas.openxmlformats.org/officeDocument/2006/relationships/image" Target="../media/image218.png"/><Relationship Id="rId34" Type="http://schemas.openxmlformats.org/officeDocument/2006/relationships/image" Target="../media/image249.png"/><Relationship Id="rId33" Type="http://schemas.openxmlformats.org/officeDocument/2006/relationships/image" Target="../media/image248.png"/><Relationship Id="rId12" Type="http://schemas.openxmlformats.org/officeDocument/2006/relationships/image" Target="../media/image152.png"/><Relationship Id="rId38" Type="http://schemas.openxmlformats.org/officeDocument/2006/relationships/image" Target="../media/image252.png"/><Relationship Id="rId2" Type="http://schemas.openxmlformats.org/officeDocument/2006/relationships/notesSlide" Target="../notesSlides/notesSlide14.xml"/><Relationship Id="rId29" Type="http://schemas.openxmlformats.org/officeDocument/2006/relationships/image" Target="../media/image244.png"/><Relationship Id="rId20" Type="http://schemas.openxmlformats.org/officeDocument/2006/relationships/image" Target="../media/image160.png"/><Relationship Id="rId41" Type="http://schemas.openxmlformats.org/officeDocument/2006/relationships/image" Target="../media/image254.png"/><Relationship Id="rId1" Type="http://schemas.openxmlformats.org/officeDocument/2006/relationships/slideLayout" Target="../slideLayouts/slideLayout7.xml"/><Relationship Id="rId32" Type="http://schemas.openxmlformats.org/officeDocument/2006/relationships/image" Target="../media/image247.png"/><Relationship Id="rId37" Type="http://schemas.openxmlformats.org/officeDocument/2006/relationships/image" Target="../media/image216.png"/><Relationship Id="rId40" Type="http://schemas.openxmlformats.org/officeDocument/2006/relationships/image" Target="../media/image253.png"/><Relationship Id="rId36" Type="http://schemas.openxmlformats.org/officeDocument/2006/relationships/image" Target="../media/image251.png"/><Relationship Id="rId15" Type="http://schemas.openxmlformats.org/officeDocument/2006/relationships/image" Target="../media/image155.png"/><Relationship Id="rId31" Type="http://schemas.openxmlformats.org/officeDocument/2006/relationships/image" Target="../media/image246.png"/><Relationship Id="rId30" Type="http://schemas.openxmlformats.org/officeDocument/2006/relationships/image" Target="../media/image245.png"/><Relationship Id="rId35" Type="http://schemas.openxmlformats.org/officeDocument/2006/relationships/image" Target="../media/image250.png"/><Relationship Id="rId14" Type="http://schemas.openxmlformats.org/officeDocument/2006/relationships/image" Target="../media/image154.png"/><Relationship Id="rId27" Type="http://schemas.openxmlformats.org/officeDocument/2006/relationships/image" Target="../media/image22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53.png"/><Relationship Id="rId18" Type="http://schemas.openxmlformats.org/officeDocument/2006/relationships/image" Target="../media/image158.png"/><Relationship Id="rId26" Type="http://schemas.openxmlformats.org/officeDocument/2006/relationships/image" Target="../media/image230.png"/><Relationship Id="rId3" Type="http://schemas.openxmlformats.org/officeDocument/2006/relationships/image" Target="../media/image143.png"/><Relationship Id="rId7" Type="http://schemas.openxmlformats.org/officeDocument/2006/relationships/image" Target="../media/image147.png"/><Relationship Id="rId12" Type="http://schemas.openxmlformats.org/officeDocument/2006/relationships/image" Target="../media/image152.png"/><Relationship Id="rId25" Type="http://schemas.openxmlformats.org/officeDocument/2006/relationships/image" Target="../media/image165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6.png"/><Relationship Id="rId11" Type="http://schemas.openxmlformats.org/officeDocument/2006/relationships/image" Target="../media/image151.png"/><Relationship Id="rId5" Type="http://schemas.openxmlformats.org/officeDocument/2006/relationships/image" Target="../media/image145.png"/><Relationship Id="rId15" Type="http://schemas.openxmlformats.org/officeDocument/2006/relationships/image" Target="../media/image155.png"/><Relationship Id="rId23" Type="http://schemas.openxmlformats.org/officeDocument/2006/relationships/image" Target="../media/image163.png"/><Relationship Id="rId10" Type="http://schemas.openxmlformats.org/officeDocument/2006/relationships/image" Target="../media/image150.png"/><Relationship Id="rId4" Type="http://schemas.openxmlformats.org/officeDocument/2006/relationships/image" Target="../media/image144.png"/><Relationship Id="rId9" Type="http://schemas.openxmlformats.org/officeDocument/2006/relationships/image" Target="../media/image149.png"/><Relationship Id="rId14" Type="http://schemas.openxmlformats.org/officeDocument/2006/relationships/image" Target="../media/image154.png"/><Relationship Id="rId27" Type="http://schemas.openxmlformats.org/officeDocument/2006/relationships/image" Target="../media/image25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119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5" Type="http://schemas.openxmlformats.org/officeDocument/2006/relationships/image" Target="../media/image111.png"/><Relationship Id="rId15" Type="http://schemas.openxmlformats.org/officeDocument/2006/relationships/image" Target="../media/image12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Relationship Id="rId14" Type="http://schemas.openxmlformats.org/officeDocument/2006/relationships/image" Target="../media/image1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33.png"/><Relationship Id="rId21" Type="http://schemas.openxmlformats.org/officeDocument/2006/relationships/image" Target="../media/image128.png"/><Relationship Id="rId34" Type="http://schemas.openxmlformats.org/officeDocument/2006/relationships/image" Target="../media/image141.png"/><Relationship Id="rId25" Type="http://schemas.openxmlformats.org/officeDocument/2006/relationships/image" Target="../media/image132.png"/><Relationship Id="rId33" Type="http://schemas.openxmlformats.org/officeDocument/2006/relationships/image" Target="../media/image140.png"/><Relationship Id="rId2" Type="http://schemas.openxmlformats.org/officeDocument/2006/relationships/notesSlide" Target="../notesSlides/notesSlide2.xml"/><Relationship Id="rId20" Type="http://schemas.openxmlformats.org/officeDocument/2006/relationships/image" Target="../media/image127.png"/><Relationship Id="rId29" Type="http://schemas.openxmlformats.org/officeDocument/2006/relationships/image" Target="../media/image136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131.png"/><Relationship Id="rId32" Type="http://schemas.openxmlformats.org/officeDocument/2006/relationships/image" Target="../media/image139.png"/><Relationship Id="rId23" Type="http://schemas.openxmlformats.org/officeDocument/2006/relationships/image" Target="../media/image130.png"/><Relationship Id="rId28" Type="http://schemas.openxmlformats.org/officeDocument/2006/relationships/image" Target="../media/image135.png"/><Relationship Id="rId31" Type="http://schemas.openxmlformats.org/officeDocument/2006/relationships/image" Target="../media/image138.png"/><Relationship Id="rId22" Type="http://schemas.openxmlformats.org/officeDocument/2006/relationships/image" Target="../media/image129.png"/><Relationship Id="rId27" Type="http://schemas.openxmlformats.org/officeDocument/2006/relationships/image" Target="../media/image134.png"/><Relationship Id="rId30" Type="http://schemas.openxmlformats.org/officeDocument/2006/relationships/image" Target="../media/image137.png"/><Relationship Id="rId35" Type="http://schemas.openxmlformats.org/officeDocument/2006/relationships/image" Target="../media/image14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7" Type="http://schemas.openxmlformats.org/officeDocument/2006/relationships/image" Target="../media/image15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6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6.png"/><Relationship Id="rId5" Type="http://schemas.openxmlformats.org/officeDocument/2006/relationships/image" Target="../media/image164.png"/><Relationship Id="rId4" Type="http://schemas.openxmlformats.org/officeDocument/2006/relationships/image" Target="../media/image16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9.png"/><Relationship Id="rId4" Type="http://schemas.openxmlformats.org/officeDocument/2006/relationships/image" Target="../media/image16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4.png"/><Relationship Id="rId5" Type="http://schemas.openxmlformats.org/officeDocument/2006/relationships/image" Target="../media/image183.png"/><Relationship Id="rId4" Type="http://schemas.openxmlformats.org/officeDocument/2006/relationships/image" Target="../media/image17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3" Type="http://schemas.openxmlformats.org/officeDocument/2006/relationships/image" Target="../media/image185.png"/><Relationship Id="rId7" Type="http://schemas.openxmlformats.org/officeDocument/2006/relationships/image" Target="../media/image20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8.png"/><Relationship Id="rId5" Type="http://schemas.openxmlformats.org/officeDocument/2006/relationships/image" Target="../media/image187.png"/><Relationship Id="rId4" Type="http://schemas.openxmlformats.org/officeDocument/2006/relationships/image" Target="../media/image18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png"/><Relationship Id="rId13" Type="http://schemas.openxmlformats.org/officeDocument/2006/relationships/image" Target="../media/image243.png"/><Relationship Id="rId3" Type="http://schemas.openxmlformats.org/officeDocument/2006/relationships/image" Target="../media/image211.png"/><Relationship Id="rId7" Type="http://schemas.openxmlformats.org/officeDocument/2006/relationships/image" Target="../media/image215.png"/><Relationship Id="rId12" Type="http://schemas.openxmlformats.org/officeDocument/2006/relationships/image" Target="../media/image229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4.png"/><Relationship Id="rId11" Type="http://schemas.openxmlformats.org/officeDocument/2006/relationships/image" Target="../media/image224.png"/><Relationship Id="rId5" Type="http://schemas.openxmlformats.org/officeDocument/2006/relationships/image" Target="../media/image213.png"/><Relationship Id="rId15" Type="http://schemas.openxmlformats.org/officeDocument/2006/relationships/image" Target="../media/image257.png"/><Relationship Id="rId10" Type="http://schemas.openxmlformats.org/officeDocument/2006/relationships/image" Target="../media/image222.png"/><Relationship Id="rId4" Type="http://schemas.openxmlformats.org/officeDocument/2006/relationships/image" Target="../media/image212.png"/><Relationship Id="rId9" Type="http://schemas.openxmlformats.org/officeDocument/2006/relationships/image" Target="../media/image221.png"/><Relationship Id="rId14" Type="http://schemas.openxmlformats.org/officeDocument/2006/relationships/image" Target="../media/image25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4.png"/><Relationship Id="rId3" Type="http://schemas.openxmlformats.org/officeDocument/2006/relationships/image" Target="../media/image259.png"/><Relationship Id="rId7" Type="http://schemas.openxmlformats.org/officeDocument/2006/relationships/image" Target="../media/image263.png"/><Relationship Id="rId12" Type="http://schemas.openxmlformats.org/officeDocument/2006/relationships/image" Target="../media/image26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2.png"/><Relationship Id="rId11" Type="http://schemas.openxmlformats.org/officeDocument/2006/relationships/image" Target="../media/image267.png"/><Relationship Id="rId5" Type="http://schemas.openxmlformats.org/officeDocument/2006/relationships/image" Target="../media/image261.png"/><Relationship Id="rId10" Type="http://schemas.openxmlformats.org/officeDocument/2006/relationships/image" Target="../media/image266.png"/><Relationship Id="rId4" Type="http://schemas.openxmlformats.org/officeDocument/2006/relationships/image" Target="../media/image260.png"/><Relationship Id="rId9" Type="http://schemas.openxmlformats.org/officeDocument/2006/relationships/image" Target="../media/image26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7.png"/><Relationship Id="rId39" Type="http://schemas.openxmlformats.org/officeDocument/2006/relationships/image" Target="../media/image140.png"/><Relationship Id="rId34" Type="http://schemas.openxmlformats.org/officeDocument/2006/relationships/image" Target="../media/image203.png"/><Relationship Id="rId33" Type="http://schemas.openxmlformats.org/officeDocument/2006/relationships/image" Target="../media/image134.png"/><Relationship Id="rId38" Type="http://schemas.openxmlformats.org/officeDocument/2006/relationships/image" Target="../media/image207.png"/><Relationship Id="rId2" Type="http://schemas.openxmlformats.org/officeDocument/2006/relationships/notesSlide" Target="../notesSlides/notesSlide3.xml"/><Relationship Id="rId29" Type="http://schemas.openxmlformats.org/officeDocument/2006/relationships/image" Target="../media/image130.png"/><Relationship Id="rId41" Type="http://schemas.openxmlformats.org/officeDocument/2006/relationships/image" Target="../media/image142.png"/><Relationship Id="rId1" Type="http://schemas.openxmlformats.org/officeDocument/2006/relationships/slideLayout" Target="../slideLayouts/slideLayout7.xml"/><Relationship Id="rId32" Type="http://schemas.openxmlformats.org/officeDocument/2006/relationships/image" Target="../media/image133.png"/><Relationship Id="rId37" Type="http://schemas.openxmlformats.org/officeDocument/2006/relationships/image" Target="../media/image206.png"/><Relationship Id="rId40" Type="http://schemas.openxmlformats.org/officeDocument/2006/relationships/image" Target="../media/image141.png"/><Relationship Id="rId28" Type="http://schemas.openxmlformats.org/officeDocument/2006/relationships/image" Target="../media/image129.png"/><Relationship Id="rId36" Type="http://schemas.openxmlformats.org/officeDocument/2006/relationships/image" Target="../media/image205.png"/><Relationship Id="rId31" Type="http://schemas.openxmlformats.org/officeDocument/2006/relationships/image" Target="../media/image132.png"/><Relationship Id="rId27" Type="http://schemas.openxmlformats.org/officeDocument/2006/relationships/image" Target="../media/image128.png"/><Relationship Id="rId30" Type="http://schemas.openxmlformats.org/officeDocument/2006/relationships/image" Target="../media/image131.png"/><Relationship Id="rId35" Type="http://schemas.openxmlformats.org/officeDocument/2006/relationships/image" Target="../media/image20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3" Type="http://schemas.openxmlformats.org/officeDocument/2006/relationships/image" Target="../media/image173.png"/><Relationship Id="rId7" Type="http://schemas.openxmlformats.org/officeDocument/2006/relationships/image" Target="../media/image17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4.png"/><Relationship Id="rId5" Type="http://schemas.openxmlformats.org/officeDocument/2006/relationships/image" Target="../media/image170.png"/><Relationship Id="rId10" Type="http://schemas.openxmlformats.org/officeDocument/2006/relationships/image" Target="../media/image178.png"/><Relationship Id="rId4" Type="http://schemas.openxmlformats.org/officeDocument/2006/relationships/image" Target="../media/image140.png"/><Relationship Id="rId9" Type="http://schemas.openxmlformats.org/officeDocument/2006/relationships/image" Target="../media/image177.png"/></Relationships>
</file>

<file path=ppt/slides/_rels/slide5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79.png"/><Relationship Id="rId13" Type="http://schemas.openxmlformats.org/officeDocument/2006/relationships/image" Target="../media/image174.png"/><Relationship Id="rId21" Type="http://schemas.openxmlformats.org/officeDocument/2006/relationships/image" Target="../media/image182.png"/><Relationship Id="rId17" Type="http://schemas.openxmlformats.org/officeDocument/2006/relationships/image" Target="../media/image178.png"/><Relationship Id="rId2" Type="http://schemas.openxmlformats.org/officeDocument/2006/relationships/notesSlide" Target="../notesSlides/notesSlide5.xml"/><Relationship Id="rId20" Type="http://schemas.openxmlformats.org/officeDocument/2006/relationships/image" Target="../media/image181.png"/><Relationship Id="rId16" Type="http://schemas.openxmlformats.org/officeDocument/2006/relationships/image" Target="../media/image177.png"/><Relationship Id="rId1" Type="http://schemas.openxmlformats.org/officeDocument/2006/relationships/slideLayout" Target="../slideLayouts/slideLayout7.xml"/><Relationship Id="rId19" Type="http://schemas.openxmlformats.org/officeDocument/2006/relationships/image" Target="../media/image180.png"/><Relationship Id="rId14" Type="http://schemas.openxmlformats.org/officeDocument/2006/relationships/image" Target="../media/image17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png"/><Relationship Id="rId7" Type="http://schemas.openxmlformats.org/officeDocument/2006/relationships/image" Target="../media/image19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9.png"/><Relationship Id="rId5" Type="http://schemas.openxmlformats.org/officeDocument/2006/relationships/image" Target="../media/image170.png"/><Relationship Id="rId4" Type="http://schemas.openxmlformats.org/officeDocument/2006/relationships/image" Target="../media/image1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7" Type="http://schemas.openxmlformats.org/officeDocument/2006/relationships/image" Target="../media/image1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9.png"/><Relationship Id="rId5" Type="http://schemas.openxmlformats.org/officeDocument/2006/relationships/image" Target="../media/image181.png"/><Relationship Id="rId4" Type="http://schemas.openxmlformats.org/officeDocument/2006/relationships/image" Target="../media/image18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2.png"/><Relationship Id="rId5" Type="http://schemas.openxmlformats.org/officeDocument/2006/relationships/image" Target="../media/image170.png"/><Relationship Id="rId4" Type="http://schemas.openxmlformats.org/officeDocument/2006/relationships/image" Target="../media/image1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2.png"/><Relationship Id="rId5" Type="http://schemas.openxmlformats.org/officeDocument/2006/relationships/image" Target="../media/image181.png"/><Relationship Id="rId4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14371" y="7123487"/>
                <a:ext cx="630173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879" y="8616398"/>
                <a:ext cx="63017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54461" y="7123487"/>
                <a:ext cx="638445" cy="493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814" y="8616398"/>
                <a:ext cx="638445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506412" y="4871256"/>
            <a:ext cx="2207126" cy="1730769"/>
            <a:chOff x="770019" y="2156059"/>
            <a:chExt cx="1501541" cy="2093496"/>
          </a:xfrm>
        </p:grpSpPr>
        <p:grpSp>
          <p:nvGrpSpPr>
            <p:cNvPr id="22" name="Group 21"/>
            <p:cNvGrpSpPr>
              <a:grpSpLocks noChangeAspect="1"/>
            </p:cNvGrpSpPr>
            <p:nvPr/>
          </p:nvGrpSpPr>
          <p:grpSpPr>
            <a:xfrm>
              <a:off x="1568189" y="2455266"/>
              <a:ext cx="272634" cy="274320"/>
              <a:chOff x="900625" y="2455266"/>
              <a:chExt cx="745200" cy="749808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900625" y="2455266"/>
                <a:ext cx="745200" cy="7498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 flipH="1">
                <a:off x="1273225" y="2535687"/>
                <a:ext cx="5400" cy="6171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978575" y="2973350"/>
                <a:ext cx="57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Freeform 7"/>
              <p:cNvSpPr/>
              <p:nvPr/>
            </p:nvSpPr>
            <p:spPr>
              <a:xfrm>
                <a:off x="999000" y="2601337"/>
                <a:ext cx="507600" cy="363397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" name="Straight Connector 12"/>
            <p:cNvCxnSpPr>
              <a:stCxn id="5" idx="4"/>
              <a:endCxn id="24" idx="0"/>
            </p:cNvCxnSpPr>
            <p:nvPr/>
          </p:nvCxnSpPr>
          <p:spPr>
            <a:xfrm>
              <a:off x="1704506" y="2729586"/>
              <a:ext cx="0" cy="19398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24" idx="4"/>
              <a:endCxn id="38" idx="1"/>
            </p:cNvCxnSpPr>
            <p:nvPr/>
          </p:nvCxnSpPr>
          <p:spPr>
            <a:xfrm>
              <a:off x="1704506" y="3197891"/>
              <a:ext cx="160441" cy="31038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Oval 23"/>
                <p:cNvSpPr>
                  <a:spLocks noChangeAspect="1"/>
                </p:cNvSpPr>
                <p:nvPr/>
              </p:nvSpPr>
              <p:spPr>
                <a:xfrm>
                  <a:off x="1568189" y="2923571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24" name="Oval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8189" y="2923571"/>
                  <a:ext cx="272634" cy="274320"/>
                </a:xfrm>
                <a:prstGeom prst="ellipse">
                  <a:avLst/>
                </a:prstGeom>
                <a:blipFill rotWithShape="1">
                  <a:blip r:embed="rId5"/>
                  <a:stretch>
                    <a:fillRect l="-2041" r="-6122" b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Oval 36"/>
                <p:cNvSpPr>
                  <a:spLocks noChangeAspect="1"/>
                </p:cNvSpPr>
                <p:nvPr/>
              </p:nvSpPr>
              <p:spPr>
                <a:xfrm>
                  <a:off x="1220246" y="3460077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Oval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0246" y="3460077"/>
                  <a:ext cx="272634" cy="274320"/>
                </a:xfrm>
                <a:prstGeom prst="ellipse">
                  <a:avLst/>
                </a:prstGeom>
                <a:blipFill rotWithShape="1">
                  <a:blip r:embed="rId6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Oval 37"/>
                <p:cNvSpPr>
                  <a:spLocks noChangeAspect="1"/>
                </p:cNvSpPr>
                <p:nvPr/>
              </p:nvSpPr>
              <p:spPr>
                <a:xfrm>
                  <a:off x="1825021" y="3468102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Oval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5021" y="3468102"/>
                  <a:ext cx="272634" cy="274320"/>
                </a:xfrm>
                <a:prstGeom prst="ellipse">
                  <a:avLst/>
                </a:prstGeom>
                <a:blipFill rotWithShape="1">
                  <a:blip r:embed="rId7"/>
                  <a:stretch>
                    <a:fillRect l="-2083" r="-1041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864542" y="3914174"/>
                  <a:ext cx="289911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542" y="3914173"/>
                  <a:ext cx="426142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5714" r="-4286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520556" y="3916575"/>
                  <a:ext cx="289911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11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0556" y="3916575"/>
                  <a:ext cx="426142" cy="27699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7143" r="-2857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Straight Connector 43"/>
            <p:cNvCxnSpPr>
              <a:stCxn id="24" idx="4"/>
              <a:endCxn id="37" idx="7"/>
            </p:cNvCxnSpPr>
            <p:nvPr/>
          </p:nvCxnSpPr>
          <p:spPr>
            <a:xfrm flipH="1">
              <a:off x="1452954" y="3197891"/>
              <a:ext cx="251552" cy="30235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7" name="Straight Connector 46"/>
            <p:cNvCxnSpPr>
              <a:stCxn id="37" idx="3"/>
              <a:endCxn id="39" idx="0"/>
            </p:cNvCxnSpPr>
            <p:nvPr/>
          </p:nvCxnSpPr>
          <p:spPr>
            <a:xfrm flipH="1">
              <a:off x="1009497" y="3694223"/>
              <a:ext cx="250675" cy="2199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Straight Connector 49"/>
            <p:cNvCxnSpPr>
              <a:stCxn id="38" idx="3"/>
              <a:endCxn id="40" idx="0"/>
            </p:cNvCxnSpPr>
            <p:nvPr/>
          </p:nvCxnSpPr>
          <p:spPr>
            <a:xfrm flipH="1">
              <a:off x="1665512" y="3702247"/>
              <a:ext cx="199436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8" name="Rounded Rectangle 57"/>
            <p:cNvSpPr/>
            <p:nvPr/>
          </p:nvSpPr>
          <p:spPr>
            <a:xfrm>
              <a:off x="770019" y="2156059"/>
              <a:ext cx="1501541" cy="20934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56654" y="4871256"/>
            <a:ext cx="2207126" cy="1730769"/>
            <a:chOff x="770019" y="2156059"/>
            <a:chExt cx="1501541" cy="2093496"/>
          </a:xfrm>
        </p:grpSpPr>
        <p:grpSp>
          <p:nvGrpSpPr>
            <p:cNvPr id="61" name="Group 60"/>
            <p:cNvGrpSpPr>
              <a:grpSpLocks noChangeAspect="1"/>
            </p:cNvGrpSpPr>
            <p:nvPr/>
          </p:nvGrpSpPr>
          <p:grpSpPr>
            <a:xfrm>
              <a:off x="1568189" y="2455266"/>
              <a:ext cx="272634" cy="274320"/>
              <a:chOff x="900625" y="2455266"/>
              <a:chExt cx="745200" cy="749808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900625" y="2455266"/>
                <a:ext cx="745200" cy="7498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flipH="1">
                <a:off x="1273225" y="2535687"/>
                <a:ext cx="5400" cy="6171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978575" y="2973350"/>
                <a:ext cx="57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Freeform 75"/>
              <p:cNvSpPr/>
              <p:nvPr/>
            </p:nvSpPr>
            <p:spPr>
              <a:xfrm>
                <a:off x="999000" y="2601337"/>
                <a:ext cx="507600" cy="363397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2" name="Straight Connector 61"/>
            <p:cNvCxnSpPr>
              <a:stCxn id="73" idx="4"/>
              <a:endCxn id="64" idx="0"/>
            </p:cNvCxnSpPr>
            <p:nvPr/>
          </p:nvCxnSpPr>
          <p:spPr>
            <a:xfrm>
              <a:off x="1704506" y="2729586"/>
              <a:ext cx="0" cy="19398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3" name="Straight Connector 62"/>
            <p:cNvCxnSpPr>
              <a:stCxn id="64" idx="4"/>
              <a:endCxn id="66" idx="1"/>
            </p:cNvCxnSpPr>
            <p:nvPr/>
          </p:nvCxnSpPr>
          <p:spPr>
            <a:xfrm>
              <a:off x="1704506" y="3197891"/>
              <a:ext cx="160441" cy="31038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Oval 63"/>
                <p:cNvSpPr>
                  <a:spLocks noChangeAspect="1"/>
                </p:cNvSpPr>
                <p:nvPr/>
              </p:nvSpPr>
              <p:spPr>
                <a:xfrm>
                  <a:off x="1568189" y="2923571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4" name="Oval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8189" y="2923571"/>
                  <a:ext cx="272634" cy="274320"/>
                </a:xfrm>
                <a:prstGeom prst="ellipse">
                  <a:avLst/>
                </a:prstGeom>
                <a:blipFill rotWithShape="1">
                  <a:blip r:embed="rId10"/>
                  <a:stretch>
                    <a:fillRect l="-2041" r="-6122" b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Oval 64"/>
                <p:cNvSpPr>
                  <a:spLocks noChangeAspect="1"/>
                </p:cNvSpPr>
                <p:nvPr/>
              </p:nvSpPr>
              <p:spPr>
                <a:xfrm>
                  <a:off x="1220246" y="3460077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Oval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0246" y="3460077"/>
                  <a:ext cx="272634" cy="274320"/>
                </a:xfrm>
                <a:prstGeom prst="ellipse">
                  <a:avLst/>
                </a:prstGeom>
                <a:blipFill rotWithShape="1">
                  <a:blip r:embed="rId11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Oval 65"/>
                <p:cNvSpPr>
                  <a:spLocks noChangeAspect="1"/>
                </p:cNvSpPr>
                <p:nvPr/>
              </p:nvSpPr>
              <p:spPr>
                <a:xfrm>
                  <a:off x="1825021" y="3468102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Oval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5021" y="3468102"/>
                  <a:ext cx="272634" cy="274320"/>
                </a:xfrm>
                <a:prstGeom prst="ellipse">
                  <a:avLst/>
                </a:prstGeom>
                <a:blipFill rotWithShape="1">
                  <a:blip r:embed="rId12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864542" y="3914174"/>
                  <a:ext cx="289911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542" y="3914173"/>
                  <a:ext cx="426142" cy="27699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7143" r="-2857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1520556" y="3916575"/>
                  <a:ext cx="289911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13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0556" y="3916575"/>
                  <a:ext cx="426142" cy="27699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7246" r="-4348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Connector 68"/>
            <p:cNvCxnSpPr>
              <a:stCxn id="64" idx="4"/>
              <a:endCxn id="65" idx="7"/>
            </p:cNvCxnSpPr>
            <p:nvPr/>
          </p:nvCxnSpPr>
          <p:spPr>
            <a:xfrm flipH="1">
              <a:off x="1452954" y="3197891"/>
              <a:ext cx="251552" cy="30235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0" name="Straight Connector 69"/>
            <p:cNvCxnSpPr>
              <a:stCxn id="65" idx="3"/>
              <a:endCxn id="67" idx="0"/>
            </p:cNvCxnSpPr>
            <p:nvPr/>
          </p:nvCxnSpPr>
          <p:spPr>
            <a:xfrm flipH="1">
              <a:off x="1009497" y="3694223"/>
              <a:ext cx="250675" cy="2199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1" name="Straight Connector 70"/>
            <p:cNvCxnSpPr>
              <a:stCxn id="66" idx="3"/>
              <a:endCxn id="68" idx="0"/>
            </p:cNvCxnSpPr>
            <p:nvPr/>
          </p:nvCxnSpPr>
          <p:spPr>
            <a:xfrm flipH="1">
              <a:off x="1665512" y="3702247"/>
              <a:ext cx="199436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2" name="Rounded Rectangle 71"/>
            <p:cNvSpPr/>
            <p:nvPr/>
          </p:nvSpPr>
          <p:spPr>
            <a:xfrm>
              <a:off x="770019" y="2156059"/>
              <a:ext cx="1501541" cy="20934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399344" y="4871256"/>
            <a:ext cx="2207126" cy="1730769"/>
            <a:chOff x="770019" y="2156059"/>
            <a:chExt cx="1501541" cy="2093496"/>
          </a:xfrm>
        </p:grpSpPr>
        <p:grpSp>
          <p:nvGrpSpPr>
            <p:cNvPr id="78" name="Group 77"/>
            <p:cNvGrpSpPr>
              <a:grpSpLocks noChangeAspect="1"/>
            </p:cNvGrpSpPr>
            <p:nvPr/>
          </p:nvGrpSpPr>
          <p:grpSpPr>
            <a:xfrm>
              <a:off x="1568189" y="2455266"/>
              <a:ext cx="272634" cy="274320"/>
              <a:chOff x="900625" y="2455266"/>
              <a:chExt cx="745200" cy="749808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900625" y="2455266"/>
                <a:ext cx="745200" cy="7498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flipH="1">
                <a:off x="1273225" y="2535687"/>
                <a:ext cx="5400" cy="6171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978575" y="2973350"/>
                <a:ext cx="57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Freeform 92"/>
              <p:cNvSpPr/>
              <p:nvPr/>
            </p:nvSpPr>
            <p:spPr>
              <a:xfrm>
                <a:off x="999000" y="2601337"/>
                <a:ext cx="507600" cy="363397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9" name="Straight Connector 78"/>
            <p:cNvCxnSpPr>
              <a:stCxn id="90" idx="4"/>
              <a:endCxn id="81" idx="0"/>
            </p:cNvCxnSpPr>
            <p:nvPr/>
          </p:nvCxnSpPr>
          <p:spPr>
            <a:xfrm>
              <a:off x="1704506" y="2729586"/>
              <a:ext cx="0" cy="19398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0" name="Straight Connector 79"/>
            <p:cNvCxnSpPr>
              <a:stCxn id="81" idx="4"/>
              <a:endCxn id="83" idx="1"/>
            </p:cNvCxnSpPr>
            <p:nvPr/>
          </p:nvCxnSpPr>
          <p:spPr>
            <a:xfrm>
              <a:off x="1704506" y="3197891"/>
              <a:ext cx="160441" cy="31038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Oval 80"/>
                <p:cNvSpPr>
                  <a:spLocks noChangeAspect="1"/>
                </p:cNvSpPr>
                <p:nvPr/>
              </p:nvSpPr>
              <p:spPr>
                <a:xfrm>
                  <a:off x="1568189" y="2923571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81" name="Oval 8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8189" y="2923571"/>
                  <a:ext cx="272634" cy="274320"/>
                </a:xfrm>
                <a:prstGeom prst="ellipse">
                  <a:avLst/>
                </a:prstGeom>
                <a:blipFill rotWithShape="1">
                  <a:blip r:embed="rId15"/>
                  <a:stretch>
                    <a:fillRect l="-4167" r="-6250" b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Oval 81"/>
                <p:cNvSpPr>
                  <a:spLocks noChangeAspect="1"/>
                </p:cNvSpPr>
                <p:nvPr/>
              </p:nvSpPr>
              <p:spPr>
                <a:xfrm>
                  <a:off x="1220246" y="3460077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Oval 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0246" y="3460077"/>
                  <a:ext cx="272634" cy="274320"/>
                </a:xfrm>
                <a:prstGeom prst="ellipse">
                  <a:avLst/>
                </a:prstGeom>
                <a:blipFill rotWithShape="1">
                  <a:blip r:embed="rId16"/>
                  <a:stretch>
                    <a:fillRect l="-2083" r="-1041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Oval 82"/>
                <p:cNvSpPr>
                  <a:spLocks noChangeAspect="1"/>
                </p:cNvSpPr>
                <p:nvPr/>
              </p:nvSpPr>
              <p:spPr>
                <a:xfrm>
                  <a:off x="1825021" y="3468102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Oval 8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5021" y="3468102"/>
                  <a:ext cx="272634" cy="274320"/>
                </a:xfrm>
                <a:prstGeom prst="ellipse">
                  <a:avLst/>
                </a:prstGeom>
                <a:blipFill rotWithShape="1">
                  <a:blip r:embed="rId17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864542" y="3914174"/>
                  <a:ext cx="289911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14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542" y="3914173"/>
                  <a:ext cx="426142" cy="276999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l="-5714" r="-4286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1520556" y="3916575"/>
                  <a:ext cx="289911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15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0556" y="3916575"/>
                  <a:ext cx="426142" cy="276999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l="-7143" r="-4286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6" name="Straight Connector 85"/>
            <p:cNvCxnSpPr>
              <a:stCxn id="81" idx="4"/>
              <a:endCxn id="82" idx="7"/>
            </p:cNvCxnSpPr>
            <p:nvPr/>
          </p:nvCxnSpPr>
          <p:spPr>
            <a:xfrm flipH="1">
              <a:off x="1452954" y="3197891"/>
              <a:ext cx="251552" cy="30235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Straight Connector 86"/>
            <p:cNvCxnSpPr>
              <a:stCxn id="82" idx="3"/>
              <a:endCxn id="84" idx="0"/>
            </p:cNvCxnSpPr>
            <p:nvPr/>
          </p:nvCxnSpPr>
          <p:spPr>
            <a:xfrm flipH="1">
              <a:off x="1009497" y="3694223"/>
              <a:ext cx="250675" cy="2199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8" name="Straight Connector 87"/>
            <p:cNvCxnSpPr>
              <a:stCxn id="83" idx="3"/>
              <a:endCxn id="85" idx="0"/>
            </p:cNvCxnSpPr>
            <p:nvPr/>
          </p:nvCxnSpPr>
          <p:spPr>
            <a:xfrm flipH="1">
              <a:off x="1665512" y="3702247"/>
              <a:ext cx="199436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9" name="Rounded Rectangle 88"/>
            <p:cNvSpPr/>
            <p:nvPr/>
          </p:nvSpPr>
          <p:spPr>
            <a:xfrm>
              <a:off x="770019" y="2156059"/>
              <a:ext cx="1501541" cy="20934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7" name="Curved Connector 96"/>
          <p:cNvCxnSpPr>
            <a:stCxn id="37" idx="4"/>
            <a:endCxn id="94" idx="1"/>
          </p:cNvCxnSpPr>
          <p:nvPr/>
        </p:nvCxnSpPr>
        <p:spPr>
          <a:xfrm rot="16200000" flipH="1">
            <a:off x="2296021" y="5248680"/>
            <a:ext cx="1157933" cy="3012824"/>
          </a:xfrm>
          <a:prstGeom prst="curvedConnector3">
            <a:avLst>
              <a:gd name="adj1" fmla="val 6924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9" name="Curved Connector 98"/>
          <p:cNvCxnSpPr>
            <a:stCxn id="38" idx="5"/>
            <a:endCxn id="95" idx="1"/>
          </p:cNvCxnSpPr>
          <p:nvPr/>
        </p:nvCxnSpPr>
        <p:spPr>
          <a:xfrm rot="16200000" flipH="1">
            <a:off x="3356805" y="5191968"/>
            <a:ext cx="1184511" cy="3099670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2" name="Curved Connector 101"/>
          <p:cNvCxnSpPr>
            <a:stCxn id="65" idx="4"/>
            <a:endCxn id="94" idx="0"/>
          </p:cNvCxnSpPr>
          <p:nvPr/>
        </p:nvCxnSpPr>
        <p:spPr>
          <a:xfrm rot="5400000">
            <a:off x="4029479" y="6622577"/>
            <a:ext cx="1135792" cy="242888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4" name="Oval 93"/>
          <p:cNvSpPr/>
          <p:nvPr/>
        </p:nvSpPr>
        <p:spPr>
          <a:xfrm>
            <a:off x="4342245" y="7311917"/>
            <a:ext cx="267372" cy="151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5459741" y="7311917"/>
            <a:ext cx="267372" cy="151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Curved Connector 105"/>
          <p:cNvCxnSpPr>
            <a:stCxn id="66" idx="4"/>
            <a:endCxn id="95" idx="0"/>
          </p:cNvCxnSpPr>
          <p:nvPr/>
        </p:nvCxnSpPr>
        <p:spPr>
          <a:xfrm rot="5400000">
            <a:off x="5036027" y="6740161"/>
            <a:ext cx="1129157" cy="14355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9" name="Curved Connector 108"/>
          <p:cNvCxnSpPr>
            <a:stCxn id="82" idx="5"/>
            <a:endCxn id="94" idx="7"/>
          </p:cNvCxnSpPr>
          <p:nvPr/>
        </p:nvCxnSpPr>
        <p:spPr>
          <a:xfrm rot="5400000">
            <a:off x="5891256" y="4822118"/>
            <a:ext cx="1191146" cy="3832734"/>
          </a:xfrm>
          <a:prstGeom prst="curvedConnector3">
            <a:avLst>
              <a:gd name="adj1" fmla="val 720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2" name="Curved Connector 111"/>
          <p:cNvCxnSpPr>
            <a:stCxn id="83" idx="5"/>
            <a:endCxn id="95" idx="7"/>
          </p:cNvCxnSpPr>
          <p:nvPr/>
        </p:nvCxnSpPr>
        <p:spPr>
          <a:xfrm rot="5400000">
            <a:off x="6897802" y="4939703"/>
            <a:ext cx="1184511" cy="3604201"/>
          </a:xfrm>
          <a:prstGeom prst="curvedConnector3">
            <a:avLst>
              <a:gd name="adj1" fmla="val 8359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6" name="TextBox 115"/>
          <p:cNvSpPr txBox="1"/>
          <p:nvPr/>
        </p:nvSpPr>
        <p:spPr>
          <a:xfrm>
            <a:off x="2956988" y="5499821"/>
            <a:ext cx="543739" cy="493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  <a:endParaRPr lang="en-US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6392566" y="5498499"/>
            <a:ext cx="543739" cy="493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  <a:endParaRPr lang="en-US" b="1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127384" y="2184473"/>
            <a:ext cx="2787162" cy="1730769"/>
            <a:chOff x="115536" y="2536411"/>
            <a:chExt cx="1896148" cy="2093496"/>
          </a:xfrm>
        </p:grpSpPr>
        <p:grpSp>
          <p:nvGrpSpPr>
            <p:cNvPr id="119" name="Group 118"/>
            <p:cNvGrpSpPr>
              <a:grpSpLocks noChangeAspect="1"/>
            </p:cNvGrpSpPr>
            <p:nvPr/>
          </p:nvGrpSpPr>
          <p:grpSpPr>
            <a:xfrm>
              <a:off x="1009955" y="2797118"/>
              <a:ext cx="272634" cy="274320"/>
              <a:chOff x="900625" y="2455266"/>
              <a:chExt cx="745200" cy="749808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900625" y="2455266"/>
                <a:ext cx="745200" cy="7498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 flipH="1">
                <a:off x="1273225" y="2535687"/>
                <a:ext cx="5400" cy="6171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978575" y="2973350"/>
                <a:ext cx="57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Freeform 133"/>
              <p:cNvSpPr/>
              <p:nvPr/>
            </p:nvSpPr>
            <p:spPr>
              <a:xfrm>
                <a:off x="999000" y="2601337"/>
                <a:ext cx="507600" cy="363397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0" name="Straight Connector 119"/>
            <p:cNvCxnSpPr>
              <a:stCxn id="131" idx="4"/>
              <a:endCxn id="122" idx="0"/>
            </p:cNvCxnSpPr>
            <p:nvPr/>
          </p:nvCxnSpPr>
          <p:spPr>
            <a:xfrm>
              <a:off x="1146272" y="3071438"/>
              <a:ext cx="0" cy="19398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1" name="Straight Connector 120"/>
            <p:cNvCxnSpPr>
              <a:stCxn id="122" idx="4"/>
              <a:endCxn id="124" idx="0"/>
            </p:cNvCxnSpPr>
            <p:nvPr/>
          </p:nvCxnSpPr>
          <p:spPr>
            <a:xfrm>
              <a:off x="1146272" y="3539743"/>
              <a:ext cx="112457" cy="270211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1009955" y="3265423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122" name="Oval 1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955" y="3265423"/>
                  <a:ext cx="272634" cy="274320"/>
                </a:xfrm>
                <a:prstGeom prst="ellipse">
                  <a:avLst/>
                </a:prstGeom>
                <a:blipFill rotWithShape="1">
                  <a:blip r:embed="rId20"/>
                  <a:stretch>
                    <a:fillRect l="-2041" r="-6122" b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Oval 122"/>
                <p:cNvSpPr>
                  <a:spLocks noChangeAspect="1"/>
                </p:cNvSpPr>
                <p:nvPr/>
              </p:nvSpPr>
              <p:spPr>
                <a:xfrm>
                  <a:off x="517637" y="3801929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23" name="Oval 1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637" y="3801929"/>
                  <a:ext cx="272634" cy="274320"/>
                </a:xfrm>
                <a:prstGeom prst="ellipse">
                  <a:avLst/>
                </a:prstGeom>
                <a:blipFill rotWithShape="1">
                  <a:blip r:embed="rId21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1122412" y="3809954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Oval 1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412" y="3809954"/>
                  <a:ext cx="272634" cy="274320"/>
                </a:xfrm>
                <a:prstGeom prst="ellipse">
                  <a:avLst/>
                </a:prstGeom>
                <a:blipFill rotWithShape="1">
                  <a:blip r:embed="rId22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TextBox 124"/>
                <p:cNvSpPr txBox="1"/>
                <p:nvPr/>
              </p:nvSpPr>
              <p:spPr>
                <a:xfrm>
                  <a:off x="161933" y="4256025"/>
                  <a:ext cx="223388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25" name="TextBox 1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33" y="4256025"/>
                  <a:ext cx="328359" cy="276999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9259" r="-3704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TextBox 125"/>
                <p:cNvSpPr txBox="1"/>
                <p:nvPr/>
              </p:nvSpPr>
              <p:spPr>
                <a:xfrm>
                  <a:off x="817947" y="4258427"/>
                  <a:ext cx="227008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26" name="TextBox 1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7947" y="4258427"/>
                  <a:ext cx="333681" cy="276999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 l="-7273" r="-54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7" name="Straight Connector 126"/>
            <p:cNvCxnSpPr>
              <a:stCxn id="122" idx="3"/>
              <a:endCxn id="123" idx="7"/>
            </p:cNvCxnSpPr>
            <p:nvPr/>
          </p:nvCxnSpPr>
          <p:spPr>
            <a:xfrm flipH="1">
              <a:off x="750345" y="3499570"/>
              <a:ext cx="299536" cy="34253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8" name="Straight Connector 127"/>
            <p:cNvCxnSpPr>
              <a:stCxn id="123" idx="3"/>
              <a:endCxn id="125" idx="0"/>
            </p:cNvCxnSpPr>
            <p:nvPr/>
          </p:nvCxnSpPr>
          <p:spPr>
            <a:xfrm flipH="1">
              <a:off x="273627" y="4036076"/>
              <a:ext cx="283936" cy="21994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9" name="Straight Connector 128"/>
            <p:cNvCxnSpPr>
              <a:stCxn id="124" idx="3"/>
              <a:endCxn id="126" idx="0"/>
            </p:cNvCxnSpPr>
            <p:nvPr/>
          </p:nvCxnSpPr>
          <p:spPr>
            <a:xfrm flipH="1">
              <a:off x="931451" y="4044100"/>
              <a:ext cx="230887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30" name="Rounded Rectangle 129"/>
            <p:cNvSpPr/>
            <p:nvPr/>
          </p:nvSpPr>
          <p:spPr>
            <a:xfrm>
              <a:off x="115536" y="2536411"/>
              <a:ext cx="1896148" cy="20934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/>
            <p:cNvCxnSpPr>
              <a:stCxn id="122" idx="5"/>
              <a:endCxn id="136" idx="1"/>
            </p:cNvCxnSpPr>
            <p:nvPr/>
          </p:nvCxnSpPr>
          <p:spPr>
            <a:xfrm>
              <a:off x="1242663" y="3499570"/>
              <a:ext cx="466700" cy="33933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Oval 135"/>
                <p:cNvSpPr>
                  <a:spLocks noChangeAspect="1"/>
                </p:cNvSpPr>
                <p:nvPr/>
              </p:nvSpPr>
              <p:spPr>
                <a:xfrm>
                  <a:off x="1669437" y="3798729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36" name="Oval 1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9437" y="3798729"/>
                  <a:ext cx="272634" cy="274320"/>
                </a:xfrm>
                <a:prstGeom prst="ellipse">
                  <a:avLst/>
                </a:prstGeom>
                <a:blipFill rotWithShape="1">
                  <a:blip r:embed="rId25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Box 136"/>
                <p:cNvSpPr txBox="1"/>
                <p:nvPr/>
              </p:nvSpPr>
              <p:spPr>
                <a:xfrm>
                  <a:off x="1393847" y="4247202"/>
                  <a:ext cx="227008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37" name="TextBox 1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93847" y="4247202"/>
                  <a:ext cx="333681" cy="276999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9091" r="-3636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8" name="Straight Connector 137"/>
            <p:cNvCxnSpPr>
              <a:stCxn id="136" idx="3"/>
              <a:endCxn id="137" idx="0"/>
            </p:cNvCxnSpPr>
            <p:nvPr/>
          </p:nvCxnSpPr>
          <p:spPr>
            <a:xfrm flipH="1">
              <a:off x="1507352" y="4032875"/>
              <a:ext cx="202012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793720" y="3767466"/>
              <a:ext cx="230323" cy="319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…</a:t>
              </a:r>
              <a:endParaRPr lang="en-US" sz="1000" b="1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369620" y="3765866"/>
              <a:ext cx="230323" cy="319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…</a:t>
              </a:r>
              <a:endParaRPr lang="en-US" sz="1000" b="1" dirty="0"/>
            </a:p>
          </p:txBody>
        </p:sp>
      </p:grpSp>
      <p:sp>
        <p:nvSpPr>
          <p:cNvPr id="147" name="TextBox 146"/>
          <p:cNvSpPr txBox="1"/>
          <p:nvPr/>
        </p:nvSpPr>
        <p:spPr>
          <a:xfrm>
            <a:off x="2875584" y="2757048"/>
            <a:ext cx="543739" cy="493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  <a:endParaRPr lang="en-US" b="1" dirty="0"/>
          </a:p>
        </p:txBody>
      </p:sp>
      <p:sp>
        <p:nvSpPr>
          <p:cNvPr id="215" name="Oval 214"/>
          <p:cNvSpPr/>
          <p:nvPr/>
        </p:nvSpPr>
        <p:spPr>
          <a:xfrm>
            <a:off x="4932562" y="2400009"/>
            <a:ext cx="400747" cy="2267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cxnSp>
        <p:nvCxnSpPr>
          <p:cNvPr id="216" name="Straight Connector 215"/>
          <p:cNvCxnSpPr/>
          <p:nvPr/>
        </p:nvCxnSpPr>
        <p:spPr>
          <a:xfrm flipH="1">
            <a:off x="5132936" y="2424333"/>
            <a:ext cx="2904" cy="1866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4974481" y="2556711"/>
            <a:ext cx="3078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Freeform 217"/>
          <p:cNvSpPr/>
          <p:nvPr/>
        </p:nvSpPr>
        <p:spPr>
          <a:xfrm>
            <a:off x="4985465" y="2444190"/>
            <a:ext cx="272973" cy="109915"/>
          </a:xfrm>
          <a:custGeom>
            <a:avLst/>
            <a:gdLst>
              <a:gd name="connsiteX0" fmla="*/ 0 w 707661"/>
              <a:gd name="connsiteY0" fmla="*/ 396000 h 423143"/>
              <a:gd name="connsiteX1" fmla="*/ 151200 w 707661"/>
              <a:gd name="connsiteY1" fmla="*/ 403200 h 423143"/>
              <a:gd name="connsiteX2" fmla="*/ 381600 w 707661"/>
              <a:gd name="connsiteY2" fmla="*/ 172800 h 423143"/>
              <a:gd name="connsiteX3" fmla="*/ 676800 w 707661"/>
              <a:gd name="connsiteY3" fmla="*/ 0 h 423143"/>
              <a:gd name="connsiteX4" fmla="*/ 684000 w 707661"/>
              <a:gd name="connsiteY4" fmla="*/ 172800 h 423143"/>
              <a:gd name="connsiteX0" fmla="*/ 0 w 676800"/>
              <a:gd name="connsiteY0" fmla="*/ 396000 h 423143"/>
              <a:gd name="connsiteX1" fmla="*/ 151200 w 676800"/>
              <a:gd name="connsiteY1" fmla="*/ 403200 h 423143"/>
              <a:gd name="connsiteX2" fmla="*/ 381600 w 676800"/>
              <a:gd name="connsiteY2" fmla="*/ 172800 h 423143"/>
              <a:gd name="connsiteX3" fmla="*/ 676800 w 676800"/>
              <a:gd name="connsiteY3" fmla="*/ 0 h 423143"/>
              <a:gd name="connsiteX0" fmla="*/ 0 w 676800"/>
              <a:gd name="connsiteY0" fmla="*/ 396000 h 430100"/>
              <a:gd name="connsiteX1" fmla="*/ 151200 w 676800"/>
              <a:gd name="connsiteY1" fmla="*/ 403200 h 430100"/>
              <a:gd name="connsiteX2" fmla="*/ 460181 w 676800"/>
              <a:gd name="connsiteY2" fmla="*/ 77550 h 430100"/>
              <a:gd name="connsiteX3" fmla="*/ 676800 w 676800"/>
              <a:gd name="connsiteY3" fmla="*/ 0 h 430100"/>
              <a:gd name="connsiteX0" fmla="*/ 0 w 676800"/>
              <a:gd name="connsiteY0" fmla="*/ 396000 h 402970"/>
              <a:gd name="connsiteX1" fmla="*/ 291694 w 676800"/>
              <a:gd name="connsiteY1" fmla="*/ 331763 h 402970"/>
              <a:gd name="connsiteX2" fmla="*/ 460181 w 676800"/>
              <a:gd name="connsiteY2" fmla="*/ 77550 h 402970"/>
              <a:gd name="connsiteX3" fmla="*/ 676800 w 676800"/>
              <a:gd name="connsiteY3" fmla="*/ 0 h 402970"/>
              <a:gd name="connsiteX0" fmla="*/ 0 w 676800"/>
              <a:gd name="connsiteY0" fmla="*/ 396000 h 402678"/>
              <a:gd name="connsiteX1" fmla="*/ 291694 w 676800"/>
              <a:gd name="connsiteY1" fmla="*/ 331763 h 402678"/>
              <a:gd name="connsiteX2" fmla="*/ 419700 w 676800"/>
              <a:gd name="connsiteY2" fmla="*/ 94219 h 402678"/>
              <a:gd name="connsiteX3" fmla="*/ 676800 w 676800"/>
              <a:gd name="connsiteY3" fmla="*/ 0 h 402678"/>
              <a:gd name="connsiteX0" fmla="*/ 0 w 676800"/>
              <a:gd name="connsiteY0" fmla="*/ 396000 h 402678"/>
              <a:gd name="connsiteX1" fmla="*/ 291694 w 676800"/>
              <a:gd name="connsiteY1" fmla="*/ 331763 h 402678"/>
              <a:gd name="connsiteX2" fmla="*/ 419700 w 676800"/>
              <a:gd name="connsiteY2" fmla="*/ 94219 h 402678"/>
              <a:gd name="connsiteX3" fmla="*/ 676800 w 676800"/>
              <a:gd name="connsiteY3" fmla="*/ 0 h 402678"/>
              <a:gd name="connsiteX0" fmla="*/ 0 w 676800"/>
              <a:gd name="connsiteY0" fmla="*/ 396000 h 398330"/>
              <a:gd name="connsiteX1" fmla="*/ 291694 w 676800"/>
              <a:gd name="connsiteY1" fmla="*/ 331763 h 398330"/>
              <a:gd name="connsiteX2" fmla="*/ 419700 w 676800"/>
              <a:gd name="connsiteY2" fmla="*/ 94219 h 398330"/>
              <a:gd name="connsiteX3" fmla="*/ 676800 w 676800"/>
              <a:gd name="connsiteY3" fmla="*/ 0 h 398330"/>
              <a:gd name="connsiteX0" fmla="*/ 0 w 676800"/>
              <a:gd name="connsiteY0" fmla="*/ 396000 h 398240"/>
              <a:gd name="connsiteX1" fmla="*/ 291694 w 676800"/>
              <a:gd name="connsiteY1" fmla="*/ 331763 h 398240"/>
              <a:gd name="connsiteX2" fmla="*/ 438750 w 676800"/>
              <a:gd name="connsiteY2" fmla="*/ 103744 h 398240"/>
              <a:gd name="connsiteX3" fmla="*/ 676800 w 676800"/>
              <a:gd name="connsiteY3" fmla="*/ 0 h 398240"/>
              <a:gd name="connsiteX0" fmla="*/ 0 w 676800"/>
              <a:gd name="connsiteY0" fmla="*/ 396000 h 398551"/>
              <a:gd name="connsiteX1" fmla="*/ 267882 w 676800"/>
              <a:gd name="connsiteY1" fmla="*/ 336525 h 398551"/>
              <a:gd name="connsiteX2" fmla="*/ 438750 w 676800"/>
              <a:gd name="connsiteY2" fmla="*/ 103744 h 398551"/>
              <a:gd name="connsiteX3" fmla="*/ 676800 w 676800"/>
              <a:gd name="connsiteY3" fmla="*/ 0 h 398551"/>
              <a:gd name="connsiteX0" fmla="*/ 0 w 676800"/>
              <a:gd name="connsiteY0" fmla="*/ 396000 h 398551"/>
              <a:gd name="connsiteX1" fmla="*/ 267882 w 676800"/>
              <a:gd name="connsiteY1" fmla="*/ 336525 h 398551"/>
              <a:gd name="connsiteX2" fmla="*/ 438750 w 676800"/>
              <a:gd name="connsiteY2" fmla="*/ 103744 h 398551"/>
              <a:gd name="connsiteX3" fmla="*/ 676800 w 676800"/>
              <a:gd name="connsiteY3" fmla="*/ 0 h 39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800" h="398551">
                <a:moveTo>
                  <a:pt x="0" y="396000"/>
                </a:moveTo>
                <a:cubicBezTo>
                  <a:pt x="131907" y="406294"/>
                  <a:pt x="194757" y="385234"/>
                  <a:pt x="267882" y="336525"/>
                </a:cubicBezTo>
                <a:cubicBezTo>
                  <a:pt x="341007" y="287816"/>
                  <a:pt x="380122" y="166975"/>
                  <a:pt x="438750" y="103744"/>
                </a:cubicBezTo>
                <a:cubicBezTo>
                  <a:pt x="497378" y="40513"/>
                  <a:pt x="519244" y="9525"/>
                  <a:pt x="67680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8" name="Straight Connector 197"/>
          <p:cNvCxnSpPr>
            <a:stCxn id="215" idx="4"/>
            <a:endCxn id="200" idx="0"/>
          </p:cNvCxnSpPr>
          <p:nvPr/>
        </p:nvCxnSpPr>
        <p:spPr>
          <a:xfrm>
            <a:off x="5132935" y="2626799"/>
            <a:ext cx="0" cy="16037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9" name="Straight Connector 198"/>
          <p:cNvCxnSpPr>
            <a:stCxn id="200" idx="4"/>
            <a:endCxn id="202" idx="0"/>
          </p:cNvCxnSpPr>
          <p:nvPr/>
        </p:nvCxnSpPr>
        <p:spPr>
          <a:xfrm>
            <a:off x="5132935" y="3013964"/>
            <a:ext cx="165301" cy="22339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Oval 199"/>
              <p:cNvSpPr>
                <a:spLocks noChangeAspect="1"/>
              </p:cNvSpPr>
              <p:nvPr/>
            </p:nvSpPr>
            <p:spPr>
              <a:xfrm>
                <a:off x="4932562" y="2787174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𝚺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200" name="Oval 1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562" y="2787174"/>
                <a:ext cx="400747" cy="226790"/>
              </a:xfrm>
              <a:prstGeom prst="ellipse">
                <a:avLst/>
              </a:prstGeom>
              <a:blipFill rotWithShape="1">
                <a:blip r:embed="rId27"/>
                <a:stretch>
                  <a:fillRect t="-7692" b="-2051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Oval 200"/>
              <p:cNvSpPr>
                <a:spLocks noChangeAspect="1"/>
              </p:cNvSpPr>
              <p:nvPr/>
            </p:nvSpPr>
            <p:spPr>
              <a:xfrm>
                <a:off x="4208900" y="3230723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bIns="9144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sz="2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01" name="Oval 2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8900" y="3230723"/>
                <a:ext cx="400747" cy="226790"/>
              </a:xfrm>
              <a:prstGeom prst="ellipse">
                <a:avLst/>
              </a:prstGeom>
              <a:blipFill rotWithShape="1">
                <a:blip r:embed="rId28"/>
                <a:stretch>
                  <a:fillRect b="-512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Oval 201"/>
              <p:cNvSpPr>
                <a:spLocks noChangeAspect="1"/>
              </p:cNvSpPr>
              <p:nvPr/>
            </p:nvSpPr>
            <p:spPr>
              <a:xfrm>
                <a:off x="5097863" y="3237357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bIns="9144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sz="2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02" name="Oval 2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863" y="3237357"/>
                <a:ext cx="400747" cy="226790"/>
              </a:xfrm>
              <a:prstGeom prst="ellipse">
                <a:avLst/>
              </a:prstGeom>
              <a:blipFill rotWithShape="1">
                <a:blip r:embed="rId29"/>
                <a:stretch>
                  <a:fillRect b="-512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3686048" y="3606140"/>
                <a:ext cx="326693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48" y="3606140"/>
                <a:ext cx="326693" cy="257635"/>
              </a:xfrm>
              <a:prstGeom prst="rect">
                <a:avLst/>
              </a:prstGeom>
              <a:blipFill rotWithShape="1">
                <a:blip r:embed="rId30"/>
                <a:stretch>
                  <a:fillRect l="-9434" r="-5660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" name="TextBox 203"/>
              <p:cNvSpPr txBox="1"/>
              <p:nvPr/>
            </p:nvSpPr>
            <p:spPr>
              <a:xfrm>
                <a:off x="4650328" y="3608126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04" name="TextBox 2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28" y="3608126"/>
                <a:ext cx="333681" cy="257635"/>
              </a:xfrm>
              <a:prstGeom prst="rect">
                <a:avLst/>
              </a:prstGeom>
              <a:blipFill rotWithShape="1">
                <a:blip r:embed="rId31"/>
                <a:stretch>
                  <a:fillRect l="-9091" r="-5455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5" name="Straight Connector 204"/>
          <p:cNvCxnSpPr>
            <a:stCxn id="200" idx="3"/>
            <a:endCxn id="201" idx="7"/>
          </p:cNvCxnSpPr>
          <p:nvPr/>
        </p:nvCxnSpPr>
        <p:spPr>
          <a:xfrm flipH="1">
            <a:off x="4550959" y="2980751"/>
            <a:ext cx="440290" cy="28318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6" name="Straight Connector 205"/>
          <p:cNvCxnSpPr>
            <a:stCxn id="201" idx="3"/>
            <a:endCxn id="203" idx="0"/>
          </p:cNvCxnSpPr>
          <p:nvPr/>
        </p:nvCxnSpPr>
        <p:spPr>
          <a:xfrm flipH="1">
            <a:off x="3849395" y="3424300"/>
            <a:ext cx="418193" cy="18184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7" name="Straight Connector 206"/>
          <p:cNvCxnSpPr>
            <a:stCxn id="202" idx="3"/>
            <a:endCxn id="204" idx="0"/>
          </p:cNvCxnSpPr>
          <p:nvPr/>
        </p:nvCxnSpPr>
        <p:spPr>
          <a:xfrm flipH="1">
            <a:off x="4817169" y="3430934"/>
            <a:ext cx="339383" cy="17719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8" name="Rounded Rectangle 207"/>
          <p:cNvSpPr/>
          <p:nvPr/>
        </p:nvSpPr>
        <p:spPr>
          <a:xfrm>
            <a:off x="3617849" y="2184473"/>
            <a:ext cx="2787162" cy="173076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" name="Straight Connector 208"/>
          <p:cNvCxnSpPr>
            <a:stCxn id="200" idx="5"/>
            <a:endCxn id="210" idx="1"/>
          </p:cNvCxnSpPr>
          <p:nvPr/>
        </p:nvCxnSpPr>
        <p:spPr>
          <a:xfrm>
            <a:off x="5274621" y="2980751"/>
            <a:ext cx="686006" cy="280538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0" name="Oval 209"/>
              <p:cNvSpPr>
                <a:spLocks noChangeAspect="1"/>
              </p:cNvSpPr>
              <p:nvPr/>
            </p:nvSpPr>
            <p:spPr>
              <a:xfrm>
                <a:off x="5901940" y="3228077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bIns="9144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sz="2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10" name="Oval 2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940" y="3228077"/>
                <a:ext cx="400747" cy="226790"/>
              </a:xfrm>
              <a:prstGeom prst="ellipse">
                <a:avLst/>
              </a:prstGeom>
              <a:blipFill rotWithShape="1">
                <a:blip r:embed="rId32"/>
                <a:stretch>
                  <a:fillRect b="-512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Box 210"/>
              <p:cNvSpPr txBox="1"/>
              <p:nvPr/>
            </p:nvSpPr>
            <p:spPr>
              <a:xfrm>
                <a:off x="5496848" y="3598846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11" name="TextBox 2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848" y="3598846"/>
                <a:ext cx="333681" cy="257635"/>
              </a:xfrm>
              <a:prstGeom prst="rect">
                <a:avLst/>
              </a:prstGeom>
              <a:blipFill rotWithShape="1">
                <a:blip r:embed="rId33"/>
                <a:stretch>
                  <a:fillRect l="-9259" r="-5556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2" name="Straight Connector 211"/>
          <p:cNvCxnSpPr>
            <a:stCxn id="210" idx="3"/>
            <a:endCxn id="211" idx="0"/>
          </p:cNvCxnSpPr>
          <p:nvPr/>
        </p:nvCxnSpPr>
        <p:spPr>
          <a:xfrm flipH="1">
            <a:off x="5663690" y="3421654"/>
            <a:ext cx="296939" cy="17719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3" name="TextBox 212"/>
          <p:cNvSpPr txBox="1"/>
          <p:nvPr/>
        </p:nvSpPr>
        <p:spPr>
          <a:xfrm>
            <a:off x="4614717" y="3202231"/>
            <a:ext cx="338553" cy="264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…</a:t>
            </a:r>
            <a:endParaRPr lang="en-US" sz="1000" b="1" dirty="0"/>
          </a:p>
        </p:txBody>
      </p:sp>
      <p:sp>
        <p:nvSpPr>
          <p:cNvPr id="214" name="TextBox 213"/>
          <p:cNvSpPr txBox="1"/>
          <p:nvPr/>
        </p:nvSpPr>
        <p:spPr>
          <a:xfrm>
            <a:off x="5461236" y="3200908"/>
            <a:ext cx="338553" cy="264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…</a:t>
            </a:r>
            <a:endParaRPr lang="en-US" sz="1000" b="1" dirty="0"/>
          </a:p>
        </p:txBody>
      </p:sp>
      <p:grpSp>
        <p:nvGrpSpPr>
          <p:cNvPr id="219" name="Group 218"/>
          <p:cNvGrpSpPr/>
          <p:nvPr/>
        </p:nvGrpSpPr>
        <p:grpSpPr>
          <a:xfrm>
            <a:off x="7167413" y="2184473"/>
            <a:ext cx="2787162" cy="1730769"/>
            <a:chOff x="115536" y="2536411"/>
            <a:chExt cx="1896148" cy="2093496"/>
          </a:xfrm>
        </p:grpSpPr>
        <p:grpSp>
          <p:nvGrpSpPr>
            <p:cNvPr id="220" name="Group 219"/>
            <p:cNvGrpSpPr>
              <a:grpSpLocks noChangeAspect="1"/>
            </p:cNvGrpSpPr>
            <p:nvPr/>
          </p:nvGrpSpPr>
          <p:grpSpPr>
            <a:xfrm>
              <a:off x="1009955" y="2797118"/>
              <a:ext cx="272634" cy="274320"/>
              <a:chOff x="900625" y="2455266"/>
              <a:chExt cx="745200" cy="749808"/>
            </a:xfrm>
          </p:grpSpPr>
          <p:sp>
            <p:nvSpPr>
              <p:cNvPr id="238" name="Oval 237"/>
              <p:cNvSpPr/>
              <p:nvPr/>
            </p:nvSpPr>
            <p:spPr>
              <a:xfrm>
                <a:off x="900625" y="2455266"/>
                <a:ext cx="745200" cy="7498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239" name="Straight Connector 238"/>
              <p:cNvCxnSpPr/>
              <p:nvPr/>
            </p:nvCxnSpPr>
            <p:spPr>
              <a:xfrm flipH="1">
                <a:off x="1273225" y="2535687"/>
                <a:ext cx="5400" cy="6171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978575" y="2973350"/>
                <a:ext cx="57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Freeform 240"/>
              <p:cNvSpPr/>
              <p:nvPr/>
            </p:nvSpPr>
            <p:spPr>
              <a:xfrm>
                <a:off x="999000" y="2601337"/>
                <a:ext cx="507600" cy="363397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1" name="Straight Connector 220"/>
            <p:cNvCxnSpPr>
              <a:stCxn id="238" idx="4"/>
              <a:endCxn id="223" idx="0"/>
            </p:cNvCxnSpPr>
            <p:nvPr/>
          </p:nvCxnSpPr>
          <p:spPr>
            <a:xfrm>
              <a:off x="1146272" y="3071438"/>
              <a:ext cx="0" cy="19398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2" name="Straight Connector 221"/>
            <p:cNvCxnSpPr>
              <a:stCxn id="223" idx="4"/>
              <a:endCxn id="225" idx="0"/>
            </p:cNvCxnSpPr>
            <p:nvPr/>
          </p:nvCxnSpPr>
          <p:spPr>
            <a:xfrm>
              <a:off x="1146272" y="3539743"/>
              <a:ext cx="112457" cy="270211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3" name="Oval 222"/>
                <p:cNvSpPr>
                  <a:spLocks noChangeAspect="1"/>
                </p:cNvSpPr>
                <p:nvPr/>
              </p:nvSpPr>
              <p:spPr>
                <a:xfrm>
                  <a:off x="1009955" y="3265423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223" name="Oval 2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955" y="3265423"/>
                  <a:ext cx="272634" cy="274320"/>
                </a:xfrm>
                <a:prstGeom prst="ellipse">
                  <a:avLst/>
                </a:prstGeom>
                <a:blipFill rotWithShape="1">
                  <a:blip r:embed="rId34"/>
                  <a:stretch>
                    <a:fillRect l="-4167" r="-6250" b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Oval 223"/>
                <p:cNvSpPr>
                  <a:spLocks noChangeAspect="1"/>
                </p:cNvSpPr>
                <p:nvPr/>
              </p:nvSpPr>
              <p:spPr>
                <a:xfrm>
                  <a:off x="517637" y="3801929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24" name="Oval 2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637" y="3801929"/>
                  <a:ext cx="272634" cy="274320"/>
                </a:xfrm>
                <a:prstGeom prst="ellipse">
                  <a:avLst/>
                </a:prstGeom>
                <a:blipFill rotWithShape="1">
                  <a:blip r:embed="rId35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5" name="Oval 224"/>
                <p:cNvSpPr>
                  <a:spLocks noChangeAspect="1"/>
                </p:cNvSpPr>
                <p:nvPr/>
              </p:nvSpPr>
              <p:spPr>
                <a:xfrm>
                  <a:off x="1122412" y="3809954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25" name="Oval 2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2412" y="3809954"/>
                  <a:ext cx="272634" cy="274320"/>
                </a:xfrm>
                <a:prstGeom prst="ellipse">
                  <a:avLst/>
                </a:prstGeom>
                <a:blipFill rotWithShape="1">
                  <a:blip r:embed="rId36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" name="TextBox 225"/>
                <p:cNvSpPr txBox="1"/>
                <p:nvPr/>
              </p:nvSpPr>
              <p:spPr>
                <a:xfrm>
                  <a:off x="161933" y="4256025"/>
                  <a:ext cx="227008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7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26" name="TextBox 2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933" y="4256025"/>
                  <a:ext cx="333681" cy="276999"/>
                </a:xfrm>
                <a:prstGeom prst="rect">
                  <a:avLst/>
                </a:prstGeom>
                <a:blipFill rotWithShape="1">
                  <a:blip r:embed="rId37"/>
                  <a:stretch>
                    <a:fillRect l="-7273" r="-54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7" name="TextBox 226"/>
                <p:cNvSpPr txBox="1"/>
                <p:nvPr/>
              </p:nvSpPr>
              <p:spPr>
                <a:xfrm>
                  <a:off x="817947" y="4258427"/>
                  <a:ext cx="227008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8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27" name="TextBox 2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7947" y="4258427"/>
                  <a:ext cx="333681" cy="276999"/>
                </a:xfrm>
                <a:prstGeom prst="rect">
                  <a:avLst/>
                </a:prstGeom>
                <a:blipFill rotWithShape="1">
                  <a:blip r:embed="rId38"/>
                  <a:stretch>
                    <a:fillRect l="-7273" r="-5455" b="-1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8" name="Straight Connector 227"/>
            <p:cNvCxnSpPr>
              <a:stCxn id="223" idx="3"/>
              <a:endCxn id="224" idx="7"/>
            </p:cNvCxnSpPr>
            <p:nvPr/>
          </p:nvCxnSpPr>
          <p:spPr>
            <a:xfrm flipH="1">
              <a:off x="750345" y="3499570"/>
              <a:ext cx="299536" cy="34253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9" name="Straight Connector 228"/>
            <p:cNvCxnSpPr>
              <a:stCxn id="224" idx="3"/>
              <a:endCxn id="226" idx="0"/>
            </p:cNvCxnSpPr>
            <p:nvPr/>
          </p:nvCxnSpPr>
          <p:spPr>
            <a:xfrm flipH="1">
              <a:off x="275437" y="4036076"/>
              <a:ext cx="282126" cy="21994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30" name="Straight Connector 229"/>
            <p:cNvCxnSpPr>
              <a:stCxn id="225" idx="3"/>
              <a:endCxn id="227" idx="0"/>
            </p:cNvCxnSpPr>
            <p:nvPr/>
          </p:nvCxnSpPr>
          <p:spPr>
            <a:xfrm flipH="1">
              <a:off x="931451" y="4044100"/>
              <a:ext cx="230887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1" name="Rounded Rectangle 230"/>
            <p:cNvSpPr/>
            <p:nvPr/>
          </p:nvSpPr>
          <p:spPr>
            <a:xfrm>
              <a:off x="115536" y="2536411"/>
              <a:ext cx="1896148" cy="20934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/>
            <p:cNvCxnSpPr>
              <a:stCxn id="223" idx="5"/>
              <a:endCxn id="233" idx="1"/>
            </p:cNvCxnSpPr>
            <p:nvPr/>
          </p:nvCxnSpPr>
          <p:spPr>
            <a:xfrm>
              <a:off x="1242663" y="3499570"/>
              <a:ext cx="466700" cy="33933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3" name="Oval 232"/>
                <p:cNvSpPr>
                  <a:spLocks noChangeAspect="1"/>
                </p:cNvSpPr>
                <p:nvPr/>
              </p:nvSpPr>
              <p:spPr>
                <a:xfrm>
                  <a:off x="1669437" y="3798729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33" name="Oval 2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9437" y="3798729"/>
                  <a:ext cx="272634" cy="274320"/>
                </a:xfrm>
                <a:prstGeom prst="ellipse">
                  <a:avLst/>
                </a:prstGeom>
                <a:blipFill rotWithShape="1">
                  <a:blip r:embed="rId39"/>
                  <a:stretch>
                    <a:fillRect r="-10204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4" name="TextBox 233"/>
                <p:cNvSpPr txBox="1"/>
                <p:nvPr/>
              </p:nvSpPr>
              <p:spPr>
                <a:xfrm>
                  <a:off x="1393847" y="4247202"/>
                  <a:ext cx="223737" cy="31162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9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34" name="TextBox 2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93847" y="4247202"/>
                  <a:ext cx="333681" cy="276999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 l="-7407" r="-5556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5" name="Straight Connector 234"/>
            <p:cNvCxnSpPr>
              <a:stCxn id="233" idx="3"/>
              <a:endCxn id="234" idx="0"/>
            </p:cNvCxnSpPr>
            <p:nvPr/>
          </p:nvCxnSpPr>
          <p:spPr>
            <a:xfrm flipH="1">
              <a:off x="1505716" y="4032875"/>
              <a:ext cx="203648" cy="21432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6" name="TextBox 235"/>
            <p:cNvSpPr txBox="1"/>
            <p:nvPr/>
          </p:nvSpPr>
          <p:spPr>
            <a:xfrm>
              <a:off x="793720" y="3767466"/>
              <a:ext cx="230323" cy="319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…</a:t>
              </a:r>
              <a:endParaRPr lang="en-US" sz="1000" b="1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1369620" y="3765866"/>
              <a:ext cx="230323" cy="3193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…</a:t>
              </a:r>
              <a:endParaRPr lang="en-US" sz="1000" b="1" dirty="0"/>
            </a:p>
          </p:txBody>
        </p:sp>
      </p:grpSp>
      <p:sp>
        <p:nvSpPr>
          <p:cNvPr id="242" name="TextBox 241"/>
          <p:cNvSpPr txBox="1"/>
          <p:nvPr/>
        </p:nvSpPr>
        <p:spPr>
          <a:xfrm>
            <a:off x="6424344" y="2755726"/>
            <a:ext cx="543739" cy="493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…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5" name="Rounded Rectangle 254"/>
              <p:cNvSpPr/>
              <p:nvPr/>
            </p:nvSpPr>
            <p:spPr>
              <a:xfrm>
                <a:off x="643619" y="773827"/>
                <a:ext cx="1981559" cy="36410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𝜆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5" name="Rounded Rectangle 2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64" y="936003"/>
                <a:ext cx="1348084" cy="440410"/>
              </a:xfrm>
              <a:prstGeom prst="roundRect">
                <a:avLst/>
              </a:prstGeom>
              <a:blipFill rotWithShape="1">
                <a:blip r:embed="rId41"/>
                <a:stretch>
                  <a:fillRect l="-13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0" name="Rounded Rectangle 259"/>
              <p:cNvSpPr/>
              <p:nvPr/>
            </p:nvSpPr>
            <p:spPr>
              <a:xfrm>
                <a:off x="4135339" y="773827"/>
                <a:ext cx="1981559" cy="36410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𝜆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0" name="Rounded Rectangle 2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333" y="936003"/>
                <a:ext cx="1348084" cy="440410"/>
              </a:xfrm>
              <a:prstGeom prst="roundRect">
                <a:avLst/>
              </a:prstGeom>
              <a:blipFill rotWithShape="1">
                <a:blip r:embed="rId42"/>
                <a:stretch>
                  <a:fillRect l="-13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1" name="Rounded Rectangle 260"/>
              <p:cNvSpPr/>
              <p:nvPr/>
            </p:nvSpPr>
            <p:spPr>
              <a:xfrm>
                <a:off x="7685872" y="773827"/>
                <a:ext cx="1981559" cy="36410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𝜆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61" name="Rounded Rectangle 2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814" y="936003"/>
                <a:ext cx="1348084" cy="440410"/>
              </a:xfrm>
              <a:prstGeom prst="roundRect">
                <a:avLst/>
              </a:prstGeom>
              <a:blipFill rotWithShape="1">
                <a:blip r:embed="rId43"/>
                <a:stretch>
                  <a:fillRect l="-13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2" name="TextBox 261"/>
          <p:cNvSpPr txBox="1"/>
          <p:nvPr/>
        </p:nvSpPr>
        <p:spPr>
          <a:xfrm>
            <a:off x="3048629" y="729238"/>
            <a:ext cx="441146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…</a:t>
            </a:r>
            <a:endParaRPr lang="en-US" sz="1400" b="1" dirty="0"/>
          </a:p>
        </p:txBody>
      </p:sp>
      <p:sp>
        <p:nvSpPr>
          <p:cNvPr id="263" name="TextBox 262"/>
          <p:cNvSpPr txBox="1"/>
          <p:nvPr/>
        </p:nvSpPr>
        <p:spPr>
          <a:xfrm>
            <a:off x="6595185" y="729238"/>
            <a:ext cx="441146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…</a:t>
            </a:r>
            <a:endParaRPr lang="en-US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4" name="Oval 263"/>
              <p:cNvSpPr>
                <a:spLocks noChangeAspect="1"/>
              </p:cNvSpPr>
              <p:nvPr/>
            </p:nvSpPr>
            <p:spPr>
              <a:xfrm>
                <a:off x="4848399" y="128028"/>
                <a:ext cx="556470" cy="3149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4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𝚺</m:t>
                      </m:r>
                    </m:oMath>
                  </m:oMathPara>
                </a14:m>
                <a:endParaRPr lang="en-US" sz="2000" b="1" dirty="0">
                  <a:noFill/>
                </a:endParaRPr>
              </a:p>
            </p:txBody>
          </p:sp>
        </mc:Choice>
        <mc:Fallback xmlns="">
          <p:sp>
            <p:nvSpPr>
              <p:cNvPr id="264" name="Oval 2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438" y="154859"/>
                <a:ext cx="378575" cy="380916"/>
              </a:xfrm>
              <a:prstGeom prst="ellipse">
                <a:avLst/>
              </a:prstGeom>
              <a:blipFill rotWithShape="1">
                <a:blip r:embed="rId44"/>
                <a:stretch>
                  <a:fillRect b="-29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7" name="Curved Connector 266"/>
          <p:cNvCxnSpPr>
            <a:stCxn id="123" idx="4"/>
            <a:endCxn id="5" idx="0"/>
          </p:cNvCxnSpPr>
          <p:nvPr/>
        </p:nvCxnSpPr>
        <p:spPr>
          <a:xfrm rot="16200000" flipH="1">
            <a:off x="568861" y="3807461"/>
            <a:ext cx="1661109" cy="961212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0" name="Curved Connector 269"/>
          <p:cNvCxnSpPr>
            <a:stCxn id="124" idx="4"/>
            <a:endCxn id="73" idx="0"/>
          </p:cNvCxnSpPr>
          <p:nvPr/>
        </p:nvCxnSpPr>
        <p:spPr>
          <a:xfrm rot="16200000" flipH="1">
            <a:off x="2691780" y="2580139"/>
            <a:ext cx="1654474" cy="3422491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3" name="Curved Connector 272"/>
          <p:cNvCxnSpPr>
            <a:stCxn id="136" idx="4"/>
            <a:endCxn id="90" idx="0"/>
          </p:cNvCxnSpPr>
          <p:nvPr/>
        </p:nvCxnSpPr>
        <p:spPr>
          <a:xfrm rot="16200000" flipH="1">
            <a:off x="4860525" y="1206192"/>
            <a:ext cx="1663754" cy="6161105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4" name="Curved Connector 283"/>
          <p:cNvCxnSpPr>
            <a:stCxn id="201" idx="4"/>
            <a:endCxn id="5" idx="0"/>
          </p:cNvCxnSpPr>
          <p:nvPr/>
        </p:nvCxnSpPr>
        <p:spPr>
          <a:xfrm rot="5400000">
            <a:off x="2314095" y="3023441"/>
            <a:ext cx="1661109" cy="2529254"/>
          </a:xfrm>
          <a:prstGeom prst="curvedConnector3">
            <a:avLst>
              <a:gd name="adj1" fmla="val 5622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87" name="Curved Connector 286"/>
          <p:cNvCxnSpPr>
            <a:stCxn id="202" idx="4"/>
            <a:endCxn id="73" idx="0"/>
          </p:cNvCxnSpPr>
          <p:nvPr/>
        </p:nvCxnSpPr>
        <p:spPr>
          <a:xfrm rot="5400000">
            <a:off x="4437013" y="4257398"/>
            <a:ext cx="1654474" cy="67974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0" name="Curved Connector 289"/>
          <p:cNvCxnSpPr>
            <a:stCxn id="225" idx="4"/>
            <a:endCxn id="73" idx="0"/>
          </p:cNvCxnSpPr>
          <p:nvPr/>
        </p:nvCxnSpPr>
        <p:spPr>
          <a:xfrm rot="5400000">
            <a:off x="6211795" y="2482616"/>
            <a:ext cx="1654474" cy="3617538"/>
          </a:xfrm>
          <a:prstGeom prst="curvedConnector3">
            <a:avLst>
              <a:gd name="adj1" fmla="val 69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5" name="Curved Connector 294"/>
          <p:cNvCxnSpPr>
            <a:stCxn id="224" idx="4"/>
            <a:endCxn id="5" idx="0"/>
          </p:cNvCxnSpPr>
          <p:nvPr/>
        </p:nvCxnSpPr>
        <p:spPr>
          <a:xfrm rot="5400000">
            <a:off x="4088876" y="1248658"/>
            <a:ext cx="1661109" cy="6078817"/>
          </a:xfrm>
          <a:prstGeom prst="curvedConnector3">
            <a:avLst>
              <a:gd name="adj1" fmla="val 6245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0" name="Curved Connector 299"/>
          <p:cNvCxnSpPr>
            <a:stCxn id="233" idx="4"/>
            <a:endCxn id="90" idx="0"/>
          </p:cNvCxnSpPr>
          <p:nvPr/>
        </p:nvCxnSpPr>
        <p:spPr>
          <a:xfrm rot="5400000">
            <a:off x="8380540" y="3847283"/>
            <a:ext cx="1663754" cy="878924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3" name="Curved Connector 302"/>
          <p:cNvCxnSpPr>
            <a:stCxn id="210" idx="4"/>
            <a:endCxn id="90" idx="0"/>
          </p:cNvCxnSpPr>
          <p:nvPr/>
        </p:nvCxnSpPr>
        <p:spPr>
          <a:xfrm rot="16200000" flipH="1">
            <a:off x="6605757" y="2951425"/>
            <a:ext cx="1663754" cy="2670639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6" name="Straight Connector 305"/>
          <p:cNvCxnSpPr>
            <a:stCxn id="255" idx="2"/>
            <a:endCxn id="131" idx="0"/>
          </p:cNvCxnSpPr>
          <p:nvPr/>
        </p:nvCxnSpPr>
        <p:spPr>
          <a:xfrm>
            <a:off x="1634400" y="1137930"/>
            <a:ext cx="8071" cy="126207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9" name="Straight Connector 308"/>
          <p:cNvCxnSpPr>
            <a:stCxn id="260" idx="2"/>
            <a:endCxn id="215" idx="0"/>
          </p:cNvCxnSpPr>
          <p:nvPr/>
        </p:nvCxnSpPr>
        <p:spPr>
          <a:xfrm>
            <a:off x="5126119" y="1137930"/>
            <a:ext cx="6817" cy="126207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2" name="Straight Connector 311"/>
          <p:cNvCxnSpPr>
            <a:stCxn id="261" idx="2"/>
            <a:endCxn id="238" idx="0"/>
          </p:cNvCxnSpPr>
          <p:nvPr/>
        </p:nvCxnSpPr>
        <p:spPr>
          <a:xfrm>
            <a:off x="8676652" y="1137930"/>
            <a:ext cx="5847" cy="126207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6" name="Curved Connector 315"/>
          <p:cNvCxnSpPr>
            <a:stCxn id="264" idx="3"/>
            <a:endCxn id="255" idx="0"/>
          </p:cNvCxnSpPr>
          <p:nvPr/>
        </p:nvCxnSpPr>
        <p:spPr>
          <a:xfrm rot="5400000">
            <a:off x="3093645" y="-1062419"/>
            <a:ext cx="377002" cy="3295493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1" name="Curved Connector 320"/>
          <p:cNvCxnSpPr>
            <a:stCxn id="264" idx="4"/>
            <a:endCxn id="260" idx="0"/>
          </p:cNvCxnSpPr>
          <p:nvPr/>
        </p:nvCxnSpPr>
        <p:spPr>
          <a:xfrm rot="5400000">
            <a:off x="4960936" y="608129"/>
            <a:ext cx="330883" cy="516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4" name="Curved Connector 323"/>
          <p:cNvCxnSpPr>
            <a:stCxn id="264" idx="5"/>
            <a:endCxn id="261" idx="0"/>
          </p:cNvCxnSpPr>
          <p:nvPr/>
        </p:nvCxnSpPr>
        <p:spPr>
          <a:xfrm rot="16200000" flipH="1">
            <a:off x="6811513" y="-1091311"/>
            <a:ext cx="377002" cy="3353276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8" name="TextBox 327"/>
              <p:cNvSpPr txBox="1"/>
              <p:nvPr/>
            </p:nvSpPr>
            <p:spPr>
              <a:xfrm>
                <a:off x="2290823" y="1436955"/>
                <a:ext cx="282257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28" name="TextBox 3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481" y="1738105"/>
                <a:ext cx="287579" cy="276999"/>
              </a:xfrm>
              <a:prstGeom prst="rect">
                <a:avLst/>
              </a:prstGeom>
              <a:blipFill rotWithShape="1">
                <a:blip r:embed="rId45"/>
                <a:stretch>
                  <a:fillRect l="-8511" r="-4255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9" name="TextBox 328"/>
              <p:cNvSpPr txBox="1"/>
              <p:nvPr/>
            </p:nvSpPr>
            <p:spPr>
              <a:xfrm>
                <a:off x="5710059" y="1436954"/>
                <a:ext cx="274755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00B05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29" name="TextBox 3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638" y="1738104"/>
                <a:ext cx="274755" cy="276999"/>
              </a:xfrm>
              <a:prstGeom prst="rect">
                <a:avLst/>
              </a:prstGeom>
              <a:blipFill rotWithShape="1">
                <a:blip r:embed="rId46"/>
                <a:stretch>
                  <a:fillRect l="-11111" r="-888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0" name="TextBox 329"/>
              <p:cNvSpPr txBox="1"/>
              <p:nvPr/>
            </p:nvSpPr>
            <p:spPr>
              <a:xfrm>
                <a:off x="9240146" y="1436955"/>
                <a:ext cx="274755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00B05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330" name="TextBox 3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209" y="1738105"/>
                <a:ext cx="274755" cy="276999"/>
              </a:xfrm>
              <a:prstGeom prst="rect">
                <a:avLst/>
              </a:prstGeom>
              <a:blipFill rotWithShape="1">
                <a:blip r:embed="rId47"/>
                <a:stretch>
                  <a:fillRect l="-11111" r="-888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1" name="Straight Connector 330"/>
          <p:cNvCxnSpPr>
            <a:stCxn id="255" idx="2"/>
            <a:endCxn id="328" idx="1"/>
          </p:cNvCxnSpPr>
          <p:nvPr/>
        </p:nvCxnSpPr>
        <p:spPr>
          <a:xfrm>
            <a:off x="1634399" y="1137930"/>
            <a:ext cx="656424" cy="42784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5" name="Straight Connector 334"/>
          <p:cNvCxnSpPr>
            <a:stCxn id="260" idx="2"/>
            <a:endCxn id="329" idx="1"/>
          </p:cNvCxnSpPr>
          <p:nvPr/>
        </p:nvCxnSpPr>
        <p:spPr>
          <a:xfrm>
            <a:off x="5126119" y="1137930"/>
            <a:ext cx="583940" cy="427842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8" name="Straight Connector 337"/>
          <p:cNvCxnSpPr>
            <a:stCxn id="261" idx="2"/>
            <a:endCxn id="330" idx="1"/>
          </p:cNvCxnSpPr>
          <p:nvPr/>
        </p:nvCxnSpPr>
        <p:spPr>
          <a:xfrm>
            <a:off x="8676652" y="1137930"/>
            <a:ext cx="563494" cy="42784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1" name="TextBox 340"/>
              <p:cNvSpPr txBox="1"/>
              <p:nvPr/>
            </p:nvSpPr>
            <p:spPr>
              <a:xfrm>
                <a:off x="1751253" y="2152377"/>
                <a:ext cx="288989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1" name="TextBox 3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403" y="2603463"/>
                <a:ext cx="287579" cy="276999"/>
              </a:xfrm>
              <a:prstGeom prst="rect">
                <a:avLst/>
              </a:prstGeom>
              <a:blipFill rotWithShape="1">
                <a:blip r:embed="rId48"/>
                <a:stretch>
                  <a:fillRect l="-16667" r="-4167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2" name="TextBox 341"/>
              <p:cNvSpPr txBox="1"/>
              <p:nvPr/>
            </p:nvSpPr>
            <p:spPr>
              <a:xfrm>
                <a:off x="5200668" y="2146931"/>
                <a:ext cx="29431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2" name="TextBox 3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092" y="2596875"/>
                <a:ext cx="294311" cy="276999"/>
              </a:xfrm>
              <a:prstGeom prst="rect">
                <a:avLst/>
              </a:prstGeom>
              <a:blipFill rotWithShape="1">
                <a:blip r:embed="rId49"/>
                <a:stretch>
                  <a:fillRect l="-16327" r="-4082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3" name="TextBox 342"/>
              <p:cNvSpPr txBox="1"/>
              <p:nvPr/>
            </p:nvSpPr>
            <p:spPr>
              <a:xfrm>
                <a:off x="8817780" y="2165093"/>
                <a:ext cx="29431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3" name="TextBox 3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8867" y="2618843"/>
                <a:ext cx="294311" cy="276999"/>
              </a:xfrm>
              <a:prstGeom prst="rect">
                <a:avLst/>
              </a:prstGeom>
              <a:blipFill rotWithShape="1">
                <a:blip r:embed="rId50"/>
                <a:stretch>
                  <a:fillRect l="-16667" r="-625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4" name="TextBox 343"/>
              <p:cNvSpPr txBox="1"/>
              <p:nvPr/>
            </p:nvSpPr>
            <p:spPr>
              <a:xfrm>
                <a:off x="4633749" y="4914977"/>
                <a:ext cx="299697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4" name="TextBox 3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408" y="5945037"/>
                <a:ext cx="299697" cy="276999"/>
              </a:xfrm>
              <a:prstGeom prst="rect">
                <a:avLst/>
              </a:prstGeom>
              <a:blipFill rotWithShape="1">
                <a:blip r:embed="rId51"/>
                <a:stretch>
                  <a:fillRect l="-16327" r="-6122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5" name="TextBox 344"/>
              <p:cNvSpPr txBox="1"/>
              <p:nvPr/>
            </p:nvSpPr>
            <p:spPr>
              <a:xfrm>
                <a:off x="1292024" y="4934105"/>
                <a:ext cx="294375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5" name="TextBox 3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983" y="5968173"/>
                <a:ext cx="299697" cy="276999"/>
              </a:xfrm>
              <a:prstGeom prst="rect">
                <a:avLst/>
              </a:prstGeom>
              <a:blipFill rotWithShape="1">
                <a:blip r:embed="rId52"/>
                <a:stretch>
                  <a:fillRect l="-14286" r="-612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6" name="TextBox 345"/>
              <p:cNvSpPr txBox="1"/>
              <p:nvPr/>
            </p:nvSpPr>
            <p:spPr>
              <a:xfrm>
                <a:off x="8192838" y="4913941"/>
                <a:ext cx="299697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6" name="TextBox 3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710" y="5943784"/>
                <a:ext cx="299697" cy="276999"/>
              </a:xfrm>
              <a:prstGeom prst="rect">
                <a:avLst/>
              </a:prstGeom>
              <a:blipFill rotWithShape="1">
                <a:blip r:embed="rId53"/>
                <a:stretch>
                  <a:fillRect l="-16327" r="-612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7" name="TextBox 346"/>
              <p:cNvSpPr txBox="1"/>
              <p:nvPr/>
            </p:nvSpPr>
            <p:spPr>
              <a:xfrm>
                <a:off x="577838" y="3954729"/>
                <a:ext cx="328359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47" name="TextBox 3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11" y="4783544"/>
                <a:ext cx="328359" cy="276999"/>
              </a:xfrm>
              <a:prstGeom prst="rect">
                <a:avLst/>
              </a:prstGeom>
              <a:blipFill rotWithShape="1">
                <a:blip r:embed="rId54"/>
                <a:stretch>
                  <a:fillRect l="-7407" r="-5556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8" name="TextBox 347"/>
              <p:cNvSpPr txBox="1"/>
              <p:nvPr/>
            </p:nvSpPr>
            <p:spPr>
              <a:xfrm>
                <a:off x="1778011" y="3954729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48" name="TextBox 3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607" y="4783544"/>
                <a:ext cx="333681" cy="276999"/>
              </a:xfrm>
              <a:prstGeom prst="rect">
                <a:avLst/>
              </a:prstGeom>
              <a:blipFill rotWithShape="1">
                <a:blip r:embed="rId55"/>
                <a:stretch>
                  <a:fillRect l="-7273" r="-5455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9" name="TextBox 348"/>
              <p:cNvSpPr txBox="1"/>
              <p:nvPr/>
            </p:nvSpPr>
            <p:spPr>
              <a:xfrm>
                <a:off x="2713244" y="3815747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49" name="TextBox 3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860" y="4615435"/>
                <a:ext cx="333681" cy="276999"/>
              </a:xfrm>
              <a:prstGeom prst="rect">
                <a:avLst/>
              </a:prstGeom>
              <a:blipFill rotWithShape="1">
                <a:blip r:embed="rId56"/>
                <a:stretch>
                  <a:fillRect l="-9091" r="-3636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0" name="TextBox 349"/>
              <p:cNvSpPr txBox="1"/>
              <p:nvPr/>
            </p:nvSpPr>
            <p:spPr>
              <a:xfrm>
                <a:off x="4161435" y="3943235"/>
                <a:ext cx="326693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0" name="TextBox 3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086" y="4769641"/>
                <a:ext cx="328359" cy="276999"/>
              </a:xfrm>
              <a:prstGeom prst="rect">
                <a:avLst/>
              </a:prstGeom>
              <a:blipFill rotWithShape="1">
                <a:blip r:embed="rId57"/>
                <a:stretch>
                  <a:fillRect l="-7407" r="-5556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1" name="TextBox 350"/>
              <p:cNvSpPr txBox="1"/>
              <p:nvPr/>
            </p:nvSpPr>
            <p:spPr>
              <a:xfrm>
                <a:off x="4770102" y="3943236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1" name="TextBox 3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171" y="4769642"/>
                <a:ext cx="333681" cy="276999"/>
              </a:xfrm>
              <a:prstGeom prst="rect">
                <a:avLst/>
              </a:prstGeom>
              <a:blipFill rotWithShape="1">
                <a:blip r:embed="rId58"/>
                <a:stretch>
                  <a:fillRect l="-7273" r="-7273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2" name="TextBox 351"/>
              <p:cNvSpPr txBox="1"/>
              <p:nvPr/>
            </p:nvSpPr>
            <p:spPr>
              <a:xfrm>
                <a:off x="5987329" y="3943237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2" name="TextBox 3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269" y="4769643"/>
                <a:ext cx="333681" cy="276999"/>
              </a:xfrm>
              <a:prstGeom prst="rect">
                <a:avLst/>
              </a:prstGeom>
              <a:blipFill rotWithShape="1">
                <a:blip r:embed="rId59"/>
                <a:stretch>
                  <a:fillRect l="-7273" r="-5455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3" name="TextBox 352"/>
              <p:cNvSpPr txBox="1"/>
              <p:nvPr/>
            </p:nvSpPr>
            <p:spPr>
              <a:xfrm>
                <a:off x="7444544" y="3937543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3" name="TextBox 3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634" y="4762756"/>
                <a:ext cx="333681" cy="276999"/>
              </a:xfrm>
              <a:prstGeom prst="rect">
                <a:avLst/>
              </a:prstGeom>
              <a:blipFill rotWithShape="1">
                <a:blip r:embed="rId60"/>
                <a:stretch>
                  <a:fillRect l="-9091" r="-3636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4" name="TextBox 353"/>
              <p:cNvSpPr txBox="1"/>
              <p:nvPr/>
            </p:nvSpPr>
            <p:spPr>
              <a:xfrm>
                <a:off x="8569761" y="3954729"/>
                <a:ext cx="33368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4" name="TextBox 3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136" y="4783544"/>
                <a:ext cx="333681" cy="276999"/>
              </a:xfrm>
              <a:prstGeom prst="rect">
                <a:avLst/>
              </a:prstGeom>
              <a:blipFill rotWithShape="1">
                <a:blip r:embed="rId61"/>
                <a:stretch>
                  <a:fillRect l="-7273" r="-5455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5" name="TextBox 354"/>
              <p:cNvSpPr txBox="1"/>
              <p:nvPr/>
            </p:nvSpPr>
            <p:spPr>
              <a:xfrm>
                <a:off x="9500836" y="3943237"/>
                <a:ext cx="32887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5" name="TextBox 3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3560" y="4769643"/>
                <a:ext cx="328359" cy="276999"/>
              </a:xfrm>
              <a:prstGeom prst="rect">
                <a:avLst/>
              </a:prstGeom>
              <a:blipFill rotWithShape="1">
                <a:blip r:embed="rId62"/>
                <a:stretch>
                  <a:fillRect l="-7407" r="-5556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6" name="TextBox 355"/>
              <p:cNvSpPr txBox="1"/>
              <p:nvPr/>
            </p:nvSpPr>
            <p:spPr>
              <a:xfrm>
                <a:off x="1312522" y="6652901"/>
                <a:ext cx="4261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6" name="TextBox 3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928" y="8047188"/>
                <a:ext cx="426142" cy="276999"/>
              </a:xfrm>
              <a:prstGeom prst="rect">
                <a:avLst/>
              </a:prstGeom>
              <a:blipFill rotWithShape="1">
                <a:blip r:embed="rId63"/>
                <a:stretch>
                  <a:fillRect l="-5714" r="-4286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7" name="TextBox 356"/>
              <p:cNvSpPr txBox="1"/>
              <p:nvPr/>
            </p:nvSpPr>
            <p:spPr>
              <a:xfrm>
                <a:off x="2558771" y="6568449"/>
                <a:ext cx="4261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7" name="TextBox 3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770" y="7945036"/>
                <a:ext cx="426142" cy="276999"/>
              </a:xfrm>
              <a:prstGeom prst="rect">
                <a:avLst/>
              </a:prstGeom>
              <a:blipFill rotWithShape="1">
                <a:blip r:embed="rId64"/>
                <a:stretch>
                  <a:fillRect l="-7246" r="-4348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8" name="TextBox 357"/>
              <p:cNvSpPr txBox="1"/>
              <p:nvPr/>
            </p:nvSpPr>
            <p:spPr>
              <a:xfrm>
                <a:off x="4689313" y="6586111"/>
                <a:ext cx="4261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8" name="TextBox 3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210" y="7966400"/>
                <a:ext cx="426142" cy="276999"/>
              </a:xfrm>
              <a:prstGeom prst="rect">
                <a:avLst/>
              </a:prstGeom>
              <a:blipFill rotWithShape="1">
                <a:blip r:embed="rId65"/>
                <a:stretch>
                  <a:fillRect l="-5714" r="-4286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9" name="TextBox 358"/>
              <p:cNvSpPr txBox="1"/>
              <p:nvPr/>
            </p:nvSpPr>
            <p:spPr>
              <a:xfrm>
                <a:off x="5637714" y="6592154"/>
                <a:ext cx="4261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13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9" name="TextBox 3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421" y="7973709"/>
                <a:ext cx="426142" cy="276999"/>
              </a:xfrm>
              <a:prstGeom prst="rect">
                <a:avLst/>
              </a:prstGeom>
              <a:blipFill rotWithShape="1">
                <a:blip r:embed="rId66"/>
                <a:stretch>
                  <a:fillRect l="-5714" r="-4286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0" name="TextBox 359"/>
              <p:cNvSpPr txBox="1"/>
              <p:nvPr/>
            </p:nvSpPr>
            <p:spPr>
              <a:xfrm>
                <a:off x="7955534" y="6618756"/>
                <a:ext cx="4261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14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0" name="TextBox 3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269" y="8005887"/>
                <a:ext cx="426142" cy="276999"/>
              </a:xfrm>
              <a:prstGeom prst="rect">
                <a:avLst/>
              </a:prstGeom>
              <a:blipFill rotWithShape="1">
                <a:blip r:embed="rId67"/>
                <a:stretch>
                  <a:fillRect l="-7143" r="-2857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1" name="TextBox 360"/>
              <p:cNvSpPr txBox="1"/>
              <p:nvPr/>
            </p:nvSpPr>
            <p:spPr>
              <a:xfrm>
                <a:off x="9025549" y="6616717"/>
                <a:ext cx="4261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15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1" name="TextBox 3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216" y="8003420"/>
                <a:ext cx="426142" cy="276999"/>
              </a:xfrm>
              <a:prstGeom prst="rect">
                <a:avLst/>
              </a:prstGeom>
              <a:blipFill rotWithShape="1">
                <a:blip r:embed="rId68"/>
                <a:stretch>
                  <a:fillRect l="-5714" r="-5714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2" name="TextBox 361"/>
              <p:cNvSpPr txBox="1"/>
              <p:nvPr/>
            </p:nvSpPr>
            <p:spPr>
              <a:xfrm>
                <a:off x="223566" y="3291238"/>
                <a:ext cx="261867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2" name="TextBox 3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95" y="3981001"/>
                <a:ext cx="261867" cy="246221"/>
              </a:xfrm>
              <a:prstGeom prst="rect">
                <a:avLst/>
              </a:prstGeom>
              <a:blipFill rotWithShape="1">
                <a:blip r:embed="rId69"/>
                <a:stretch>
                  <a:fillRect l="-16279" r="-2326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3" name="TextBox 362"/>
              <p:cNvSpPr txBox="1"/>
              <p:nvPr/>
            </p:nvSpPr>
            <p:spPr>
              <a:xfrm>
                <a:off x="3718667" y="3317610"/>
                <a:ext cx="261867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3" name="TextBox 3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864" y="4012901"/>
                <a:ext cx="261867" cy="246221"/>
              </a:xfrm>
              <a:prstGeom prst="rect">
                <a:avLst/>
              </a:prstGeom>
              <a:blipFill rotWithShape="1">
                <a:blip r:embed="rId70"/>
                <a:stretch>
                  <a:fillRect l="-13953" r="-4651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4" name="TextBox 363"/>
              <p:cNvSpPr txBox="1"/>
              <p:nvPr/>
            </p:nvSpPr>
            <p:spPr>
              <a:xfrm>
                <a:off x="7299714" y="3285874"/>
                <a:ext cx="261867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4" name="TextBox 3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104" y="3974513"/>
                <a:ext cx="261867" cy="246221"/>
              </a:xfrm>
              <a:prstGeom prst="rect">
                <a:avLst/>
              </a:prstGeom>
              <a:blipFill rotWithShape="1">
                <a:blip r:embed="rId71"/>
                <a:stretch>
                  <a:fillRect l="-16279" r="-2326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5" name="TextBox 364"/>
              <p:cNvSpPr txBox="1"/>
              <p:nvPr/>
            </p:nvSpPr>
            <p:spPr>
              <a:xfrm>
                <a:off x="1179150" y="3298962"/>
                <a:ext cx="26661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5" name="TextBox 3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3" y="3990344"/>
                <a:ext cx="266611" cy="246221"/>
              </a:xfrm>
              <a:prstGeom prst="rect">
                <a:avLst/>
              </a:prstGeom>
              <a:blipFill rotWithShape="1">
                <a:blip r:embed="rId72"/>
                <a:stretch>
                  <a:fillRect l="-16279" r="-4651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6" name="TextBox 365"/>
              <p:cNvSpPr txBox="1"/>
              <p:nvPr/>
            </p:nvSpPr>
            <p:spPr>
              <a:xfrm>
                <a:off x="8177666" y="3352075"/>
                <a:ext cx="26661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6" name="TextBox 3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388" y="4054589"/>
                <a:ext cx="266611" cy="246221"/>
              </a:xfrm>
              <a:prstGeom prst="rect">
                <a:avLst/>
              </a:prstGeom>
              <a:blipFill rotWithShape="1">
                <a:blip r:embed="rId73"/>
                <a:stretch>
                  <a:fillRect l="-16279" r="-4651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7" name="TextBox 366"/>
              <p:cNvSpPr txBox="1"/>
              <p:nvPr/>
            </p:nvSpPr>
            <p:spPr>
              <a:xfrm>
                <a:off x="4624871" y="3331444"/>
                <a:ext cx="26661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7" name="TextBox 3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368" y="4029634"/>
                <a:ext cx="266611" cy="246221"/>
              </a:xfrm>
              <a:prstGeom prst="rect">
                <a:avLst/>
              </a:prstGeom>
              <a:blipFill rotWithShape="1">
                <a:blip r:embed="rId74"/>
                <a:stretch>
                  <a:fillRect l="-13636" r="-4545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8" name="TextBox 367"/>
              <p:cNvSpPr txBox="1"/>
              <p:nvPr/>
            </p:nvSpPr>
            <p:spPr>
              <a:xfrm>
                <a:off x="1977750" y="3332648"/>
                <a:ext cx="26661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8" name="TextBox 3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492" y="4031090"/>
                <a:ext cx="266611" cy="246221"/>
              </a:xfrm>
              <a:prstGeom prst="rect">
                <a:avLst/>
              </a:prstGeom>
              <a:blipFill rotWithShape="1">
                <a:blip r:embed="rId75"/>
                <a:stretch>
                  <a:fillRect l="-16279" r="-4651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9" name="TextBox 368"/>
              <p:cNvSpPr txBox="1"/>
              <p:nvPr/>
            </p:nvSpPr>
            <p:spPr>
              <a:xfrm>
                <a:off x="5470270" y="3332407"/>
                <a:ext cx="26661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69" name="TextBox 3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506" y="4030798"/>
                <a:ext cx="266611" cy="246221"/>
              </a:xfrm>
              <a:prstGeom prst="rect">
                <a:avLst/>
              </a:prstGeom>
              <a:blipFill rotWithShape="1">
                <a:blip r:embed="rId76"/>
                <a:stretch>
                  <a:fillRect l="-13636" r="-4545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0" name="TextBox 369"/>
              <p:cNvSpPr txBox="1"/>
              <p:nvPr/>
            </p:nvSpPr>
            <p:spPr>
              <a:xfrm>
                <a:off x="9005861" y="3352642"/>
                <a:ext cx="26661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0" name="TextBox 3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821" y="4055274"/>
                <a:ext cx="266611" cy="246221"/>
              </a:xfrm>
              <a:prstGeom prst="rect">
                <a:avLst/>
              </a:prstGeom>
              <a:blipFill rotWithShape="1">
                <a:blip r:embed="rId77"/>
                <a:stretch>
                  <a:fillRect l="-13636" r="-4545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1" name="TextBox 370"/>
              <p:cNvSpPr txBox="1"/>
              <p:nvPr/>
            </p:nvSpPr>
            <p:spPr>
              <a:xfrm>
                <a:off x="713149" y="6047768"/>
                <a:ext cx="255070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1" name="TextBox 3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66" y="7315233"/>
                <a:ext cx="255070" cy="246221"/>
              </a:xfrm>
              <a:prstGeom prst="rect">
                <a:avLst/>
              </a:prstGeom>
              <a:blipFill rotWithShape="1">
                <a:blip r:embed="rId78"/>
                <a:stretch>
                  <a:fillRect l="-9756" r="-7317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2" name="TextBox 371"/>
              <p:cNvSpPr txBox="1"/>
              <p:nvPr/>
            </p:nvSpPr>
            <p:spPr>
              <a:xfrm>
                <a:off x="7635718" y="6022944"/>
                <a:ext cx="255070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2" name="TextBox 3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693" y="7285207"/>
                <a:ext cx="255070" cy="246221"/>
              </a:xfrm>
              <a:prstGeom prst="rect">
                <a:avLst/>
              </a:prstGeom>
              <a:blipFill rotWithShape="1">
                <a:blip r:embed="rId79"/>
                <a:stretch>
                  <a:fillRect l="-7143" r="-7143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3" name="TextBox 372"/>
              <p:cNvSpPr txBox="1"/>
              <p:nvPr/>
            </p:nvSpPr>
            <p:spPr>
              <a:xfrm>
                <a:off x="4089438" y="6047767"/>
                <a:ext cx="255070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3" name="TextBox 3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106" y="7315232"/>
                <a:ext cx="255070" cy="246221"/>
              </a:xfrm>
              <a:prstGeom prst="rect">
                <a:avLst/>
              </a:prstGeom>
              <a:blipFill rotWithShape="1">
                <a:blip r:embed="rId80"/>
                <a:stretch>
                  <a:fillRect l="-7143" r="-7143"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4" name="TextBox 373"/>
              <p:cNvSpPr txBox="1"/>
              <p:nvPr/>
            </p:nvSpPr>
            <p:spPr>
              <a:xfrm>
                <a:off x="480321" y="1436953"/>
                <a:ext cx="78284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4" name="TextBox 3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69" y="1738103"/>
                <a:ext cx="782843" cy="276999"/>
              </a:xfrm>
              <a:prstGeom prst="rect">
                <a:avLst/>
              </a:prstGeom>
              <a:blipFill rotWithShape="1">
                <a:blip r:embed="rId81"/>
                <a:stretch>
                  <a:fillRect l="-6250" r="-1563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5" name="TextBox 374"/>
              <p:cNvSpPr txBox="1"/>
              <p:nvPr/>
            </p:nvSpPr>
            <p:spPr>
              <a:xfrm>
                <a:off x="3900577" y="1430498"/>
                <a:ext cx="793486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5" name="TextBox 3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621" y="1730295"/>
                <a:ext cx="793486" cy="276999"/>
              </a:xfrm>
              <a:prstGeom prst="rect">
                <a:avLst/>
              </a:prstGeom>
              <a:blipFill rotWithShape="1">
                <a:blip r:embed="rId82"/>
                <a:stretch>
                  <a:fillRect l="-5385" r="-2308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6" name="TextBox 375"/>
              <p:cNvSpPr txBox="1"/>
              <p:nvPr/>
            </p:nvSpPr>
            <p:spPr>
              <a:xfrm>
                <a:off x="7463791" y="1436952"/>
                <a:ext cx="793486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6" name="TextBox 3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729" y="1738102"/>
                <a:ext cx="793486" cy="276999"/>
              </a:xfrm>
              <a:prstGeom prst="rect">
                <a:avLst/>
              </a:prstGeom>
              <a:blipFill rotWithShape="1">
                <a:blip r:embed="rId83"/>
                <a:stretch>
                  <a:fillRect l="-6154" r="-1538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7" name="TextBox 376"/>
              <p:cNvSpPr txBox="1"/>
              <p:nvPr/>
            </p:nvSpPr>
            <p:spPr>
              <a:xfrm>
                <a:off x="310988" y="2589878"/>
                <a:ext cx="795154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(1−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77" name="TextBox 3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70" y="3132653"/>
                <a:ext cx="795154" cy="215444"/>
              </a:xfrm>
              <a:prstGeom prst="rect">
                <a:avLst/>
              </a:prstGeom>
              <a:blipFill rotWithShape="1">
                <a:blip r:embed="rId84"/>
                <a:stretch>
                  <a:fillRect l="-8462" t="-25714" r="-13846" b="-4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9" name="TextBox 378"/>
              <p:cNvSpPr txBox="1"/>
              <p:nvPr/>
            </p:nvSpPr>
            <p:spPr>
              <a:xfrm>
                <a:off x="3759717" y="2588446"/>
                <a:ext cx="867609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(1−</m:t>
                          </m:r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9" name="TextBox 3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7791" y="3130922"/>
                <a:ext cx="867609" cy="215444"/>
              </a:xfrm>
              <a:prstGeom prst="rect">
                <a:avLst/>
              </a:prstGeom>
              <a:blipFill rotWithShape="1">
                <a:blip r:embed="rId85"/>
                <a:stretch>
                  <a:fillRect l="-4225" r="-6338" b="-3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0" name="TextBox 379"/>
              <p:cNvSpPr txBox="1"/>
              <p:nvPr/>
            </p:nvSpPr>
            <p:spPr>
              <a:xfrm>
                <a:off x="7310141" y="2581920"/>
                <a:ext cx="867609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(1−</m:t>
                          </m:r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0" name="TextBox 3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198" y="3123028"/>
                <a:ext cx="867609" cy="215444"/>
              </a:xfrm>
              <a:prstGeom prst="rect">
                <a:avLst/>
              </a:prstGeom>
              <a:blipFill rotWithShape="1">
                <a:blip r:embed="rId86"/>
                <a:stretch>
                  <a:fillRect l="-4225" r="-6338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2" name="TextBox 381"/>
              <p:cNvSpPr txBox="1"/>
              <p:nvPr/>
            </p:nvSpPr>
            <p:spPr>
              <a:xfrm>
                <a:off x="663060" y="5336541"/>
                <a:ext cx="802848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(1−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82" name="TextBox 3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90" y="6454951"/>
                <a:ext cx="795154" cy="215444"/>
              </a:xfrm>
              <a:prstGeom prst="rect">
                <a:avLst/>
              </a:prstGeom>
              <a:blipFill rotWithShape="1">
                <a:blip r:embed="rId87"/>
                <a:stretch>
                  <a:fillRect l="-8462" t="-25714" r="-14615" b="-4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3" name="TextBox 382"/>
              <p:cNvSpPr txBox="1"/>
              <p:nvPr/>
            </p:nvSpPr>
            <p:spPr>
              <a:xfrm>
                <a:off x="3939002" y="5319372"/>
                <a:ext cx="811184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(1−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b="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83" name="TextBox 3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762" y="6434184"/>
                <a:ext cx="807016" cy="215444"/>
              </a:xfrm>
              <a:prstGeom prst="rect">
                <a:avLst/>
              </a:prstGeom>
              <a:blipFill rotWithShape="1">
                <a:blip r:embed="rId88"/>
                <a:stretch>
                  <a:fillRect l="-8333" t="-22222" r="-13636" b="-47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4" name="TextBox 383"/>
              <p:cNvSpPr txBox="1"/>
              <p:nvPr/>
            </p:nvSpPr>
            <p:spPr>
              <a:xfrm>
                <a:off x="7502307" y="5317803"/>
                <a:ext cx="811184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(1−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400" b="0" dirty="0">
                    <a:solidFill>
                      <a:srgbClr val="C0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84" name="TextBox 3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932" y="6432286"/>
                <a:ext cx="807016" cy="215444"/>
              </a:xfrm>
              <a:prstGeom prst="rect">
                <a:avLst/>
              </a:prstGeom>
              <a:blipFill rotWithShape="1">
                <a:blip r:embed="rId89"/>
                <a:stretch>
                  <a:fillRect l="-7519" t="-22222" r="-13534" b="-47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5" name="TextBox 384"/>
              <p:cNvSpPr txBox="1"/>
              <p:nvPr/>
            </p:nvSpPr>
            <p:spPr>
              <a:xfrm flipH="1">
                <a:off x="1565543" y="6048023"/>
                <a:ext cx="530751" cy="2289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5" name="TextBox 3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65062" y="7315542"/>
                <a:ext cx="361078" cy="246221"/>
              </a:xfrm>
              <a:prstGeom prst="rect">
                <a:avLst/>
              </a:prstGeom>
              <a:blipFill rotWithShape="1">
                <a:blip r:embed="rId90"/>
                <a:stretch>
                  <a:fillRect b="-1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6" name="TextBox 385"/>
              <p:cNvSpPr txBox="1"/>
              <p:nvPr/>
            </p:nvSpPr>
            <p:spPr>
              <a:xfrm flipH="1">
                <a:off x="4929780" y="6057107"/>
                <a:ext cx="530751" cy="2289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6" name="TextBox 3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353803" y="7326530"/>
                <a:ext cx="361078" cy="246221"/>
              </a:xfrm>
              <a:prstGeom prst="rect">
                <a:avLst/>
              </a:prstGeom>
              <a:blipFill rotWithShape="1">
                <a:blip r:embed="rId9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7" name="TextBox 386"/>
              <p:cNvSpPr txBox="1"/>
              <p:nvPr/>
            </p:nvSpPr>
            <p:spPr>
              <a:xfrm flipH="1">
                <a:off x="8521371" y="6025218"/>
                <a:ext cx="530751" cy="2289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7" name="TextBox 3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97216" y="7287957"/>
                <a:ext cx="361078" cy="246221"/>
              </a:xfrm>
              <a:prstGeom prst="rect">
                <a:avLst/>
              </a:prstGeom>
              <a:blipFill rotWithShape="1">
                <a:blip r:embed="rId9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8" name="TextBox 387"/>
              <p:cNvSpPr txBox="1"/>
              <p:nvPr/>
            </p:nvSpPr>
            <p:spPr>
              <a:xfrm>
                <a:off x="1394904" y="5698867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8" name="TextBox 3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74" y="6893211"/>
                <a:ext cx="171522" cy="246221"/>
              </a:xfrm>
              <a:prstGeom prst="rect">
                <a:avLst/>
              </a:prstGeom>
              <a:blipFill rotWithShape="1">
                <a:blip r:embed="rId93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2127159" y="2922101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138" y="3534502"/>
                <a:ext cx="171522" cy="246221"/>
              </a:xfrm>
              <a:prstGeom prst="rect">
                <a:avLst/>
              </a:prstGeom>
              <a:blipFill rotWithShape="1">
                <a:blip r:embed="rId94"/>
                <a:stretch>
                  <a:fillRect l="-20690" r="-2069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4488656" y="3003714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700" y="3633220"/>
                <a:ext cx="171522" cy="246221"/>
              </a:xfrm>
              <a:prstGeom prst="rect">
                <a:avLst/>
              </a:prstGeom>
              <a:blipFill rotWithShape="1">
                <a:blip r:embed="rId95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" name="TextBox 390"/>
              <p:cNvSpPr txBox="1"/>
              <p:nvPr/>
            </p:nvSpPr>
            <p:spPr>
              <a:xfrm>
                <a:off x="4923108" y="3047525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1" name="TextBox 3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264" y="3686212"/>
                <a:ext cx="171522" cy="246221"/>
              </a:xfrm>
              <a:prstGeom prst="rect">
                <a:avLst/>
              </a:prstGeom>
              <a:blipFill rotWithShape="1">
                <a:blip r:embed="rId96"/>
                <a:stretch>
                  <a:fillRect l="-20690" r="-2069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2" name="TextBox 391"/>
              <p:cNvSpPr txBox="1"/>
              <p:nvPr/>
            </p:nvSpPr>
            <p:spPr>
              <a:xfrm>
                <a:off x="5633278" y="2948078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2" name="TextBox 3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403" y="3565923"/>
                <a:ext cx="171522" cy="246221"/>
              </a:xfrm>
              <a:prstGeom prst="rect">
                <a:avLst/>
              </a:prstGeom>
              <a:blipFill rotWithShape="1">
                <a:blip r:embed="rId97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3" name="TextBox 392"/>
              <p:cNvSpPr txBox="1"/>
              <p:nvPr/>
            </p:nvSpPr>
            <p:spPr>
              <a:xfrm>
                <a:off x="8033150" y="2972008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3" name="TextBox 3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072" y="3594869"/>
                <a:ext cx="171522" cy="246221"/>
              </a:xfrm>
              <a:prstGeom prst="rect">
                <a:avLst/>
              </a:prstGeom>
              <a:blipFill rotWithShape="1">
                <a:blip r:embed="rId98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/>
              <p:cNvSpPr txBox="1"/>
              <p:nvPr/>
            </p:nvSpPr>
            <p:spPr>
              <a:xfrm>
                <a:off x="8504457" y="3041815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5709" y="3679306"/>
                <a:ext cx="171522" cy="246221"/>
              </a:xfrm>
              <a:prstGeom prst="rect">
                <a:avLst/>
              </a:prstGeom>
              <a:blipFill rotWithShape="1">
                <a:blip r:embed="rId99"/>
                <a:stretch>
                  <a:fillRect l="-21429" r="-2500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5" name="TextBox 394"/>
              <p:cNvSpPr txBox="1"/>
              <p:nvPr/>
            </p:nvSpPr>
            <p:spPr>
              <a:xfrm>
                <a:off x="9229195" y="2922101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5" name="TextBox 3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759" y="3534502"/>
                <a:ext cx="171522" cy="246221"/>
              </a:xfrm>
              <a:prstGeom prst="rect">
                <a:avLst/>
              </a:prstGeom>
              <a:blipFill rotWithShape="1">
                <a:blip r:embed="rId100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6" name="TextBox 395"/>
              <p:cNvSpPr txBox="1"/>
              <p:nvPr/>
            </p:nvSpPr>
            <p:spPr>
              <a:xfrm>
                <a:off x="2038838" y="5727504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6" name="TextBox 3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052" y="6927850"/>
                <a:ext cx="171522" cy="246221"/>
              </a:xfrm>
              <a:prstGeom prst="rect">
                <a:avLst/>
              </a:prstGeom>
              <a:blipFill rotWithShape="1">
                <a:blip r:embed="rId101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7" name="TextBox 396"/>
              <p:cNvSpPr txBox="1"/>
              <p:nvPr/>
            </p:nvSpPr>
            <p:spPr>
              <a:xfrm>
                <a:off x="4769507" y="5696147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7" name="TextBox 3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767" y="6889921"/>
                <a:ext cx="171522" cy="246221"/>
              </a:xfrm>
              <a:prstGeom prst="rect">
                <a:avLst/>
              </a:prstGeom>
              <a:blipFill rotWithShape="1">
                <a:blip r:embed="rId102"/>
                <a:stretch>
                  <a:fillRect l="-21429" r="-25000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8" name="TextBox 397"/>
              <p:cNvSpPr txBox="1"/>
              <p:nvPr/>
            </p:nvSpPr>
            <p:spPr>
              <a:xfrm>
                <a:off x="5418088" y="5716104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8" name="TextBox 3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06" y="6914061"/>
                <a:ext cx="171522" cy="246221"/>
              </a:xfrm>
              <a:prstGeom prst="rect">
                <a:avLst/>
              </a:prstGeom>
              <a:blipFill rotWithShape="1">
                <a:blip r:embed="rId103"/>
                <a:stretch>
                  <a:fillRect l="-25000" r="-21429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9" name="TextBox 398"/>
              <p:cNvSpPr txBox="1"/>
              <p:nvPr/>
            </p:nvSpPr>
            <p:spPr>
              <a:xfrm>
                <a:off x="8287041" y="5709409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9" name="TextBox 3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798" y="6905963"/>
                <a:ext cx="171522" cy="246221"/>
              </a:xfrm>
              <a:prstGeom prst="rect">
                <a:avLst/>
              </a:prstGeom>
              <a:blipFill rotWithShape="1">
                <a:blip r:embed="rId104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0" name="TextBox 399"/>
              <p:cNvSpPr txBox="1"/>
              <p:nvPr/>
            </p:nvSpPr>
            <p:spPr>
              <a:xfrm>
                <a:off x="8977073" y="5723081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0" name="TextBox 3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237" y="6922500"/>
                <a:ext cx="171522" cy="246221"/>
              </a:xfrm>
              <a:prstGeom prst="rect">
                <a:avLst/>
              </a:prstGeom>
              <a:blipFill rotWithShape="1">
                <a:blip r:embed="rId105"/>
                <a:stretch>
                  <a:fillRect l="-25000" r="-214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1" name="TextBox 400"/>
              <p:cNvSpPr txBox="1"/>
              <p:nvPr/>
            </p:nvSpPr>
            <p:spPr>
              <a:xfrm>
                <a:off x="1444982" y="3057730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1" name="TextBox 4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043" y="3698556"/>
                <a:ext cx="171522" cy="246221"/>
              </a:xfrm>
              <a:prstGeom prst="rect">
                <a:avLst/>
              </a:prstGeom>
              <a:blipFill rotWithShape="1">
                <a:blip r:embed="rId106"/>
                <a:stretch>
                  <a:fillRect l="-21429" r="-2500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2" name="TextBox 401"/>
              <p:cNvSpPr txBox="1"/>
              <p:nvPr/>
            </p:nvSpPr>
            <p:spPr>
              <a:xfrm>
                <a:off x="962018" y="2911273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2" name="TextBox 4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75" y="3521405"/>
                <a:ext cx="171522" cy="246221"/>
              </a:xfrm>
              <a:prstGeom prst="rect">
                <a:avLst/>
              </a:prstGeom>
              <a:blipFill rotWithShape="1">
                <a:blip r:embed="rId107"/>
                <a:stretch>
                  <a:fillRect l="-21429" r="-2500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3" name="TextBox 402"/>
              <p:cNvSpPr txBox="1"/>
              <p:nvPr/>
            </p:nvSpPr>
            <p:spPr>
              <a:xfrm>
                <a:off x="3156085" y="373820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3" name="TextBox 4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132" y="452163"/>
                <a:ext cx="171522" cy="246221"/>
              </a:xfrm>
              <a:prstGeom prst="rect">
                <a:avLst/>
              </a:prstGeom>
              <a:blipFill rotWithShape="1">
                <a:blip r:embed="rId108"/>
                <a:stretch>
                  <a:fillRect l="-21429" r="-25000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4" name="TextBox 403"/>
              <p:cNvSpPr txBox="1"/>
              <p:nvPr/>
            </p:nvSpPr>
            <p:spPr>
              <a:xfrm>
                <a:off x="5206699" y="499814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4" name="TextBox 4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195" y="604563"/>
                <a:ext cx="171522" cy="246221"/>
              </a:xfrm>
              <a:prstGeom prst="rect">
                <a:avLst/>
              </a:prstGeom>
              <a:blipFill rotWithShape="1">
                <a:blip r:embed="rId109"/>
                <a:stretch>
                  <a:fillRect l="-21429" r="-25000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5" name="TextBox 404"/>
              <p:cNvSpPr txBox="1"/>
              <p:nvPr/>
            </p:nvSpPr>
            <p:spPr>
              <a:xfrm>
                <a:off x="6392566" y="373819"/>
                <a:ext cx="171521" cy="2289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5" name="TextBox 4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958" y="452162"/>
                <a:ext cx="171522" cy="246221"/>
              </a:xfrm>
              <a:prstGeom prst="rect">
                <a:avLst/>
              </a:prstGeom>
              <a:blipFill rotWithShape="1">
                <a:blip r:embed="rId110"/>
                <a:stretch>
                  <a:fillRect l="-20690" r="-20690" b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924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2012535" cy="2884192"/>
            <a:chOff x="51572" y="0"/>
            <a:chExt cx="2012535" cy="28841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blipFill rotWithShape="1">
                  <a:blip r:embed="rId14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4"/>
            </p:cNvCxnSpPr>
            <p:nvPr/>
          </p:nvCxnSpPr>
          <p:spPr>
            <a:xfrm flipH="1">
              <a:off x="306387" y="274884"/>
              <a:ext cx="480950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</p:cNvCxnSpPr>
            <p:nvPr/>
          </p:nvCxnSpPr>
          <p:spPr>
            <a:xfrm>
              <a:off x="787337" y="274884"/>
              <a:ext cx="480357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4000" r="-20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316943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943" y="558712"/>
                  <a:ext cx="153760" cy="2003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4000" r="-20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1026387" y="0"/>
                  <a:ext cx="1037720" cy="326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1∗</m:t>
                        </m:r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sz="120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1∗</m:t>
                        </m:r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6387" y="0"/>
                  <a:ext cx="1037720" cy="326564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2941" t="-9259" r="-2353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51572" y="812351"/>
                  <a:ext cx="217687" cy="326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72" y="812351"/>
                  <a:ext cx="217687" cy="326564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l="-19444" t="-9259" r="-22222" b="-185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413168" y="847295"/>
                  <a:ext cx="225446" cy="326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3168" y="847295"/>
                  <a:ext cx="225446" cy="326564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18919" t="-11111" r="-24324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690067" y="2626557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067" y="2626557"/>
                  <a:ext cx="194540" cy="257635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l="-15625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Freeform 7"/>
            <p:cNvSpPr/>
            <p:nvPr/>
          </p:nvSpPr>
          <p:spPr bwMode="auto">
            <a:xfrm>
              <a:off x="821215" y="1048359"/>
              <a:ext cx="640663" cy="1613303"/>
            </a:xfrm>
            <a:custGeom>
              <a:avLst/>
              <a:gdLst>
                <a:gd name="connsiteX0" fmla="*/ 576606 w 735779"/>
                <a:gd name="connsiteY0" fmla="*/ 999 h 1519754"/>
                <a:gd name="connsiteX1" fmla="*/ 232978 w 735779"/>
                <a:gd name="connsiteY1" fmla="*/ 362100 h 1519754"/>
                <a:gd name="connsiteX2" fmla="*/ 104846 w 735779"/>
                <a:gd name="connsiteY2" fmla="*/ 542650 h 1519754"/>
                <a:gd name="connsiteX3" fmla="*/ 10 w 735779"/>
                <a:gd name="connsiteY3" fmla="*/ 979466 h 1519754"/>
                <a:gd name="connsiteX4" fmla="*/ 110670 w 735779"/>
                <a:gd name="connsiteY4" fmla="*/ 1515292 h 1519754"/>
                <a:gd name="connsiteX5" fmla="*/ 442650 w 735779"/>
                <a:gd name="connsiteY5" fmla="*/ 1206610 h 1519754"/>
                <a:gd name="connsiteX6" fmla="*/ 722212 w 735779"/>
                <a:gd name="connsiteY6" fmla="*/ 705728 h 1519754"/>
                <a:gd name="connsiteX7" fmla="*/ 681442 w 735779"/>
                <a:gd name="connsiteY7" fmla="*/ 268913 h 1519754"/>
                <a:gd name="connsiteX8" fmla="*/ 576606 w 735779"/>
                <a:gd name="connsiteY8" fmla="*/ 999 h 1519754"/>
                <a:gd name="connsiteX0" fmla="*/ 576606 w 735779"/>
                <a:gd name="connsiteY0" fmla="*/ 9231 h 1527986"/>
                <a:gd name="connsiteX1" fmla="*/ 372759 w 735779"/>
                <a:gd name="connsiteY1" fmla="*/ 90770 h 1527986"/>
                <a:gd name="connsiteX2" fmla="*/ 232978 w 735779"/>
                <a:gd name="connsiteY2" fmla="*/ 370332 h 1527986"/>
                <a:gd name="connsiteX3" fmla="*/ 104846 w 735779"/>
                <a:gd name="connsiteY3" fmla="*/ 550882 h 1527986"/>
                <a:gd name="connsiteX4" fmla="*/ 10 w 735779"/>
                <a:gd name="connsiteY4" fmla="*/ 987698 h 1527986"/>
                <a:gd name="connsiteX5" fmla="*/ 110670 w 735779"/>
                <a:gd name="connsiteY5" fmla="*/ 1523524 h 1527986"/>
                <a:gd name="connsiteX6" fmla="*/ 442650 w 735779"/>
                <a:gd name="connsiteY6" fmla="*/ 1214842 h 1527986"/>
                <a:gd name="connsiteX7" fmla="*/ 722212 w 735779"/>
                <a:gd name="connsiteY7" fmla="*/ 713960 h 1527986"/>
                <a:gd name="connsiteX8" fmla="*/ 681442 w 735779"/>
                <a:gd name="connsiteY8" fmla="*/ 277145 h 1527986"/>
                <a:gd name="connsiteX9" fmla="*/ 576606 w 735779"/>
                <a:gd name="connsiteY9" fmla="*/ 9231 h 1527986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095 h 1523850"/>
                <a:gd name="connsiteX1" fmla="*/ 372759 w 735779"/>
                <a:gd name="connsiteY1" fmla="*/ 86634 h 1523850"/>
                <a:gd name="connsiteX2" fmla="*/ 232978 w 735779"/>
                <a:gd name="connsiteY2" fmla="*/ 366196 h 1523850"/>
                <a:gd name="connsiteX3" fmla="*/ 104846 w 735779"/>
                <a:gd name="connsiteY3" fmla="*/ 546746 h 1523850"/>
                <a:gd name="connsiteX4" fmla="*/ 10 w 735779"/>
                <a:gd name="connsiteY4" fmla="*/ 983562 h 1523850"/>
                <a:gd name="connsiteX5" fmla="*/ 110670 w 735779"/>
                <a:gd name="connsiteY5" fmla="*/ 1519388 h 1523850"/>
                <a:gd name="connsiteX6" fmla="*/ 442650 w 735779"/>
                <a:gd name="connsiteY6" fmla="*/ 1210706 h 1523850"/>
                <a:gd name="connsiteX7" fmla="*/ 722212 w 735779"/>
                <a:gd name="connsiteY7" fmla="*/ 709824 h 1523850"/>
                <a:gd name="connsiteX8" fmla="*/ 681442 w 735779"/>
                <a:gd name="connsiteY8" fmla="*/ 273009 h 1523850"/>
                <a:gd name="connsiteX9" fmla="*/ 576606 w 735779"/>
                <a:gd name="connsiteY9" fmla="*/ 5095 h 1523850"/>
                <a:gd name="connsiteX0" fmla="*/ 576606 w 735779"/>
                <a:gd name="connsiteY0" fmla="*/ 13846 h 1532601"/>
                <a:gd name="connsiteX1" fmla="*/ 372759 w 735779"/>
                <a:gd name="connsiteY1" fmla="*/ 95385 h 1532601"/>
                <a:gd name="connsiteX2" fmla="*/ 232978 w 735779"/>
                <a:gd name="connsiteY2" fmla="*/ 374947 h 1532601"/>
                <a:gd name="connsiteX3" fmla="*/ 104846 w 735779"/>
                <a:gd name="connsiteY3" fmla="*/ 555497 h 1532601"/>
                <a:gd name="connsiteX4" fmla="*/ 10 w 735779"/>
                <a:gd name="connsiteY4" fmla="*/ 992313 h 1532601"/>
                <a:gd name="connsiteX5" fmla="*/ 110670 w 735779"/>
                <a:gd name="connsiteY5" fmla="*/ 1528139 h 1532601"/>
                <a:gd name="connsiteX6" fmla="*/ 442650 w 735779"/>
                <a:gd name="connsiteY6" fmla="*/ 1219457 h 1532601"/>
                <a:gd name="connsiteX7" fmla="*/ 722212 w 735779"/>
                <a:gd name="connsiteY7" fmla="*/ 718575 h 1532601"/>
                <a:gd name="connsiteX8" fmla="*/ 681442 w 735779"/>
                <a:gd name="connsiteY8" fmla="*/ 281760 h 1532601"/>
                <a:gd name="connsiteX9" fmla="*/ 576606 w 735779"/>
                <a:gd name="connsiteY9" fmla="*/ 13846 h 1532601"/>
                <a:gd name="connsiteX0" fmla="*/ 576606 w 735779"/>
                <a:gd name="connsiteY0" fmla="*/ 5096 h 1523851"/>
                <a:gd name="connsiteX1" fmla="*/ 372759 w 735779"/>
                <a:gd name="connsiteY1" fmla="*/ 86635 h 1523851"/>
                <a:gd name="connsiteX2" fmla="*/ 232978 w 735779"/>
                <a:gd name="connsiteY2" fmla="*/ 366197 h 1523851"/>
                <a:gd name="connsiteX3" fmla="*/ 104846 w 735779"/>
                <a:gd name="connsiteY3" fmla="*/ 546747 h 1523851"/>
                <a:gd name="connsiteX4" fmla="*/ 10 w 735779"/>
                <a:gd name="connsiteY4" fmla="*/ 983563 h 1523851"/>
                <a:gd name="connsiteX5" fmla="*/ 110670 w 735779"/>
                <a:gd name="connsiteY5" fmla="*/ 1519389 h 1523851"/>
                <a:gd name="connsiteX6" fmla="*/ 442650 w 735779"/>
                <a:gd name="connsiteY6" fmla="*/ 1210707 h 1523851"/>
                <a:gd name="connsiteX7" fmla="*/ 722212 w 735779"/>
                <a:gd name="connsiteY7" fmla="*/ 709825 h 1523851"/>
                <a:gd name="connsiteX8" fmla="*/ 681442 w 735779"/>
                <a:gd name="connsiteY8" fmla="*/ 273010 h 1523851"/>
                <a:gd name="connsiteX9" fmla="*/ 576606 w 735779"/>
                <a:gd name="connsiteY9" fmla="*/ 5096 h 1523851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12591 h 1531346"/>
                <a:gd name="connsiteX1" fmla="*/ 372759 w 735779"/>
                <a:gd name="connsiteY1" fmla="*/ 94130 h 1531346"/>
                <a:gd name="connsiteX2" fmla="*/ 232978 w 735779"/>
                <a:gd name="connsiteY2" fmla="*/ 373692 h 1531346"/>
                <a:gd name="connsiteX3" fmla="*/ 104846 w 735779"/>
                <a:gd name="connsiteY3" fmla="*/ 554242 h 1531346"/>
                <a:gd name="connsiteX4" fmla="*/ 10 w 735779"/>
                <a:gd name="connsiteY4" fmla="*/ 991058 h 1531346"/>
                <a:gd name="connsiteX5" fmla="*/ 110670 w 735779"/>
                <a:gd name="connsiteY5" fmla="*/ 1526884 h 1531346"/>
                <a:gd name="connsiteX6" fmla="*/ 442650 w 735779"/>
                <a:gd name="connsiteY6" fmla="*/ 1218202 h 1531346"/>
                <a:gd name="connsiteX7" fmla="*/ 722212 w 735779"/>
                <a:gd name="connsiteY7" fmla="*/ 717320 h 1531346"/>
                <a:gd name="connsiteX8" fmla="*/ 681442 w 735779"/>
                <a:gd name="connsiteY8" fmla="*/ 280505 h 1531346"/>
                <a:gd name="connsiteX9" fmla="*/ 576606 w 735779"/>
                <a:gd name="connsiteY9" fmla="*/ 12591 h 1531346"/>
                <a:gd name="connsiteX0" fmla="*/ 576606 w 735779"/>
                <a:gd name="connsiteY0" fmla="*/ 15379 h 1534134"/>
                <a:gd name="connsiteX1" fmla="*/ 372759 w 735779"/>
                <a:gd name="connsiteY1" fmla="*/ 96918 h 1534134"/>
                <a:gd name="connsiteX2" fmla="*/ 232978 w 735779"/>
                <a:gd name="connsiteY2" fmla="*/ 376480 h 1534134"/>
                <a:gd name="connsiteX3" fmla="*/ 104846 w 735779"/>
                <a:gd name="connsiteY3" fmla="*/ 557030 h 1534134"/>
                <a:gd name="connsiteX4" fmla="*/ 10 w 735779"/>
                <a:gd name="connsiteY4" fmla="*/ 993846 h 1534134"/>
                <a:gd name="connsiteX5" fmla="*/ 110670 w 735779"/>
                <a:gd name="connsiteY5" fmla="*/ 1529672 h 1534134"/>
                <a:gd name="connsiteX6" fmla="*/ 442650 w 735779"/>
                <a:gd name="connsiteY6" fmla="*/ 1220990 h 1534134"/>
                <a:gd name="connsiteX7" fmla="*/ 722212 w 735779"/>
                <a:gd name="connsiteY7" fmla="*/ 720108 h 1534134"/>
                <a:gd name="connsiteX8" fmla="*/ 681442 w 735779"/>
                <a:gd name="connsiteY8" fmla="*/ 283293 h 1534134"/>
                <a:gd name="connsiteX9" fmla="*/ 576606 w 735779"/>
                <a:gd name="connsiteY9" fmla="*/ 15379 h 1534134"/>
                <a:gd name="connsiteX0" fmla="*/ 576608 w 735781"/>
                <a:gd name="connsiteY0" fmla="*/ 15379 h 1534134"/>
                <a:gd name="connsiteX1" fmla="*/ 372761 w 735781"/>
                <a:gd name="connsiteY1" fmla="*/ 96918 h 1534134"/>
                <a:gd name="connsiteX2" fmla="*/ 308694 w 735781"/>
                <a:gd name="connsiteY2" fmla="*/ 364831 h 1534134"/>
                <a:gd name="connsiteX3" fmla="*/ 104848 w 735781"/>
                <a:gd name="connsiteY3" fmla="*/ 557030 h 1534134"/>
                <a:gd name="connsiteX4" fmla="*/ 12 w 735781"/>
                <a:gd name="connsiteY4" fmla="*/ 993846 h 1534134"/>
                <a:gd name="connsiteX5" fmla="*/ 110672 w 735781"/>
                <a:gd name="connsiteY5" fmla="*/ 1529672 h 1534134"/>
                <a:gd name="connsiteX6" fmla="*/ 442652 w 735781"/>
                <a:gd name="connsiteY6" fmla="*/ 1220990 h 1534134"/>
                <a:gd name="connsiteX7" fmla="*/ 722214 w 735781"/>
                <a:gd name="connsiteY7" fmla="*/ 720108 h 1534134"/>
                <a:gd name="connsiteX8" fmla="*/ 681444 w 735781"/>
                <a:gd name="connsiteY8" fmla="*/ 283293 h 1534134"/>
                <a:gd name="connsiteX9" fmla="*/ 576608 w 735781"/>
                <a:gd name="connsiteY9" fmla="*/ 15379 h 1534134"/>
                <a:gd name="connsiteX0" fmla="*/ 576614 w 735787"/>
                <a:gd name="connsiteY0" fmla="*/ 15379 h 1534134"/>
                <a:gd name="connsiteX1" fmla="*/ 372767 w 735787"/>
                <a:gd name="connsiteY1" fmla="*/ 96918 h 1534134"/>
                <a:gd name="connsiteX2" fmla="*/ 308700 w 735787"/>
                <a:gd name="connsiteY2" fmla="*/ 364831 h 1534134"/>
                <a:gd name="connsiteX3" fmla="*/ 116502 w 735787"/>
                <a:gd name="connsiteY3" fmla="*/ 516261 h 1534134"/>
                <a:gd name="connsiteX4" fmla="*/ 18 w 735787"/>
                <a:gd name="connsiteY4" fmla="*/ 993846 h 1534134"/>
                <a:gd name="connsiteX5" fmla="*/ 110678 w 735787"/>
                <a:gd name="connsiteY5" fmla="*/ 1529672 h 1534134"/>
                <a:gd name="connsiteX6" fmla="*/ 442658 w 735787"/>
                <a:gd name="connsiteY6" fmla="*/ 1220990 h 1534134"/>
                <a:gd name="connsiteX7" fmla="*/ 722220 w 735787"/>
                <a:gd name="connsiteY7" fmla="*/ 720108 h 1534134"/>
                <a:gd name="connsiteX8" fmla="*/ 681450 w 735787"/>
                <a:gd name="connsiteY8" fmla="*/ 283293 h 1534134"/>
                <a:gd name="connsiteX9" fmla="*/ 576614 w 735787"/>
                <a:gd name="connsiteY9" fmla="*/ 15379 h 1534134"/>
                <a:gd name="connsiteX0" fmla="*/ 577123 w 736296"/>
                <a:gd name="connsiteY0" fmla="*/ 15379 h 1534134"/>
                <a:gd name="connsiteX1" fmla="*/ 373276 w 736296"/>
                <a:gd name="connsiteY1" fmla="*/ 96918 h 1534134"/>
                <a:gd name="connsiteX2" fmla="*/ 309209 w 736296"/>
                <a:gd name="connsiteY2" fmla="*/ 364831 h 1534134"/>
                <a:gd name="connsiteX3" fmla="*/ 117011 w 736296"/>
                <a:gd name="connsiteY3" fmla="*/ 516261 h 1534134"/>
                <a:gd name="connsiteX4" fmla="*/ 146132 w 736296"/>
                <a:gd name="connsiteY4" fmla="*/ 725933 h 1534134"/>
                <a:gd name="connsiteX5" fmla="*/ 527 w 736296"/>
                <a:gd name="connsiteY5" fmla="*/ 993846 h 1534134"/>
                <a:gd name="connsiteX6" fmla="*/ 111187 w 736296"/>
                <a:gd name="connsiteY6" fmla="*/ 1529672 h 1534134"/>
                <a:gd name="connsiteX7" fmla="*/ 443167 w 736296"/>
                <a:gd name="connsiteY7" fmla="*/ 1220990 h 1534134"/>
                <a:gd name="connsiteX8" fmla="*/ 722729 w 736296"/>
                <a:gd name="connsiteY8" fmla="*/ 720108 h 1534134"/>
                <a:gd name="connsiteX9" fmla="*/ 681959 w 736296"/>
                <a:gd name="connsiteY9" fmla="*/ 283293 h 1534134"/>
                <a:gd name="connsiteX10" fmla="*/ 577123 w 736296"/>
                <a:gd name="connsiteY10" fmla="*/ 15379 h 1534134"/>
                <a:gd name="connsiteX0" fmla="*/ 531915 w 691088"/>
                <a:gd name="connsiteY0" fmla="*/ 15379 h 1537173"/>
                <a:gd name="connsiteX1" fmla="*/ 328068 w 691088"/>
                <a:gd name="connsiteY1" fmla="*/ 96918 h 1537173"/>
                <a:gd name="connsiteX2" fmla="*/ 264001 w 691088"/>
                <a:gd name="connsiteY2" fmla="*/ 364831 h 1537173"/>
                <a:gd name="connsiteX3" fmla="*/ 71803 w 691088"/>
                <a:gd name="connsiteY3" fmla="*/ 516261 h 1537173"/>
                <a:gd name="connsiteX4" fmla="*/ 100924 w 691088"/>
                <a:gd name="connsiteY4" fmla="*/ 725933 h 1537173"/>
                <a:gd name="connsiteX5" fmla="*/ 1912 w 691088"/>
                <a:gd name="connsiteY5" fmla="*/ 912307 h 1537173"/>
                <a:gd name="connsiteX6" fmla="*/ 65979 w 691088"/>
                <a:gd name="connsiteY6" fmla="*/ 1529672 h 1537173"/>
                <a:gd name="connsiteX7" fmla="*/ 397959 w 691088"/>
                <a:gd name="connsiteY7" fmla="*/ 1220990 h 1537173"/>
                <a:gd name="connsiteX8" fmla="*/ 677521 w 691088"/>
                <a:gd name="connsiteY8" fmla="*/ 720108 h 1537173"/>
                <a:gd name="connsiteX9" fmla="*/ 636751 w 691088"/>
                <a:gd name="connsiteY9" fmla="*/ 283293 h 1537173"/>
                <a:gd name="connsiteX10" fmla="*/ 531915 w 691088"/>
                <a:gd name="connsiteY10" fmla="*/ 15379 h 1537173"/>
                <a:gd name="connsiteX0" fmla="*/ 530826 w 689999"/>
                <a:gd name="connsiteY0" fmla="*/ 15379 h 1530041"/>
                <a:gd name="connsiteX1" fmla="*/ 326979 w 689999"/>
                <a:gd name="connsiteY1" fmla="*/ 96918 h 1530041"/>
                <a:gd name="connsiteX2" fmla="*/ 262912 w 689999"/>
                <a:gd name="connsiteY2" fmla="*/ 364831 h 1530041"/>
                <a:gd name="connsiteX3" fmla="*/ 70714 w 689999"/>
                <a:gd name="connsiteY3" fmla="*/ 516261 h 1530041"/>
                <a:gd name="connsiteX4" fmla="*/ 99835 w 689999"/>
                <a:gd name="connsiteY4" fmla="*/ 725933 h 1530041"/>
                <a:gd name="connsiteX5" fmla="*/ 823 w 689999"/>
                <a:gd name="connsiteY5" fmla="*/ 912307 h 1530041"/>
                <a:gd name="connsiteX6" fmla="*/ 53242 w 689999"/>
                <a:gd name="connsiteY6" fmla="*/ 1162748 h 1530041"/>
                <a:gd name="connsiteX7" fmla="*/ 64890 w 689999"/>
                <a:gd name="connsiteY7" fmla="*/ 1529672 h 1530041"/>
                <a:gd name="connsiteX8" fmla="*/ 396870 w 689999"/>
                <a:gd name="connsiteY8" fmla="*/ 1220990 h 1530041"/>
                <a:gd name="connsiteX9" fmla="*/ 676432 w 689999"/>
                <a:gd name="connsiteY9" fmla="*/ 720108 h 1530041"/>
                <a:gd name="connsiteX10" fmla="*/ 635662 w 689999"/>
                <a:gd name="connsiteY10" fmla="*/ 283293 h 1530041"/>
                <a:gd name="connsiteX11" fmla="*/ 530826 w 689999"/>
                <a:gd name="connsiteY11" fmla="*/ 15379 h 1530041"/>
                <a:gd name="connsiteX0" fmla="*/ 605737 w 764910"/>
                <a:gd name="connsiteY0" fmla="*/ 15379 h 1532123"/>
                <a:gd name="connsiteX1" fmla="*/ 401890 w 764910"/>
                <a:gd name="connsiteY1" fmla="*/ 96918 h 1532123"/>
                <a:gd name="connsiteX2" fmla="*/ 337823 w 764910"/>
                <a:gd name="connsiteY2" fmla="*/ 364831 h 1532123"/>
                <a:gd name="connsiteX3" fmla="*/ 145625 w 764910"/>
                <a:gd name="connsiteY3" fmla="*/ 516261 h 1532123"/>
                <a:gd name="connsiteX4" fmla="*/ 174746 w 764910"/>
                <a:gd name="connsiteY4" fmla="*/ 725933 h 1532123"/>
                <a:gd name="connsiteX5" fmla="*/ 75734 w 764910"/>
                <a:gd name="connsiteY5" fmla="*/ 912307 h 1532123"/>
                <a:gd name="connsiteX6" fmla="*/ 128153 w 764910"/>
                <a:gd name="connsiteY6" fmla="*/ 1162748 h 1532123"/>
                <a:gd name="connsiteX7" fmla="*/ 20 w 764910"/>
                <a:gd name="connsiteY7" fmla="*/ 1354947 h 1532123"/>
                <a:gd name="connsiteX8" fmla="*/ 139801 w 764910"/>
                <a:gd name="connsiteY8" fmla="*/ 1529672 h 1532123"/>
                <a:gd name="connsiteX9" fmla="*/ 471781 w 764910"/>
                <a:gd name="connsiteY9" fmla="*/ 1220990 h 1532123"/>
                <a:gd name="connsiteX10" fmla="*/ 751343 w 764910"/>
                <a:gd name="connsiteY10" fmla="*/ 720108 h 1532123"/>
                <a:gd name="connsiteX11" fmla="*/ 710573 w 764910"/>
                <a:gd name="connsiteY11" fmla="*/ 283293 h 1532123"/>
                <a:gd name="connsiteX12" fmla="*/ 605737 w 764910"/>
                <a:gd name="connsiteY12" fmla="*/ 15379 h 1532123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29672"/>
                <a:gd name="connsiteX1" fmla="*/ 401890 w 764910"/>
                <a:gd name="connsiteY1" fmla="*/ 96918 h 1529672"/>
                <a:gd name="connsiteX2" fmla="*/ 337823 w 764910"/>
                <a:gd name="connsiteY2" fmla="*/ 364831 h 1529672"/>
                <a:gd name="connsiteX3" fmla="*/ 145625 w 764910"/>
                <a:gd name="connsiteY3" fmla="*/ 516261 h 1529672"/>
                <a:gd name="connsiteX4" fmla="*/ 174746 w 764910"/>
                <a:gd name="connsiteY4" fmla="*/ 725933 h 1529672"/>
                <a:gd name="connsiteX5" fmla="*/ 75734 w 764910"/>
                <a:gd name="connsiteY5" fmla="*/ 912307 h 1529672"/>
                <a:gd name="connsiteX6" fmla="*/ 128153 w 764910"/>
                <a:gd name="connsiteY6" fmla="*/ 1162748 h 1529672"/>
                <a:gd name="connsiteX7" fmla="*/ 20 w 764910"/>
                <a:gd name="connsiteY7" fmla="*/ 1354947 h 1529672"/>
                <a:gd name="connsiteX8" fmla="*/ 139801 w 764910"/>
                <a:gd name="connsiteY8" fmla="*/ 1529672 h 1529672"/>
                <a:gd name="connsiteX9" fmla="*/ 471781 w 764910"/>
                <a:gd name="connsiteY9" fmla="*/ 1220990 h 1529672"/>
                <a:gd name="connsiteX10" fmla="*/ 751343 w 764910"/>
                <a:gd name="connsiteY10" fmla="*/ 720108 h 1529672"/>
                <a:gd name="connsiteX11" fmla="*/ 710573 w 764910"/>
                <a:gd name="connsiteY11" fmla="*/ 283293 h 1529672"/>
                <a:gd name="connsiteX12" fmla="*/ 605737 w 764910"/>
                <a:gd name="connsiteY12" fmla="*/ 15379 h 1529672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71781 w 764910"/>
                <a:gd name="connsiteY10" fmla="*/ 1220990 h 1529676"/>
                <a:gd name="connsiteX11" fmla="*/ 751343 w 764910"/>
                <a:gd name="connsiteY11" fmla="*/ 720108 h 1529676"/>
                <a:gd name="connsiteX12" fmla="*/ 710573 w 764910"/>
                <a:gd name="connsiteY12" fmla="*/ 283293 h 1529676"/>
                <a:gd name="connsiteX13" fmla="*/ 605737 w 764910"/>
                <a:gd name="connsiteY13" fmla="*/ 15379 h 1529676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89253 w 764910"/>
                <a:gd name="connsiteY10" fmla="*/ 1238462 h 1529676"/>
                <a:gd name="connsiteX11" fmla="*/ 471781 w 764910"/>
                <a:gd name="connsiteY11" fmla="*/ 1220990 h 1529676"/>
                <a:gd name="connsiteX12" fmla="*/ 751343 w 764910"/>
                <a:gd name="connsiteY12" fmla="*/ 720108 h 1529676"/>
                <a:gd name="connsiteX13" fmla="*/ 710573 w 764910"/>
                <a:gd name="connsiteY13" fmla="*/ 283293 h 1529676"/>
                <a:gd name="connsiteX14" fmla="*/ 605737 w 764910"/>
                <a:gd name="connsiteY14" fmla="*/ 15379 h 1529676"/>
                <a:gd name="connsiteX0" fmla="*/ 605737 w 759347"/>
                <a:gd name="connsiteY0" fmla="*/ 15379 h 1529676"/>
                <a:gd name="connsiteX1" fmla="*/ 401890 w 759347"/>
                <a:gd name="connsiteY1" fmla="*/ 96918 h 1529676"/>
                <a:gd name="connsiteX2" fmla="*/ 337823 w 759347"/>
                <a:gd name="connsiteY2" fmla="*/ 364831 h 1529676"/>
                <a:gd name="connsiteX3" fmla="*/ 145625 w 759347"/>
                <a:gd name="connsiteY3" fmla="*/ 516261 h 1529676"/>
                <a:gd name="connsiteX4" fmla="*/ 174746 w 759347"/>
                <a:gd name="connsiteY4" fmla="*/ 725933 h 1529676"/>
                <a:gd name="connsiteX5" fmla="*/ 75734 w 759347"/>
                <a:gd name="connsiteY5" fmla="*/ 912307 h 1529676"/>
                <a:gd name="connsiteX6" fmla="*/ 128153 w 759347"/>
                <a:gd name="connsiteY6" fmla="*/ 1162748 h 1529676"/>
                <a:gd name="connsiteX7" fmla="*/ 20 w 759347"/>
                <a:gd name="connsiteY7" fmla="*/ 1354947 h 1529676"/>
                <a:gd name="connsiteX8" fmla="*/ 139801 w 759347"/>
                <a:gd name="connsiteY8" fmla="*/ 1529672 h 1529676"/>
                <a:gd name="connsiteX9" fmla="*/ 279582 w 759347"/>
                <a:gd name="connsiteY9" fmla="*/ 1320001 h 1529676"/>
                <a:gd name="connsiteX10" fmla="*/ 489253 w 759347"/>
                <a:gd name="connsiteY10" fmla="*/ 1238462 h 1529676"/>
                <a:gd name="connsiteX11" fmla="*/ 471781 w 759347"/>
                <a:gd name="connsiteY11" fmla="*/ 1220990 h 1529676"/>
                <a:gd name="connsiteX12" fmla="*/ 506726 w 759347"/>
                <a:gd name="connsiteY12" fmla="*/ 1069560 h 1529676"/>
                <a:gd name="connsiteX13" fmla="*/ 751343 w 759347"/>
                <a:gd name="connsiteY13" fmla="*/ 720108 h 1529676"/>
                <a:gd name="connsiteX14" fmla="*/ 710573 w 759347"/>
                <a:gd name="connsiteY14" fmla="*/ 283293 h 1529676"/>
                <a:gd name="connsiteX15" fmla="*/ 605737 w 759347"/>
                <a:gd name="connsiteY15" fmla="*/ 15379 h 1529676"/>
                <a:gd name="connsiteX0" fmla="*/ 605737 w 756707"/>
                <a:gd name="connsiteY0" fmla="*/ 15379 h 1529676"/>
                <a:gd name="connsiteX1" fmla="*/ 401890 w 756707"/>
                <a:gd name="connsiteY1" fmla="*/ 96918 h 1529676"/>
                <a:gd name="connsiteX2" fmla="*/ 337823 w 756707"/>
                <a:gd name="connsiteY2" fmla="*/ 364831 h 1529676"/>
                <a:gd name="connsiteX3" fmla="*/ 145625 w 756707"/>
                <a:gd name="connsiteY3" fmla="*/ 516261 h 1529676"/>
                <a:gd name="connsiteX4" fmla="*/ 174746 w 756707"/>
                <a:gd name="connsiteY4" fmla="*/ 725933 h 1529676"/>
                <a:gd name="connsiteX5" fmla="*/ 75734 w 756707"/>
                <a:gd name="connsiteY5" fmla="*/ 912307 h 1529676"/>
                <a:gd name="connsiteX6" fmla="*/ 128153 w 756707"/>
                <a:gd name="connsiteY6" fmla="*/ 1162748 h 1529676"/>
                <a:gd name="connsiteX7" fmla="*/ 20 w 756707"/>
                <a:gd name="connsiteY7" fmla="*/ 1354947 h 1529676"/>
                <a:gd name="connsiteX8" fmla="*/ 139801 w 756707"/>
                <a:gd name="connsiteY8" fmla="*/ 1529672 h 1529676"/>
                <a:gd name="connsiteX9" fmla="*/ 279582 w 756707"/>
                <a:gd name="connsiteY9" fmla="*/ 1320001 h 1529676"/>
                <a:gd name="connsiteX10" fmla="*/ 489253 w 756707"/>
                <a:gd name="connsiteY10" fmla="*/ 1238462 h 1529676"/>
                <a:gd name="connsiteX11" fmla="*/ 471781 w 756707"/>
                <a:gd name="connsiteY11" fmla="*/ 1220990 h 1529676"/>
                <a:gd name="connsiteX12" fmla="*/ 506726 w 756707"/>
                <a:gd name="connsiteY12" fmla="*/ 1069560 h 1529676"/>
                <a:gd name="connsiteX13" fmla="*/ 640684 w 756707"/>
                <a:gd name="connsiteY13" fmla="*/ 953076 h 1529676"/>
                <a:gd name="connsiteX14" fmla="*/ 751343 w 756707"/>
                <a:gd name="connsiteY14" fmla="*/ 720108 h 1529676"/>
                <a:gd name="connsiteX15" fmla="*/ 710573 w 756707"/>
                <a:gd name="connsiteY15" fmla="*/ 283293 h 1529676"/>
                <a:gd name="connsiteX16" fmla="*/ 605737 w 756707"/>
                <a:gd name="connsiteY16" fmla="*/ 15379 h 1529676"/>
                <a:gd name="connsiteX0" fmla="*/ 605737 w 751471"/>
                <a:gd name="connsiteY0" fmla="*/ 15379 h 1529676"/>
                <a:gd name="connsiteX1" fmla="*/ 401890 w 751471"/>
                <a:gd name="connsiteY1" fmla="*/ 96918 h 1529676"/>
                <a:gd name="connsiteX2" fmla="*/ 337823 w 751471"/>
                <a:gd name="connsiteY2" fmla="*/ 364831 h 1529676"/>
                <a:gd name="connsiteX3" fmla="*/ 145625 w 751471"/>
                <a:gd name="connsiteY3" fmla="*/ 516261 h 1529676"/>
                <a:gd name="connsiteX4" fmla="*/ 174746 w 751471"/>
                <a:gd name="connsiteY4" fmla="*/ 725933 h 1529676"/>
                <a:gd name="connsiteX5" fmla="*/ 75734 w 751471"/>
                <a:gd name="connsiteY5" fmla="*/ 912307 h 1529676"/>
                <a:gd name="connsiteX6" fmla="*/ 128153 w 751471"/>
                <a:gd name="connsiteY6" fmla="*/ 1162748 h 1529676"/>
                <a:gd name="connsiteX7" fmla="*/ 20 w 751471"/>
                <a:gd name="connsiteY7" fmla="*/ 1354947 h 1529676"/>
                <a:gd name="connsiteX8" fmla="*/ 139801 w 751471"/>
                <a:gd name="connsiteY8" fmla="*/ 1529672 h 1529676"/>
                <a:gd name="connsiteX9" fmla="*/ 279582 w 751471"/>
                <a:gd name="connsiteY9" fmla="*/ 1320001 h 1529676"/>
                <a:gd name="connsiteX10" fmla="*/ 489253 w 751471"/>
                <a:gd name="connsiteY10" fmla="*/ 1238462 h 1529676"/>
                <a:gd name="connsiteX11" fmla="*/ 471781 w 751471"/>
                <a:gd name="connsiteY11" fmla="*/ 1220990 h 1529676"/>
                <a:gd name="connsiteX12" fmla="*/ 506726 w 751471"/>
                <a:gd name="connsiteY12" fmla="*/ 1069560 h 1529676"/>
                <a:gd name="connsiteX13" fmla="*/ 640684 w 751471"/>
                <a:gd name="connsiteY13" fmla="*/ 953076 h 1529676"/>
                <a:gd name="connsiteX14" fmla="*/ 652332 w 751471"/>
                <a:gd name="connsiteY14" fmla="*/ 824944 h 1529676"/>
                <a:gd name="connsiteX15" fmla="*/ 751343 w 751471"/>
                <a:gd name="connsiteY15" fmla="*/ 720108 h 1529676"/>
                <a:gd name="connsiteX16" fmla="*/ 710573 w 751471"/>
                <a:gd name="connsiteY16" fmla="*/ 283293 h 1529676"/>
                <a:gd name="connsiteX17" fmla="*/ 605737 w 751471"/>
                <a:gd name="connsiteY17" fmla="*/ 15379 h 1529676"/>
                <a:gd name="connsiteX0" fmla="*/ 605737 w 793023"/>
                <a:gd name="connsiteY0" fmla="*/ 15379 h 1529676"/>
                <a:gd name="connsiteX1" fmla="*/ 401890 w 793023"/>
                <a:gd name="connsiteY1" fmla="*/ 96918 h 1529676"/>
                <a:gd name="connsiteX2" fmla="*/ 337823 w 793023"/>
                <a:gd name="connsiteY2" fmla="*/ 364831 h 1529676"/>
                <a:gd name="connsiteX3" fmla="*/ 145625 w 793023"/>
                <a:gd name="connsiteY3" fmla="*/ 516261 h 1529676"/>
                <a:gd name="connsiteX4" fmla="*/ 174746 w 793023"/>
                <a:gd name="connsiteY4" fmla="*/ 725933 h 1529676"/>
                <a:gd name="connsiteX5" fmla="*/ 75734 w 793023"/>
                <a:gd name="connsiteY5" fmla="*/ 912307 h 1529676"/>
                <a:gd name="connsiteX6" fmla="*/ 128153 w 793023"/>
                <a:gd name="connsiteY6" fmla="*/ 1162748 h 1529676"/>
                <a:gd name="connsiteX7" fmla="*/ 20 w 793023"/>
                <a:gd name="connsiteY7" fmla="*/ 1354947 h 1529676"/>
                <a:gd name="connsiteX8" fmla="*/ 139801 w 793023"/>
                <a:gd name="connsiteY8" fmla="*/ 1529672 h 1529676"/>
                <a:gd name="connsiteX9" fmla="*/ 279582 w 793023"/>
                <a:gd name="connsiteY9" fmla="*/ 1320001 h 1529676"/>
                <a:gd name="connsiteX10" fmla="*/ 489253 w 793023"/>
                <a:gd name="connsiteY10" fmla="*/ 1238462 h 1529676"/>
                <a:gd name="connsiteX11" fmla="*/ 471781 w 793023"/>
                <a:gd name="connsiteY11" fmla="*/ 1220990 h 1529676"/>
                <a:gd name="connsiteX12" fmla="*/ 506726 w 793023"/>
                <a:gd name="connsiteY12" fmla="*/ 1069560 h 1529676"/>
                <a:gd name="connsiteX13" fmla="*/ 640684 w 793023"/>
                <a:gd name="connsiteY13" fmla="*/ 953076 h 1529676"/>
                <a:gd name="connsiteX14" fmla="*/ 652332 w 793023"/>
                <a:gd name="connsiteY14" fmla="*/ 824944 h 1529676"/>
                <a:gd name="connsiteX15" fmla="*/ 751343 w 793023"/>
                <a:gd name="connsiteY15" fmla="*/ 720108 h 1529676"/>
                <a:gd name="connsiteX16" fmla="*/ 792113 w 793023"/>
                <a:gd name="connsiteY16" fmla="*/ 545382 h 1529676"/>
                <a:gd name="connsiteX17" fmla="*/ 710573 w 793023"/>
                <a:gd name="connsiteY17" fmla="*/ 283293 h 1529676"/>
                <a:gd name="connsiteX18" fmla="*/ 605737 w 793023"/>
                <a:gd name="connsiteY18" fmla="*/ 15379 h 1529676"/>
                <a:gd name="connsiteX0" fmla="*/ 605737 w 792455"/>
                <a:gd name="connsiteY0" fmla="*/ 15379 h 1529676"/>
                <a:gd name="connsiteX1" fmla="*/ 401890 w 792455"/>
                <a:gd name="connsiteY1" fmla="*/ 96918 h 1529676"/>
                <a:gd name="connsiteX2" fmla="*/ 337823 w 792455"/>
                <a:gd name="connsiteY2" fmla="*/ 364831 h 1529676"/>
                <a:gd name="connsiteX3" fmla="*/ 145625 w 792455"/>
                <a:gd name="connsiteY3" fmla="*/ 516261 h 1529676"/>
                <a:gd name="connsiteX4" fmla="*/ 174746 w 792455"/>
                <a:gd name="connsiteY4" fmla="*/ 725933 h 1529676"/>
                <a:gd name="connsiteX5" fmla="*/ 75734 w 792455"/>
                <a:gd name="connsiteY5" fmla="*/ 912307 h 1529676"/>
                <a:gd name="connsiteX6" fmla="*/ 128153 w 792455"/>
                <a:gd name="connsiteY6" fmla="*/ 1162748 h 1529676"/>
                <a:gd name="connsiteX7" fmla="*/ 20 w 792455"/>
                <a:gd name="connsiteY7" fmla="*/ 1354947 h 1529676"/>
                <a:gd name="connsiteX8" fmla="*/ 139801 w 792455"/>
                <a:gd name="connsiteY8" fmla="*/ 1529672 h 1529676"/>
                <a:gd name="connsiteX9" fmla="*/ 279582 w 792455"/>
                <a:gd name="connsiteY9" fmla="*/ 1320001 h 1529676"/>
                <a:gd name="connsiteX10" fmla="*/ 489253 w 792455"/>
                <a:gd name="connsiteY10" fmla="*/ 1238462 h 1529676"/>
                <a:gd name="connsiteX11" fmla="*/ 471781 w 792455"/>
                <a:gd name="connsiteY11" fmla="*/ 1220990 h 1529676"/>
                <a:gd name="connsiteX12" fmla="*/ 506726 w 792455"/>
                <a:gd name="connsiteY12" fmla="*/ 1069560 h 1529676"/>
                <a:gd name="connsiteX13" fmla="*/ 640684 w 792455"/>
                <a:gd name="connsiteY13" fmla="*/ 953076 h 1529676"/>
                <a:gd name="connsiteX14" fmla="*/ 652332 w 792455"/>
                <a:gd name="connsiteY14" fmla="*/ 824944 h 1529676"/>
                <a:gd name="connsiteX15" fmla="*/ 751343 w 792455"/>
                <a:gd name="connsiteY15" fmla="*/ 720108 h 1529676"/>
                <a:gd name="connsiteX16" fmla="*/ 792113 w 792455"/>
                <a:gd name="connsiteY16" fmla="*/ 545382 h 1529676"/>
                <a:gd name="connsiteX17" fmla="*/ 681453 w 792455"/>
                <a:gd name="connsiteY17" fmla="*/ 388128 h 1529676"/>
                <a:gd name="connsiteX18" fmla="*/ 710573 w 792455"/>
                <a:gd name="connsiteY18" fmla="*/ 283293 h 1529676"/>
                <a:gd name="connsiteX19" fmla="*/ 605737 w 792455"/>
                <a:gd name="connsiteY19" fmla="*/ 15379 h 1529676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0 h 1514297"/>
                <a:gd name="connsiteX1" fmla="*/ 401890 w 792455"/>
                <a:gd name="connsiteY1" fmla="*/ 81539 h 1514297"/>
                <a:gd name="connsiteX2" fmla="*/ 337823 w 792455"/>
                <a:gd name="connsiteY2" fmla="*/ 349452 h 1514297"/>
                <a:gd name="connsiteX3" fmla="*/ 145625 w 792455"/>
                <a:gd name="connsiteY3" fmla="*/ 500882 h 1514297"/>
                <a:gd name="connsiteX4" fmla="*/ 174746 w 792455"/>
                <a:gd name="connsiteY4" fmla="*/ 710554 h 1514297"/>
                <a:gd name="connsiteX5" fmla="*/ 75734 w 792455"/>
                <a:gd name="connsiteY5" fmla="*/ 896928 h 1514297"/>
                <a:gd name="connsiteX6" fmla="*/ 128153 w 792455"/>
                <a:gd name="connsiteY6" fmla="*/ 1147369 h 1514297"/>
                <a:gd name="connsiteX7" fmla="*/ 20 w 792455"/>
                <a:gd name="connsiteY7" fmla="*/ 1339568 h 1514297"/>
                <a:gd name="connsiteX8" fmla="*/ 139801 w 792455"/>
                <a:gd name="connsiteY8" fmla="*/ 1514293 h 1514297"/>
                <a:gd name="connsiteX9" fmla="*/ 279582 w 792455"/>
                <a:gd name="connsiteY9" fmla="*/ 1304622 h 1514297"/>
                <a:gd name="connsiteX10" fmla="*/ 489253 w 792455"/>
                <a:gd name="connsiteY10" fmla="*/ 1223083 h 1514297"/>
                <a:gd name="connsiteX11" fmla="*/ 471781 w 792455"/>
                <a:gd name="connsiteY11" fmla="*/ 1205611 h 1514297"/>
                <a:gd name="connsiteX12" fmla="*/ 506726 w 792455"/>
                <a:gd name="connsiteY12" fmla="*/ 1054181 h 1514297"/>
                <a:gd name="connsiteX13" fmla="*/ 640684 w 792455"/>
                <a:gd name="connsiteY13" fmla="*/ 937697 h 1514297"/>
                <a:gd name="connsiteX14" fmla="*/ 652332 w 792455"/>
                <a:gd name="connsiteY14" fmla="*/ 809565 h 1514297"/>
                <a:gd name="connsiteX15" fmla="*/ 751343 w 792455"/>
                <a:gd name="connsiteY15" fmla="*/ 704729 h 1514297"/>
                <a:gd name="connsiteX16" fmla="*/ 792113 w 792455"/>
                <a:gd name="connsiteY16" fmla="*/ 530003 h 1514297"/>
                <a:gd name="connsiteX17" fmla="*/ 681453 w 792455"/>
                <a:gd name="connsiteY17" fmla="*/ 372749 h 1514297"/>
                <a:gd name="connsiteX18" fmla="*/ 739694 w 792455"/>
                <a:gd name="connsiteY18" fmla="*/ 145606 h 1514297"/>
                <a:gd name="connsiteX19" fmla="*/ 605737 w 792455"/>
                <a:gd name="connsiteY19" fmla="*/ 0 h 1514297"/>
                <a:gd name="connsiteX0" fmla="*/ 605737 w 792455"/>
                <a:gd name="connsiteY0" fmla="*/ 2713 h 1517010"/>
                <a:gd name="connsiteX1" fmla="*/ 401890 w 792455"/>
                <a:gd name="connsiteY1" fmla="*/ 84252 h 1517010"/>
                <a:gd name="connsiteX2" fmla="*/ 337823 w 792455"/>
                <a:gd name="connsiteY2" fmla="*/ 352165 h 1517010"/>
                <a:gd name="connsiteX3" fmla="*/ 145625 w 792455"/>
                <a:gd name="connsiteY3" fmla="*/ 503595 h 1517010"/>
                <a:gd name="connsiteX4" fmla="*/ 174746 w 792455"/>
                <a:gd name="connsiteY4" fmla="*/ 713267 h 1517010"/>
                <a:gd name="connsiteX5" fmla="*/ 75734 w 792455"/>
                <a:gd name="connsiteY5" fmla="*/ 899641 h 1517010"/>
                <a:gd name="connsiteX6" fmla="*/ 128153 w 792455"/>
                <a:gd name="connsiteY6" fmla="*/ 1150082 h 1517010"/>
                <a:gd name="connsiteX7" fmla="*/ 20 w 792455"/>
                <a:gd name="connsiteY7" fmla="*/ 1342281 h 1517010"/>
                <a:gd name="connsiteX8" fmla="*/ 139801 w 792455"/>
                <a:gd name="connsiteY8" fmla="*/ 1517006 h 1517010"/>
                <a:gd name="connsiteX9" fmla="*/ 279582 w 792455"/>
                <a:gd name="connsiteY9" fmla="*/ 1307335 h 1517010"/>
                <a:gd name="connsiteX10" fmla="*/ 489253 w 792455"/>
                <a:gd name="connsiteY10" fmla="*/ 1225796 h 1517010"/>
                <a:gd name="connsiteX11" fmla="*/ 471781 w 792455"/>
                <a:gd name="connsiteY11" fmla="*/ 1208324 h 1517010"/>
                <a:gd name="connsiteX12" fmla="*/ 506726 w 792455"/>
                <a:gd name="connsiteY12" fmla="*/ 1056894 h 1517010"/>
                <a:gd name="connsiteX13" fmla="*/ 640684 w 792455"/>
                <a:gd name="connsiteY13" fmla="*/ 940410 h 1517010"/>
                <a:gd name="connsiteX14" fmla="*/ 652332 w 792455"/>
                <a:gd name="connsiteY14" fmla="*/ 812278 h 1517010"/>
                <a:gd name="connsiteX15" fmla="*/ 751343 w 792455"/>
                <a:gd name="connsiteY15" fmla="*/ 707442 h 1517010"/>
                <a:gd name="connsiteX16" fmla="*/ 792113 w 792455"/>
                <a:gd name="connsiteY16" fmla="*/ 532716 h 1517010"/>
                <a:gd name="connsiteX17" fmla="*/ 681453 w 792455"/>
                <a:gd name="connsiteY17" fmla="*/ 375462 h 1517010"/>
                <a:gd name="connsiteX18" fmla="*/ 739694 w 792455"/>
                <a:gd name="connsiteY18" fmla="*/ 148319 h 1517010"/>
                <a:gd name="connsiteX19" fmla="*/ 658156 w 792455"/>
                <a:gd name="connsiteY19" fmla="*/ 43483 h 1517010"/>
                <a:gd name="connsiteX20" fmla="*/ 605737 w 792455"/>
                <a:gd name="connsiteY20" fmla="*/ 2713 h 1517010"/>
                <a:gd name="connsiteX0" fmla="*/ 605737 w 792455"/>
                <a:gd name="connsiteY0" fmla="*/ 795 h 1515092"/>
                <a:gd name="connsiteX1" fmla="*/ 401890 w 792455"/>
                <a:gd name="connsiteY1" fmla="*/ 82334 h 1515092"/>
                <a:gd name="connsiteX2" fmla="*/ 337823 w 792455"/>
                <a:gd name="connsiteY2" fmla="*/ 350247 h 1515092"/>
                <a:gd name="connsiteX3" fmla="*/ 145625 w 792455"/>
                <a:gd name="connsiteY3" fmla="*/ 501677 h 1515092"/>
                <a:gd name="connsiteX4" fmla="*/ 174746 w 792455"/>
                <a:gd name="connsiteY4" fmla="*/ 711349 h 1515092"/>
                <a:gd name="connsiteX5" fmla="*/ 75734 w 792455"/>
                <a:gd name="connsiteY5" fmla="*/ 897723 h 1515092"/>
                <a:gd name="connsiteX6" fmla="*/ 128153 w 792455"/>
                <a:gd name="connsiteY6" fmla="*/ 1148164 h 1515092"/>
                <a:gd name="connsiteX7" fmla="*/ 20 w 792455"/>
                <a:gd name="connsiteY7" fmla="*/ 1340363 h 1515092"/>
                <a:gd name="connsiteX8" fmla="*/ 139801 w 792455"/>
                <a:gd name="connsiteY8" fmla="*/ 1515088 h 1515092"/>
                <a:gd name="connsiteX9" fmla="*/ 279582 w 792455"/>
                <a:gd name="connsiteY9" fmla="*/ 1305417 h 1515092"/>
                <a:gd name="connsiteX10" fmla="*/ 489253 w 792455"/>
                <a:gd name="connsiteY10" fmla="*/ 1223878 h 1515092"/>
                <a:gd name="connsiteX11" fmla="*/ 471781 w 792455"/>
                <a:gd name="connsiteY11" fmla="*/ 1206406 h 1515092"/>
                <a:gd name="connsiteX12" fmla="*/ 506726 w 792455"/>
                <a:gd name="connsiteY12" fmla="*/ 1054976 h 1515092"/>
                <a:gd name="connsiteX13" fmla="*/ 640684 w 792455"/>
                <a:gd name="connsiteY13" fmla="*/ 938492 h 1515092"/>
                <a:gd name="connsiteX14" fmla="*/ 652332 w 792455"/>
                <a:gd name="connsiteY14" fmla="*/ 810360 h 1515092"/>
                <a:gd name="connsiteX15" fmla="*/ 751343 w 792455"/>
                <a:gd name="connsiteY15" fmla="*/ 705524 h 1515092"/>
                <a:gd name="connsiteX16" fmla="*/ 792113 w 792455"/>
                <a:gd name="connsiteY16" fmla="*/ 530798 h 1515092"/>
                <a:gd name="connsiteX17" fmla="*/ 681453 w 792455"/>
                <a:gd name="connsiteY17" fmla="*/ 373544 h 1515092"/>
                <a:gd name="connsiteX18" fmla="*/ 739694 w 792455"/>
                <a:gd name="connsiteY18" fmla="*/ 146401 h 1515092"/>
                <a:gd name="connsiteX19" fmla="*/ 658156 w 792455"/>
                <a:gd name="connsiteY19" fmla="*/ 41565 h 1515092"/>
                <a:gd name="connsiteX20" fmla="*/ 605737 w 792455"/>
                <a:gd name="connsiteY20" fmla="*/ 795 h 1515092"/>
                <a:gd name="connsiteX0" fmla="*/ 605737 w 792455"/>
                <a:gd name="connsiteY0" fmla="*/ 67950 h 1582247"/>
                <a:gd name="connsiteX1" fmla="*/ 401890 w 792455"/>
                <a:gd name="connsiteY1" fmla="*/ 149489 h 1582247"/>
                <a:gd name="connsiteX2" fmla="*/ 337823 w 792455"/>
                <a:gd name="connsiteY2" fmla="*/ 417402 h 1582247"/>
                <a:gd name="connsiteX3" fmla="*/ 145625 w 792455"/>
                <a:gd name="connsiteY3" fmla="*/ 568832 h 1582247"/>
                <a:gd name="connsiteX4" fmla="*/ 174746 w 792455"/>
                <a:gd name="connsiteY4" fmla="*/ 778504 h 1582247"/>
                <a:gd name="connsiteX5" fmla="*/ 75734 w 792455"/>
                <a:gd name="connsiteY5" fmla="*/ 964878 h 1582247"/>
                <a:gd name="connsiteX6" fmla="*/ 128153 w 792455"/>
                <a:gd name="connsiteY6" fmla="*/ 1215319 h 1582247"/>
                <a:gd name="connsiteX7" fmla="*/ 20 w 792455"/>
                <a:gd name="connsiteY7" fmla="*/ 1407518 h 1582247"/>
                <a:gd name="connsiteX8" fmla="*/ 139801 w 792455"/>
                <a:gd name="connsiteY8" fmla="*/ 1582243 h 1582247"/>
                <a:gd name="connsiteX9" fmla="*/ 279582 w 792455"/>
                <a:gd name="connsiteY9" fmla="*/ 1372572 h 1582247"/>
                <a:gd name="connsiteX10" fmla="*/ 489253 w 792455"/>
                <a:gd name="connsiteY10" fmla="*/ 1291033 h 1582247"/>
                <a:gd name="connsiteX11" fmla="*/ 471781 w 792455"/>
                <a:gd name="connsiteY11" fmla="*/ 1273561 h 1582247"/>
                <a:gd name="connsiteX12" fmla="*/ 506726 w 792455"/>
                <a:gd name="connsiteY12" fmla="*/ 1122131 h 1582247"/>
                <a:gd name="connsiteX13" fmla="*/ 640684 w 792455"/>
                <a:gd name="connsiteY13" fmla="*/ 1005647 h 1582247"/>
                <a:gd name="connsiteX14" fmla="*/ 652332 w 792455"/>
                <a:gd name="connsiteY14" fmla="*/ 877515 h 1582247"/>
                <a:gd name="connsiteX15" fmla="*/ 751343 w 792455"/>
                <a:gd name="connsiteY15" fmla="*/ 772679 h 1582247"/>
                <a:gd name="connsiteX16" fmla="*/ 792113 w 792455"/>
                <a:gd name="connsiteY16" fmla="*/ 597953 h 1582247"/>
                <a:gd name="connsiteX17" fmla="*/ 681453 w 792455"/>
                <a:gd name="connsiteY17" fmla="*/ 440699 h 1582247"/>
                <a:gd name="connsiteX18" fmla="*/ 739694 w 792455"/>
                <a:gd name="connsiteY18" fmla="*/ 213556 h 1582247"/>
                <a:gd name="connsiteX19" fmla="*/ 658156 w 792455"/>
                <a:gd name="connsiteY19" fmla="*/ 108720 h 1582247"/>
                <a:gd name="connsiteX20" fmla="*/ 605737 w 792455"/>
                <a:gd name="connsiteY20" fmla="*/ 67950 h 1582247"/>
                <a:gd name="connsiteX0" fmla="*/ 658156 w 792455"/>
                <a:gd name="connsiteY0" fmla="*/ 5639 h 1479166"/>
                <a:gd name="connsiteX1" fmla="*/ 401890 w 792455"/>
                <a:gd name="connsiteY1" fmla="*/ 46408 h 1479166"/>
                <a:gd name="connsiteX2" fmla="*/ 337823 w 792455"/>
                <a:gd name="connsiteY2" fmla="*/ 314321 h 1479166"/>
                <a:gd name="connsiteX3" fmla="*/ 145625 w 792455"/>
                <a:gd name="connsiteY3" fmla="*/ 465751 h 1479166"/>
                <a:gd name="connsiteX4" fmla="*/ 174746 w 792455"/>
                <a:gd name="connsiteY4" fmla="*/ 675423 h 1479166"/>
                <a:gd name="connsiteX5" fmla="*/ 75734 w 792455"/>
                <a:gd name="connsiteY5" fmla="*/ 861797 h 1479166"/>
                <a:gd name="connsiteX6" fmla="*/ 128153 w 792455"/>
                <a:gd name="connsiteY6" fmla="*/ 1112238 h 1479166"/>
                <a:gd name="connsiteX7" fmla="*/ 20 w 792455"/>
                <a:gd name="connsiteY7" fmla="*/ 1304437 h 1479166"/>
                <a:gd name="connsiteX8" fmla="*/ 139801 w 792455"/>
                <a:gd name="connsiteY8" fmla="*/ 1479162 h 1479166"/>
                <a:gd name="connsiteX9" fmla="*/ 279582 w 792455"/>
                <a:gd name="connsiteY9" fmla="*/ 1269491 h 1479166"/>
                <a:gd name="connsiteX10" fmla="*/ 489253 w 792455"/>
                <a:gd name="connsiteY10" fmla="*/ 1187952 h 1479166"/>
                <a:gd name="connsiteX11" fmla="*/ 471781 w 792455"/>
                <a:gd name="connsiteY11" fmla="*/ 1170480 h 1479166"/>
                <a:gd name="connsiteX12" fmla="*/ 506726 w 792455"/>
                <a:gd name="connsiteY12" fmla="*/ 1019050 h 1479166"/>
                <a:gd name="connsiteX13" fmla="*/ 640684 w 792455"/>
                <a:gd name="connsiteY13" fmla="*/ 902566 h 1479166"/>
                <a:gd name="connsiteX14" fmla="*/ 652332 w 792455"/>
                <a:gd name="connsiteY14" fmla="*/ 774434 h 1479166"/>
                <a:gd name="connsiteX15" fmla="*/ 751343 w 792455"/>
                <a:gd name="connsiteY15" fmla="*/ 669598 h 1479166"/>
                <a:gd name="connsiteX16" fmla="*/ 792113 w 792455"/>
                <a:gd name="connsiteY16" fmla="*/ 494872 h 1479166"/>
                <a:gd name="connsiteX17" fmla="*/ 681453 w 792455"/>
                <a:gd name="connsiteY17" fmla="*/ 337618 h 1479166"/>
                <a:gd name="connsiteX18" fmla="*/ 739694 w 792455"/>
                <a:gd name="connsiteY18" fmla="*/ 110475 h 1479166"/>
                <a:gd name="connsiteX19" fmla="*/ 658156 w 792455"/>
                <a:gd name="connsiteY19" fmla="*/ 5639 h 1479166"/>
                <a:gd name="connsiteX0" fmla="*/ 611562 w 792455"/>
                <a:gd name="connsiteY0" fmla="*/ 895 h 1561785"/>
                <a:gd name="connsiteX1" fmla="*/ 401890 w 792455"/>
                <a:gd name="connsiteY1" fmla="*/ 129027 h 1561785"/>
                <a:gd name="connsiteX2" fmla="*/ 337823 w 792455"/>
                <a:gd name="connsiteY2" fmla="*/ 396940 h 1561785"/>
                <a:gd name="connsiteX3" fmla="*/ 145625 w 792455"/>
                <a:gd name="connsiteY3" fmla="*/ 548370 h 1561785"/>
                <a:gd name="connsiteX4" fmla="*/ 174746 w 792455"/>
                <a:gd name="connsiteY4" fmla="*/ 758042 h 1561785"/>
                <a:gd name="connsiteX5" fmla="*/ 75734 w 792455"/>
                <a:gd name="connsiteY5" fmla="*/ 944416 h 1561785"/>
                <a:gd name="connsiteX6" fmla="*/ 128153 w 792455"/>
                <a:gd name="connsiteY6" fmla="*/ 1194857 h 1561785"/>
                <a:gd name="connsiteX7" fmla="*/ 20 w 792455"/>
                <a:gd name="connsiteY7" fmla="*/ 1387056 h 1561785"/>
                <a:gd name="connsiteX8" fmla="*/ 139801 w 792455"/>
                <a:gd name="connsiteY8" fmla="*/ 1561781 h 1561785"/>
                <a:gd name="connsiteX9" fmla="*/ 279582 w 792455"/>
                <a:gd name="connsiteY9" fmla="*/ 1352110 h 1561785"/>
                <a:gd name="connsiteX10" fmla="*/ 489253 w 792455"/>
                <a:gd name="connsiteY10" fmla="*/ 1270571 h 1561785"/>
                <a:gd name="connsiteX11" fmla="*/ 471781 w 792455"/>
                <a:gd name="connsiteY11" fmla="*/ 1253099 h 1561785"/>
                <a:gd name="connsiteX12" fmla="*/ 506726 w 792455"/>
                <a:gd name="connsiteY12" fmla="*/ 1101669 h 1561785"/>
                <a:gd name="connsiteX13" fmla="*/ 640684 w 792455"/>
                <a:gd name="connsiteY13" fmla="*/ 985185 h 1561785"/>
                <a:gd name="connsiteX14" fmla="*/ 652332 w 792455"/>
                <a:gd name="connsiteY14" fmla="*/ 857053 h 1561785"/>
                <a:gd name="connsiteX15" fmla="*/ 751343 w 792455"/>
                <a:gd name="connsiteY15" fmla="*/ 752217 h 1561785"/>
                <a:gd name="connsiteX16" fmla="*/ 792113 w 792455"/>
                <a:gd name="connsiteY16" fmla="*/ 577491 h 1561785"/>
                <a:gd name="connsiteX17" fmla="*/ 681453 w 792455"/>
                <a:gd name="connsiteY17" fmla="*/ 420237 h 1561785"/>
                <a:gd name="connsiteX18" fmla="*/ 739694 w 792455"/>
                <a:gd name="connsiteY18" fmla="*/ 193094 h 1561785"/>
                <a:gd name="connsiteX19" fmla="*/ 611562 w 792455"/>
                <a:gd name="connsiteY19" fmla="*/ 895 h 1561785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5"/>
                <a:gd name="connsiteX1" fmla="*/ 401890 w 792455"/>
                <a:gd name="connsiteY1" fmla="*/ 128131 h 1560885"/>
                <a:gd name="connsiteX2" fmla="*/ 337823 w 792455"/>
                <a:gd name="connsiteY2" fmla="*/ 396044 h 1560885"/>
                <a:gd name="connsiteX3" fmla="*/ 145625 w 792455"/>
                <a:gd name="connsiteY3" fmla="*/ 547474 h 1560885"/>
                <a:gd name="connsiteX4" fmla="*/ 174746 w 792455"/>
                <a:gd name="connsiteY4" fmla="*/ 757146 h 1560885"/>
                <a:gd name="connsiteX5" fmla="*/ 75734 w 792455"/>
                <a:gd name="connsiteY5" fmla="*/ 943520 h 1560885"/>
                <a:gd name="connsiteX6" fmla="*/ 128153 w 792455"/>
                <a:gd name="connsiteY6" fmla="*/ 1193961 h 1560885"/>
                <a:gd name="connsiteX7" fmla="*/ 20 w 792455"/>
                <a:gd name="connsiteY7" fmla="*/ 1386160 h 1560885"/>
                <a:gd name="connsiteX8" fmla="*/ 139801 w 792455"/>
                <a:gd name="connsiteY8" fmla="*/ 1560885 h 1560885"/>
                <a:gd name="connsiteX9" fmla="*/ 279582 w 792455"/>
                <a:gd name="connsiteY9" fmla="*/ 1351214 h 1560885"/>
                <a:gd name="connsiteX10" fmla="*/ 489253 w 792455"/>
                <a:gd name="connsiteY10" fmla="*/ 1269675 h 1560885"/>
                <a:gd name="connsiteX11" fmla="*/ 471781 w 792455"/>
                <a:gd name="connsiteY11" fmla="*/ 1252203 h 1560885"/>
                <a:gd name="connsiteX12" fmla="*/ 506726 w 792455"/>
                <a:gd name="connsiteY12" fmla="*/ 1100773 h 1560885"/>
                <a:gd name="connsiteX13" fmla="*/ 640684 w 792455"/>
                <a:gd name="connsiteY13" fmla="*/ 984289 h 1560885"/>
                <a:gd name="connsiteX14" fmla="*/ 652332 w 792455"/>
                <a:gd name="connsiteY14" fmla="*/ 856157 h 1560885"/>
                <a:gd name="connsiteX15" fmla="*/ 751343 w 792455"/>
                <a:gd name="connsiteY15" fmla="*/ 751321 h 1560885"/>
                <a:gd name="connsiteX16" fmla="*/ 792113 w 792455"/>
                <a:gd name="connsiteY16" fmla="*/ 576595 h 1560885"/>
                <a:gd name="connsiteX17" fmla="*/ 681453 w 792455"/>
                <a:gd name="connsiteY17" fmla="*/ 419341 h 1560885"/>
                <a:gd name="connsiteX18" fmla="*/ 739694 w 792455"/>
                <a:gd name="connsiteY18" fmla="*/ 192198 h 1560885"/>
                <a:gd name="connsiteX19" fmla="*/ 599914 w 792455"/>
                <a:gd name="connsiteY19" fmla="*/ 0 h 1560885"/>
                <a:gd name="connsiteX0" fmla="*/ 600850 w 793391"/>
                <a:gd name="connsiteY0" fmla="*/ 0 h 1584182"/>
                <a:gd name="connsiteX1" fmla="*/ 402826 w 793391"/>
                <a:gd name="connsiteY1" fmla="*/ 128131 h 1584182"/>
                <a:gd name="connsiteX2" fmla="*/ 338759 w 793391"/>
                <a:gd name="connsiteY2" fmla="*/ 396044 h 1584182"/>
                <a:gd name="connsiteX3" fmla="*/ 146561 w 793391"/>
                <a:gd name="connsiteY3" fmla="*/ 547474 h 1584182"/>
                <a:gd name="connsiteX4" fmla="*/ 175682 w 793391"/>
                <a:gd name="connsiteY4" fmla="*/ 757146 h 1584182"/>
                <a:gd name="connsiteX5" fmla="*/ 76670 w 793391"/>
                <a:gd name="connsiteY5" fmla="*/ 943520 h 1584182"/>
                <a:gd name="connsiteX6" fmla="*/ 129089 w 793391"/>
                <a:gd name="connsiteY6" fmla="*/ 1193961 h 1584182"/>
                <a:gd name="connsiteX7" fmla="*/ 956 w 793391"/>
                <a:gd name="connsiteY7" fmla="*/ 1386160 h 1584182"/>
                <a:gd name="connsiteX8" fmla="*/ 123265 w 793391"/>
                <a:gd name="connsiteY8" fmla="*/ 1584182 h 1584182"/>
                <a:gd name="connsiteX9" fmla="*/ 280518 w 793391"/>
                <a:gd name="connsiteY9" fmla="*/ 1351214 h 1584182"/>
                <a:gd name="connsiteX10" fmla="*/ 490189 w 793391"/>
                <a:gd name="connsiteY10" fmla="*/ 1269675 h 1584182"/>
                <a:gd name="connsiteX11" fmla="*/ 472717 w 793391"/>
                <a:gd name="connsiteY11" fmla="*/ 1252203 h 1584182"/>
                <a:gd name="connsiteX12" fmla="*/ 507662 w 793391"/>
                <a:gd name="connsiteY12" fmla="*/ 1100773 h 1584182"/>
                <a:gd name="connsiteX13" fmla="*/ 641620 w 793391"/>
                <a:gd name="connsiteY13" fmla="*/ 984289 h 1584182"/>
                <a:gd name="connsiteX14" fmla="*/ 653268 w 793391"/>
                <a:gd name="connsiteY14" fmla="*/ 856157 h 1584182"/>
                <a:gd name="connsiteX15" fmla="*/ 752279 w 793391"/>
                <a:gd name="connsiteY15" fmla="*/ 751321 h 1584182"/>
                <a:gd name="connsiteX16" fmla="*/ 793049 w 793391"/>
                <a:gd name="connsiteY16" fmla="*/ 576595 h 1584182"/>
                <a:gd name="connsiteX17" fmla="*/ 682389 w 793391"/>
                <a:gd name="connsiteY17" fmla="*/ 419341 h 1584182"/>
                <a:gd name="connsiteX18" fmla="*/ 740630 w 793391"/>
                <a:gd name="connsiteY18" fmla="*/ 192198 h 1584182"/>
                <a:gd name="connsiteX19" fmla="*/ 600850 w 793391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37824 w 792456"/>
                <a:gd name="connsiteY2" fmla="*/ 396044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74747 w 792456"/>
                <a:gd name="connsiteY3" fmla="*/ 553298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58768"/>
                <a:gd name="connsiteY0" fmla="*/ 0 h 1584182"/>
                <a:gd name="connsiteX1" fmla="*/ 401891 w 758768"/>
                <a:gd name="connsiteY1" fmla="*/ 128131 h 1584182"/>
                <a:gd name="connsiteX2" fmla="*/ 326175 w 758768"/>
                <a:gd name="connsiteY2" fmla="*/ 349450 h 1584182"/>
                <a:gd name="connsiteX3" fmla="*/ 174747 w 758768"/>
                <a:gd name="connsiteY3" fmla="*/ 553298 h 1584182"/>
                <a:gd name="connsiteX4" fmla="*/ 174747 w 758768"/>
                <a:gd name="connsiteY4" fmla="*/ 757146 h 1584182"/>
                <a:gd name="connsiteX5" fmla="*/ 75735 w 758768"/>
                <a:gd name="connsiteY5" fmla="*/ 943520 h 1584182"/>
                <a:gd name="connsiteX6" fmla="*/ 128154 w 758768"/>
                <a:gd name="connsiteY6" fmla="*/ 1193961 h 1584182"/>
                <a:gd name="connsiteX7" fmla="*/ 21 w 758768"/>
                <a:gd name="connsiteY7" fmla="*/ 1386160 h 1584182"/>
                <a:gd name="connsiteX8" fmla="*/ 122330 w 758768"/>
                <a:gd name="connsiteY8" fmla="*/ 1584182 h 1584182"/>
                <a:gd name="connsiteX9" fmla="*/ 279583 w 758768"/>
                <a:gd name="connsiteY9" fmla="*/ 1351214 h 1584182"/>
                <a:gd name="connsiteX10" fmla="*/ 489254 w 758768"/>
                <a:gd name="connsiteY10" fmla="*/ 1269675 h 1584182"/>
                <a:gd name="connsiteX11" fmla="*/ 471782 w 758768"/>
                <a:gd name="connsiteY11" fmla="*/ 1252203 h 1584182"/>
                <a:gd name="connsiteX12" fmla="*/ 506727 w 758768"/>
                <a:gd name="connsiteY12" fmla="*/ 1100773 h 1584182"/>
                <a:gd name="connsiteX13" fmla="*/ 640685 w 758768"/>
                <a:gd name="connsiteY13" fmla="*/ 984289 h 1584182"/>
                <a:gd name="connsiteX14" fmla="*/ 652333 w 758768"/>
                <a:gd name="connsiteY14" fmla="*/ 856157 h 1584182"/>
                <a:gd name="connsiteX15" fmla="*/ 751344 w 758768"/>
                <a:gd name="connsiteY15" fmla="*/ 751321 h 1584182"/>
                <a:gd name="connsiteX16" fmla="*/ 751345 w 758768"/>
                <a:gd name="connsiteY16" fmla="*/ 588243 h 1584182"/>
                <a:gd name="connsiteX17" fmla="*/ 681454 w 758768"/>
                <a:gd name="connsiteY17" fmla="*/ 419341 h 1584182"/>
                <a:gd name="connsiteX18" fmla="*/ 739695 w 758768"/>
                <a:gd name="connsiteY18" fmla="*/ 192198 h 1584182"/>
                <a:gd name="connsiteX19" fmla="*/ 599915 w 758768"/>
                <a:gd name="connsiteY19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856157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751321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250462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250462 w 751345"/>
                <a:gd name="connsiteY4" fmla="*/ 757146 h 1584182"/>
                <a:gd name="connsiteX5" fmla="*/ 198043 w 751345"/>
                <a:gd name="connsiteY5" fmla="*/ 966817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06 w 751336"/>
                <a:gd name="connsiteY0" fmla="*/ 0 h 1584182"/>
                <a:gd name="connsiteX1" fmla="*/ 401882 w 751336"/>
                <a:gd name="connsiteY1" fmla="*/ 128131 h 1584182"/>
                <a:gd name="connsiteX2" fmla="*/ 326166 w 751336"/>
                <a:gd name="connsiteY2" fmla="*/ 349450 h 1584182"/>
                <a:gd name="connsiteX3" fmla="*/ 174738 w 751336"/>
                <a:gd name="connsiteY3" fmla="*/ 553298 h 1584182"/>
                <a:gd name="connsiteX4" fmla="*/ 250453 w 751336"/>
                <a:gd name="connsiteY4" fmla="*/ 757146 h 1584182"/>
                <a:gd name="connsiteX5" fmla="*/ 198034 w 751336"/>
                <a:gd name="connsiteY5" fmla="*/ 966817 h 1584182"/>
                <a:gd name="connsiteX6" fmla="*/ 227156 w 751336"/>
                <a:gd name="connsiteY6" fmla="*/ 1193961 h 1584182"/>
                <a:gd name="connsiteX7" fmla="*/ 12 w 751336"/>
                <a:gd name="connsiteY7" fmla="*/ 1386160 h 1584182"/>
                <a:gd name="connsiteX8" fmla="*/ 122321 w 751336"/>
                <a:gd name="connsiteY8" fmla="*/ 1584182 h 1584182"/>
                <a:gd name="connsiteX9" fmla="*/ 279574 w 751336"/>
                <a:gd name="connsiteY9" fmla="*/ 1351214 h 1584182"/>
                <a:gd name="connsiteX10" fmla="*/ 489245 w 751336"/>
                <a:gd name="connsiteY10" fmla="*/ 1269675 h 1584182"/>
                <a:gd name="connsiteX11" fmla="*/ 506718 w 751336"/>
                <a:gd name="connsiteY11" fmla="*/ 1100773 h 1584182"/>
                <a:gd name="connsiteX12" fmla="*/ 640676 w 751336"/>
                <a:gd name="connsiteY12" fmla="*/ 984289 h 1584182"/>
                <a:gd name="connsiteX13" fmla="*/ 652324 w 751336"/>
                <a:gd name="connsiteY13" fmla="*/ 751321 h 1584182"/>
                <a:gd name="connsiteX14" fmla="*/ 751336 w 751336"/>
                <a:gd name="connsiteY14" fmla="*/ 588243 h 1584182"/>
                <a:gd name="connsiteX15" fmla="*/ 681445 w 751336"/>
                <a:gd name="connsiteY15" fmla="*/ 419341 h 1584182"/>
                <a:gd name="connsiteX16" fmla="*/ 739686 w 751336"/>
                <a:gd name="connsiteY16" fmla="*/ 192198 h 1584182"/>
                <a:gd name="connsiteX17" fmla="*/ 599906 w 751336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199537 w 671299"/>
                <a:gd name="connsiteY9" fmla="*/ 1351214 h 1584182"/>
                <a:gd name="connsiteX10" fmla="*/ 409208 w 671299"/>
                <a:gd name="connsiteY10" fmla="*/ 1269675 h 1584182"/>
                <a:gd name="connsiteX11" fmla="*/ 426681 w 671299"/>
                <a:gd name="connsiteY11" fmla="*/ 1100773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09208 w 671299"/>
                <a:gd name="connsiteY10" fmla="*/ 1269675 h 1584182"/>
                <a:gd name="connsiteX11" fmla="*/ 426681 w 671299"/>
                <a:gd name="connsiteY11" fmla="*/ 1100773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26681 w 671299"/>
                <a:gd name="connsiteY11" fmla="*/ 1100773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79099 w 671299"/>
                <a:gd name="connsiteY11" fmla="*/ 1094949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79099 w 671299"/>
                <a:gd name="connsiteY11" fmla="*/ 1094949 h 1584182"/>
                <a:gd name="connsiteX12" fmla="*/ 618881 w 671299"/>
                <a:gd name="connsiteY12" fmla="*/ 926047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79099 w 671299"/>
                <a:gd name="connsiteY11" fmla="*/ 1094949 h 1584182"/>
                <a:gd name="connsiteX12" fmla="*/ 618881 w 671299"/>
                <a:gd name="connsiteY12" fmla="*/ 926047 h 1584182"/>
                <a:gd name="connsiteX13" fmla="*/ 613056 w 671299"/>
                <a:gd name="connsiteY13" fmla="*/ 733848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717892"/>
                <a:gd name="connsiteY0" fmla="*/ 0 h 1584182"/>
                <a:gd name="connsiteX1" fmla="*/ 321845 w 717892"/>
                <a:gd name="connsiteY1" fmla="*/ 128131 h 1584182"/>
                <a:gd name="connsiteX2" fmla="*/ 246129 w 717892"/>
                <a:gd name="connsiteY2" fmla="*/ 349450 h 1584182"/>
                <a:gd name="connsiteX3" fmla="*/ 94701 w 717892"/>
                <a:gd name="connsiteY3" fmla="*/ 553298 h 1584182"/>
                <a:gd name="connsiteX4" fmla="*/ 170416 w 717892"/>
                <a:gd name="connsiteY4" fmla="*/ 757146 h 1584182"/>
                <a:gd name="connsiteX5" fmla="*/ 117997 w 717892"/>
                <a:gd name="connsiteY5" fmla="*/ 966817 h 1584182"/>
                <a:gd name="connsiteX6" fmla="*/ 147119 w 717892"/>
                <a:gd name="connsiteY6" fmla="*/ 1193961 h 1584182"/>
                <a:gd name="connsiteX7" fmla="*/ 42284 w 717892"/>
                <a:gd name="connsiteY7" fmla="*/ 1403633 h 1584182"/>
                <a:gd name="connsiteX8" fmla="*/ 42284 w 717892"/>
                <a:gd name="connsiteY8" fmla="*/ 1584182 h 1584182"/>
                <a:gd name="connsiteX9" fmla="*/ 257779 w 717892"/>
                <a:gd name="connsiteY9" fmla="*/ 1380335 h 1584182"/>
                <a:gd name="connsiteX10" fmla="*/ 455802 w 717892"/>
                <a:gd name="connsiteY10" fmla="*/ 1304620 h 1584182"/>
                <a:gd name="connsiteX11" fmla="*/ 479099 w 717892"/>
                <a:gd name="connsiteY11" fmla="*/ 1094949 h 1584182"/>
                <a:gd name="connsiteX12" fmla="*/ 618881 w 717892"/>
                <a:gd name="connsiteY12" fmla="*/ 926047 h 1584182"/>
                <a:gd name="connsiteX13" fmla="*/ 613056 w 717892"/>
                <a:gd name="connsiteY13" fmla="*/ 733848 h 1584182"/>
                <a:gd name="connsiteX14" fmla="*/ 717892 w 717892"/>
                <a:gd name="connsiteY14" fmla="*/ 564947 h 1584182"/>
                <a:gd name="connsiteX15" fmla="*/ 601408 w 717892"/>
                <a:gd name="connsiteY15" fmla="*/ 419341 h 1584182"/>
                <a:gd name="connsiteX16" fmla="*/ 659649 w 717892"/>
                <a:gd name="connsiteY16" fmla="*/ 192198 h 1584182"/>
                <a:gd name="connsiteX17" fmla="*/ 519869 w 717892"/>
                <a:gd name="connsiteY17" fmla="*/ 0 h 1584182"/>
                <a:gd name="connsiteX0" fmla="*/ 519869 w 717892"/>
                <a:gd name="connsiteY0" fmla="*/ 0 h 1584182"/>
                <a:gd name="connsiteX1" fmla="*/ 321845 w 717892"/>
                <a:gd name="connsiteY1" fmla="*/ 128131 h 1584182"/>
                <a:gd name="connsiteX2" fmla="*/ 246129 w 717892"/>
                <a:gd name="connsiteY2" fmla="*/ 349450 h 1584182"/>
                <a:gd name="connsiteX3" fmla="*/ 94701 w 717892"/>
                <a:gd name="connsiteY3" fmla="*/ 553298 h 1584182"/>
                <a:gd name="connsiteX4" fmla="*/ 170416 w 717892"/>
                <a:gd name="connsiteY4" fmla="*/ 757146 h 1584182"/>
                <a:gd name="connsiteX5" fmla="*/ 117997 w 717892"/>
                <a:gd name="connsiteY5" fmla="*/ 966817 h 1584182"/>
                <a:gd name="connsiteX6" fmla="*/ 147119 w 717892"/>
                <a:gd name="connsiteY6" fmla="*/ 1193961 h 1584182"/>
                <a:gd name="connsiteX7" fmla="*/ 42284 w 717892"/>
                <a:gd name="connsiteY7" fmla="*/ 1403633 h 1584182"/>
                <a:gd name="connsiteX8" fmla="*/ 42284 w 717892"/>
                <a:gd name="connsiteY8" fmla="*/ 1584182 h 1584182"/>
                <a:gd name="connsiteX9" fmla="*/ 257779 w 717892"/>
                <a:gd name="connsiteY9" fmla="*/ 1380335 h 1584182"/>
                <a:gd name="connsiteX10" fmla="*/ 455802 w 717892"/>
                <a:gd name="connsiteY10" fmla="*/ 1304620 h 1584182"/>
                <a:gd name="connsiteX11" fmla="*/ 479099 w 717892"/>
                <a:gd name="connsiteY11" fmla="*/ 1094949 h 1584182"/>
                <a:gd name="connsiteX12" fmla="*/ 618881 w 717892"/>
                <a:gd name="connsiteY12" fmla="*/ 926047 h 1584182"/>
                <a:gd name="connsiteX13" fmla="*/ 613056 w 717892"/>
                <a:gd name="connsiteY13" fmla="*/ 733848 h 1584182"/>
                <a:gd name="connsiteX14" fmla="*/ 717892 w 717892"/>
                <a:gd name="connsiteY14" fmla="*/ 564947 h 1584182"/>
                <a:gd name="connsiteX15" fmla="*/ 665474 w 717892"/>
                <a:gd name="connsiteY15" fmla="*/ 407692 h 1584182"/>
                <a:gd name="connsiteX16" fmla="*/ 659649 w 717892"/>
                <a:gd name="connsiteY16" fmla="*/ 192198 h 1584182"/>
                <a:gd name="connsiteX17" fmla="*/ 519869 w 717892"/>
                <a:gd name="connsiteY17" fmla="*/ 0 h 1584182"/>
                <a:gd name="connsiteX0" fmla="*/ 510574 w 708597"/>
                <a:gd name="connsiteY0" fmla="*/ 0 h 1584182"/>
                <a:gd name="connsiteX1" fmla="*/ 312550 w 708597"/>
                <a:gd name="connsiteY1" fmla="*/ 128131 h 1584182"/>
                <a:gd name="connsiteX2" fmla="*/ 236834 w 708597"/>
                <a:gd name="connsiteY2" fmla="*/ 349450 h 1584182"/>
                <a:gd name="connsiteX3" fmla="*/ 85406 w 708597"/>
                <a:gd name="connsiteY3" fmla="*/ 553298 h 1584182"/>
                <a:gd name="connsiteX4" fmla="*/ 161121 w 708597"/>
                <a:gd name="connsiteY4" fmla="*/ 757146 h 1584182"/>
                <a:gd name="connsiteX5" fmla="*/ 108702 w 708597"/>
                <a:gd name="connsiteY5" fmla="*/ 966817 h 1584182"/>
                <a:gd name="connsiteX6" fmla="*/ 137824 w 708597"/>
                <a:gd name="connsiteY6" fmla="*/ 1193961 h 1584182"/>
                <a:gd name="connsiteX7" fmla="*/ 79583 w 708597"/>
                <a:gd name="connsiteY7" fmla="*/ 1368688 h 1584182"/>
                <a:gd name="connsiteX8" fmla="*/ 32989 w 708597"/>
                <a:gd name="connsiteY8" fmla="*/ 1584182 h 1584182"/>
                <a:gd name="connsiteX9" fmla="*/ 248484 w 708597"/>
                <a:gd name="connsiteY9" fmla="*/ 1380335 h 1584182"/>
                <a:gd name="connsiteX10" fmla="*/ 446507 w 708597"/>
                <a:gd name="connsiteY10" fmla="*/ 1304620 h 1584182"/>
                <a:gd name="connsiteX11" fmla="*/ 469804 w 708597"/>
                <a:gd name="connsiteY11" fmla="*/ 1094949 h 1584182"/>
                <a:gd name="connsiteX12" fmla="*/ 609586 w 708597"/>
                <a:gd name="connsiteY12" fmla="*/ 926047 h 1584182"/>
                <a:gd name="connsiteX13" fmla="*/ 603761 w 708597"/>
                <a:gd name="connsiteY13" fmla="*/ 733848 h 1584182"/>
                <a:gd name="connsiteX14" fmla="*/ 708597 w 708597"/>
                <a:gd name="connsiteY14" fmla="*/ 564947 h 1584182"/>
                <a:gd name="connsiteX15" fmla="*/ 656179 w 708597"/>
                <a:gd name="connsiteY15" fmla="*/ 407692 h 1584182"/>
                <a:gd name="connsiteX16" fmla="*/ 650354 w 708597"/>
                <a:gd name="connsiteY16" fmla="*/ 192198 h 1584182"/>
                <a:gd name="connsiteX17" fmla="*/ 510574 w 708597"/>
                <a:gd name="connsiteY17" fmla="*/ 0 h 1584182"/>
                <a:gd name="connsiteX0" fmla="*/ 477585 w 675608"/>
                <a:gd name="connsiteY0" fmla="*/ 0 h 1584182"/>
                <a:gd name="connsiteX1" fmla="*/ 279561 w 675608"/>
                <a:gd name="connsiteY1" fmla="*/ 128131 h 1584182"/>
                <a:gd name="connsiteX2" fmla="*/ 203845 w 675608"/>
                <a:gd name="connsiteY2" fmla="*/ 349450 h 1584182"/>
                <a:gd name="connsiteX3" fmla="*/ 52417 w 675608"/>
                <a:gd name="connsiteY3" fmla="*/ 553298 h 1584182"/>
                <a:gd name="connsiteX4" fmla="*/ 128132 w 675608"/>
                <a:gd name="connsiteY4" fmla="*/ 757146 h 1584182"/>
                <a:gd name="connsiteX5" fmla="*/ 75713 w 675608"/>
                <a:gd name="connsiteY5" fmla="*/ 966817 h 1584182"/>
                <a:gd name="connsiteX6" fmla="*/ 104835 w 675608"/>
                <a:gd name="connsiteY6" fmla="*/ 1193961 h 1584182"/>
                <a:gd name="connsiteX7" fmla="*/ 46594 w 675608"/>
                <a:gd name="connsiteY7" fmla="*/ 1368688 h 1584182"/>
                <a:gd name="connsiteX8" fmla="*/ 0 w 675608"/>
                <a:gd name="connsiteY8" fmla="*/ 1584182 h 1584182"/>
                <a:gd name="connsiteX9" fmla="*/ 215495 w 675608"/>
                <a:gd name="connsiteY9" fmla="*/ 1380335 h 1584182"/>
                <a:gd name="connsiteX10" fmla="*/ 413518 w 675608"/>
                <a:gd name="connsiteY10" fmla="*/ 1304620 h 1584182"/>
                <a:gd name="connsiteX11" fmla="*/ 436815 w 675608"/>
                <a:gd name="connsiteY11" fmla="*/ 1094949 h 1584182"/>
                <a:gd name="connsiteX12" fmla="*/ 576597 w 675608"/>
                <a:gd name="connsiteY12" fmla="*/ 926047 h 1584182"/>
                <a:gd name="connsiteX13" fmla="*/ 570772 w 675608"/>
                <a:gd name="connsiteY13" fmla="*/ 733848 h 1584182"/>
                <a:gd name="connsiteX14" fmla="*/ 675608 w 675608"/>
                <a:gd name="connsiteY14" fmla="*/ 564947 h 1584182"/>
                <a:gd name="connsiteX15" fmla="*/ 623190 w 675608"/>
                <a:gd name="connsiteY15" fmla="*/ 407692 h 1584182"/>
                <a:gd name="connsiteX16" fmla="*/ 617365 w 675608"/>
                <a:gd name="connsiteY16" fmla="*/ 192198 h 1584182"/>
                <a:gd name="connsiteX17" fmla="*/ 477585 w 675608"/>
                <a:gd name="connsiteY17" fmla="*/ 0 h 1584182"/>
                <a:gd name="connsiteX0" fmla="*/ 442640 w 640663"/>
                <a:gd name="connsiteY0" fmla="*/ 0 h 1613303"/>
                <a:gd name="connsiteX1" fmla="*/ 244616 w 640663"/>
                <a:gd name="connsiteY1" fmla="*/ 128131 h 1613303"/>
                <a:gd name="connsiteX2" fmla="*/ 168900 w 640663"/>
                <a:gd name="connsiteY2" fmla="*/ 349450 h 1613303"/>
                <a:gd name="connsiteX3" fmla="*/ 17472 w 640663"/>
                <a:gd name="connsiteY3" fmla="*/ 553298 h 1613303"/>
                <a:gd name="connsiteX4" fmla="*/ 93187 w 640663"/>
                <a:gd name="connsiteY4" fmla="*/ 757146 h 1613303"/>
                <a:gd name="connsiteX5" fmla="*/ 40768 w 640663"/>
                <a:gd name="connsiteY5" fmla="*/ 966817 h 1613303"/>
                <a:gd name="connsiteX6" fmla="*/ 69890 w 640663"/>
                <a:gd name="connsiteY6" fmla="*/ 1193961 h 1613303"/>
                <a:gd name="connsiteX7" fmla="*/ 11649 w 640663"/>
                <a:gd name="connsiteY7" fmla="*/ 1368688 h 1613303"/>
                <a:gd name="connsiteX8" fmla="*/ 0 w 640663"/>
                <a:gd name="connsiteY8" fmla="*/ 1613303 h 1613303"/>
                <a:gd name="connsiteX9" fmla="*/ 180550 w 640663"/>
                <a:gd name="connsiteY9" fmla="*/ 1380335 h 1613303"/>
                <a:gd name="connsiteX10" fmla="*/ 378573 w 640663"/>
                <a:gd name="connsiteY10" fmla="*/ 1304620 h 1613303"/>
                <a:gd name="connsiteX11" fmla="*/ 401870 w 640663"/>
                <a:gd name="connsiteY11" fmla="*/ 1094949 h 1613303"/>
                <a:gd name="connsiteX12" fmla="*/ 541652 w 640663"/>
                <a:gd name="connsiteY12" fmla="*/ 926047 h 1613303"/>
                <a:gd name="connsiteX13" fmla="*/ 535827 w 640663"/>
                <a:gd name="connsiteY13" fmla="*/ 733848 h 1613303"/>
                <a:gd name="connsiteX14" fmla="*/ 640663 w 640663"/>
                <a:gd name="connsiteY14" fmla="*/ 564947 h 1613303"/>
                <a:gd name="connsiteX15" fmla="*/ 588245 w 640663"/>
                <a:gd name="connsiteY15" fmla="*/ 407692 h 1613303"/>
                <a:gd name="connsiteX16" fmla="*/ 582420 w 640663"/>
                <a:gd name="connsiteY16" fmla="*/ 192198 h 1613303"/>
                <a:gd name="connsiteX17" fmla="*/ 442640 w 640663"/>
                <a:gd name="connsiteY17" fmla="*/ 0 h 1613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40663" h="1613303">
                  <a:moveTo>
                    <a:pt x="442640" y="0"/>
                  </a:moveTo>
                  <a:cubicBezTo>
                    <a:pt x="316449" y="65036"/>
                    <a:pt x="298005" y="76684"/>
                    <a:pt x="244616" y="128131"/>
                  </a:cubicBezTo>
                  <a:cubicBezTo>
                    <a:pt x="191227" y="179578"/>
                    <a:pt x="206757" y="278589"/>
                    <a:pt x="168900" y="349450"/>
                  </a:cubicBezTo>
                  <a:cubicBezTo>
                    <a:pt x="131043" y="420311"/>
                    <a:pt x="30091" y="485349"/>
                    <a:pt x="17472" y="553298"/>
                  </a:cubicBezTo>
                  <a:cubicBezTo>
                    <a:pt x="4853" y="621247"/>
                    <a:pt x="112601" y="677549"/>
                    <a:pt x="93187" y="757146"/>
                  </a:cubicBezTo>
                  <a:cubicBezTo>
                    <a:pt x="73773" y="836743"/>
                    <a:pt x="44651" y="894015"/>
                    <a:pt x="40768" y="966817"/>
                  </a:cubicBezTo>
                  <a:cubicBezTo>
                    <a:pt x="36885" y="1039619"/>
                    <a:pt x="64066" y="1125041"/>
                    <a:pt x="69890" y="1193961"/>
                  </a:cubicBezTo>
                  <a:cubicBezTo>
                    <a:pt x="75714" y="1262881"/>
                    <a:pt x="9708" y="1307534"/>
                    <a:pt x="11649" y="1368688"/>
                  </a:cubicBezTo>
                  <a:cubicBezTo>
                    <a:pt x="13590" y="1429842"/>
                    <a:pt x="14560" y="1455079"/>
                    <a:pt x="0" y="1613303"/>
                  </a:cubicBezTo>
                  <a:cubicBezTo>
                    <a:pt x="96099" y="1509437"/>
                    <a:pt x="128132" y="1428870"/>
                    <a:pt x="180550" y="1380335"/>
                  </a:cubicBezTo>
                  <a:cubicBezTo>
                    <a:pt x="232968" y="1331800"/>
                    <a:pt x="340716" y="1346360"/>
                    <a:pt x="378573" y="1304620"/>
                  </a:cubicBezTo>
                  <a:cubicBezTo>
                    <a:pt x="416430" y="1262880"/>
                    <a:pt x="376632" y="1142513"/>
                    <a:pt x="401870" y="1094949"/>
                  </a:cubicBezTo>
                  <a:cubicBezTo>
                    <a:pt x="427109" y="1047385"/>
                    <a:pt x="509619" y="960992"/>
                    <a:pt x="541652" y="926047"/>
                  </a:cubicBezTo>
                  <a:cubicBezTo>
                    <a:pt x="573685" y="891102"/>
                    <a:pt x="517384" y="799856"/>
                    <a:pt x="535827" y="733848"/>
                  </a:cubicBezTo>
                  <a:cubicBezTo>
                    <a:pt x="554270" y="667840"/>
                    <a:pt x="635810" y="637750"/>
                    <a:pt x="640663" y="564947"/>
                  </a:cubicBezTo>
                  <a:cubicBezTo>
                    <a:pt x="636780" y="505734"/>
                    <a:pt x="601835" y="451373"/>
                    <a:pt x="588245" y="407692"/>
                  </a:cubicBezTo>
                  <a:cubicBezTo>
                    <a:pt x="574655" y="364011"/>
                    <a:pt x="606687" y="260147"/>
                    <a:pt x="582420" y="192198"/>
                  </a:cubicBezTo>
                  <a:cubicBezTo>
                    <a:pt x="558153" y="124249"/>
                    <a:pt x="552329" y="105807"/>
                    <a:pt x="442640" y="0"/>
                  </a:cubicBez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/>
            <p:nvPr/>
          </p:nvSpPr>
          <p:spPr bwMode="auto">
            <a:xfrm rot="19624184">
              <a:off x="193280" y="1044924"/>
              <a:ext cx="707071" cy="1616349"/>
            </a:xfrm>
            <a:custGeom>
              <a:avLst/>
              <a:gdLst>
                <a:gd name="connsiteX0" fmla="*/ 576606 w 735779"/>
                <a:gd name="connsiteY0" fmla="*/ 999 h 1519754"/>
                <a:gd name="connsiteX1" fmla="*/ 232978 w 735779"/>
                <a:gd name="connsiteY1" fmla="*/ 362100 h 1519754"/>
                <a:gd name="connsiteX2" fmla="*/ 104846 w 735779"/>
                <a:gd name="connsiteY2" fmla="*/ 542650 h 1519754"/>
                <a:gd name="connsiteX3" fmla="*/ 10 w 735779"/>
                <a:gd name="connsiteY3" fmla="*/ 979466 h 1519754"/>
                <a:gd name="connsiteX4" fmla="*/ 110670 w 735779"/>
                <a:gd name="connsiteY4" fmla="*/ 1515292 h 1519754"/>
                <a:gd name="connsiteX5" fmla="*/ 442650 w 735779"/>
                <a:gd name="connsiteY5" fmla="*/ 1206610 h 1519754"/>
                <a:gd name="connsiteX6" fmla="*/ 722212 w 735779"/>
                <a:gd name="connsiteY6" fmla="*/ 705728 h 1519754"/>
                <a:gd name="connsiteX7" fmla="*/ 681442 w 735779"/>
                <a:gd name="connsiteY7" fmla="*/ 268913 h 1519754"/>
                <a:gd name="connsiteX8" fmla="*/ 576606 w 735779"/>
                <a:gd name="connsiteY8" fmla="*/ 999 h 1519754"/>
                <a:gd name="connsiteX0" fmla="*/ 576606 w 735779"/>
                <a:gd name="connsiteY0" fmla="*/ 9231 h 1527986"/>
                <a:gd name="connsiteX1" fmla="*/ 372759 w 735779"/>
                <a:gd name="connsiteY1" fmla="*/ 90770 h 1527986"/>
                <a:gd name="connsiteX2" fmla="*/ 232978 w 735779"/>
                <a:gd name="connsiteY2" fmla="*/ 370332 h 1527986"/>
                <a:gd name="connsiteX3" fmla="*/ 104846 w 735779"/>
                <a:gd name="connsiteY3" fmla="*/ 550882 h 1527986"/>
                <a:gd name="connsiteX4" fmla="*/ 10 w 735779"/>
                <a:gd name="connsiteY4" fmla="*/ 987698 h 1527986"/>
                <a:gd name="connsiteX5" fmla="*/ 110670 w 735779"/>
                <a:gd name="connsiteY5" fmla="*/ 1523524 h 1527986"/>
                <a:gd name="connsiteX6" fmla="*/ 442650 w 735779"/>
                <a:gd name="connsiteY6" fmla="*/ 1214842 h 1527986"/>
                <a:gd name="connsiteX7" fmla="*/ 722212 w 735779"/>
                <a:gd name="connsiteY7" fmla="*/ 713960 h 1527986"/>
                <a:gd name="connsiteX8" fmla="*/ 681442 w 735779"/>
                <a:gd name="connsiteY8" fmla="*/ 277145 h 1527986"/>
                <a:gd name="connsiteX9" fmla="*/ 576606 w 735779"/>
                <a:gd name="connsiteY9" fmla="*/ 9231 h 1527986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095 h 1523850"/>
                <a:gd name="connsiteX1" fmla="*/ 372759 w 735779"/>
                <a:gd name="connsiteY1" fmla="*/ 86634 h 1523850"/>
                <a:gd name="connsiteX2" fmla="*/ 232978 w 735779"/>
                <a:gd name="connsiteY2" fmla="*/ 366196 h 1523850"/>
                <a:gd name="connsiteX3" fmla="*/ 104846 w 735779"/>
                <a:gd name="connsiteY3" fmla="*/ 546746 h 1523850"/>
                <a:gd name="connsiteX4" fmla="*/ 10 w 735779"/>
                <a:gd name="connsiteY4" fmla="*/ 983562 h 1523850"/>
                <a:gd name="connsiteX5" fmla="*/ 110670 w 735779"/>
                <a:gd name="connsiteY5" fmla="*/ 1519388 h 1523850"/>
                <a:gd name="connsiteX6" fmla="*/ 442650 w 735779"/>
                <a:gd name="connsiteY6" fmla="*/ 1210706 h 1523850"/>
                <a:gd name="connsiteX7" fmla="*/ 722212 w 735779"/>
                <a:gd name="connsiteY7" fmla="*/ 709824 h 1523850"/>
                <a:gd name="connsiteX8" fmla="*/ 681442 w 735779"/>
                <a:gd name="connsiteY8" fmla="*/ 273009 h 1523850"/>
                <a:gd name="connsiteX9" fmla="*/ 576606 w 735779"/>
                <a:gd name="connsiteY9" fmla="*/ 5095 h 1523850"/>
                <a:gd name="connsiteX0" fmla="*/ 576606 w 735779"/>
                <a:gd name="connsiteY0" fmla="*/ 13846 h 1532601"/>
                <a:gd name="connsiteX1" fmla="*/ 372759 w 735779"/>
                <a:gd name="connsiteY1" fmla="*/ 95385 h 1532601"/>
                <a:gd name="connsiteX2" fmla="*/ 232978 w 735779"/>
                <a:gd name="connsiteY2" fmla="*/ 374947 h 1532601"/>
                <a:gd name="connsiteX3" fmla="*/ 104846 w 735779"/>
                <a:gd name="connsiteY3" fmla="*/ 555497 h 1532601"/>
                <a:gd name="connsiteX4" fmla="*/ 10 w 735779"/>
                <a:gd name="connsiteY4" fmla="*/ 992313 h 1532601"/>
                <a:gd name="connsiteX5" fmla="*/ 110670 w 735779"/>
                <a:gd name="connsiteY5" fmla="*/ 1528139 h 1532601"/>
                <a:gd name="connsiteX6" fmla="*/ 442650 w 735779"/>
                <a:gd name="connsiteY6" fmla="*/ 1219457 h 1532601"/>
                <a:gd name="connsiteX7" fmla="*/ 722212 w 735779"/>
                <a:gd name="connsiteY7" fmla="*/ 718575 h 1532601"/>
                <a:gd name="connsiteX8" fmla="*/ 681442 w 735779"/>
                <a:gd name="connsiteY8" fmla="*/ 281760 h 1532601"/>
                <a:gd name="connsiteX9" fmla="*/ 576606 w 735779"/>
                <a:gd name="connsiteY9" fmla="*/ 13846 h 1532601"/>
                <a:gd name="connsiteX0" fmla="*/ 576606 w 735779"/>
                <a:gd name="connsiteY0" fmla="*/ 5096 h 1523851"/>
                <a:gd name="connsiteX1" fmla="*/ 372759 w 735779"/>
                <a:gd name="connsiteY1" fmla="*/ 86635 h 1523851"/>
                <a:gd name="connsiteX2" fmla="*/ 232978 w 735779"/>
                <a:gd name="connsiteY2" fmla="*/ 366197 h 1523851"/>
                <a:gd name="connsiteX3" fmla="*/ 104846 w 735779"/>
                <a:gd name="connsiteY3" fmla="*/ 546747 h 1523851"/>
                <a:gd name="connsiteX4" fmla="*/ 10 w 735779"/>
                <a:gd name="connsiteY4" fmla="*/ 983563 h 1523851"/>
                <a:gd name="connsiteX5" fmla="*/ 110670 w 735779"/>
                <a:gd name="connsiteY5" fmla="*/ 1519389 h 1523851"/>
                <a:gd name="connsiteX6" fmla="*/ 442650 w 735779"/>
                <a:gd name="connsiteY6" fmla="*/ 1210707 h 1523851"/>
                <a:gd name="connsiteX7" fmla="*/ 722212 w 735779"/>
                <a:gd name="connsiteY7" fmla="*/ 709825 h 1523851"/>
                <a:gd name="connsiteX8" fmla="*/ 681442 w 735779"/>
                <a:gd name="connsiteY8" fmla="*/ 273010 h 1523851"/>
                <a:gd name="connsiteX9" fmla="*/ 576606 w 735779"/>
                <a:gd name="connsiteY9" fmla="*/ 5096 h 1523851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12591 h 1531346"/>
                <a:gd name="connsiteX1" fmla="*/ 372759 w 735779"/>
                <a:gd name="connsiteY1" fmla="*/ 94130 h 1531346"/>
                <a:gd name="connsiteX2" fmla="*/ 232978 w 735779"/>
                <a:gd name="connsiteY2" fmla="*/ 373692 h 1531346"/>
                <a:gd name="connsiteX3" fmla="*/ 104846 w 735779"/>
                <a:gd name="connsiteY3" fmla="*/ 554242 h 1531346"/>
                <a:gd name="connsiteX4" fmla="*/ 10 w 735779"/>
                <a:gd name="connsiteY4" fmla="*/ 991058 h 1531346"/>
                <a:gd name="connsiteX5" fmla="*/ 110670 w 735779"/>
                <a:gd name="connsiteY5" fmla="*/ 1526884 h 1531346"/>
                <a:gd name="connsiteX6" fmla="*/ 442650 w 735779"/>
                <a:gd name="connsiteY6" fmla="*/ 1218202 h 1531346"/>
                <a:gd name="connsiteX7" fmla="*/ 722212 w 735779"/>
                <a:gd name="connsiteY7" fmla="*/ 717320 h 1531346"/>
                <a:gd name="connsiteX8" fmla="*/ 681442 w 735779"/>
                <a:gd name="connsiteY8" fmla="*/ 280505 h 1531346"/>
                <a:gd name="connsiteX9" fmla="*/ 576606 w 735779"/>
                <a:gd name="connsiteY9" fmla="*/ 12591 h 1531346"/>
                <a:gd name="connsiteX0" fmla="*/ 576606 w 735779"/>
                <a:gd name="connsiteY0" fmla="*/ 15379 h 1534134"/>
                <a:gd name="connsiteX1" fmla="*/ 372759 w 735779"/>
                <a:gd name="connsiteY1" fmla="*/ 96918 h 1534134"/>
                <a:gd name="connsiteX2" fmla="*/ 232978 w 735779"/>
                <a:gd name="connsiteY2" fmla="*/ 376480 h 1534134"/>
                <a:gd name="connsiteX3" fmla="*/ 104846 w 735779"/>
                <a:gd name="connsiteY3" fmla="*/ 557030 h 1534134"/>
                <a:gd name="connsiteX4" fmla="*/ 10 w 735779"/>
                <a:gd name="connsiteY4" fmla="*/ 993846 h 1534134"/>
                <a:gd name="connsiteX5" fmla="*/ 110670 w 735779"/>
                <a:gd name="connsiteY5" fmla="*/ 1529672 h 1534134"/>
                <a:gd name="connsiteX6" fmla="*/ 442650 w 735779"/>
                <a:gd name="connsiteY6" fmla="*/ 1220990 h 1534134"/>
                <a:gd name="connsiteX7" fmla="*/ 722212 w 735779"/>
                <a:gd name="connsiteY7" fmla="*/ 720108 h 1534134"/>
                <a:gd name="connsiteX8" fmla="*/ 681442 w 735779"/>
                <a:gd name="connsiteY8" fmla="*/ 283293 h 1534134"/>
                <a:gd name="connsiteX9" fmla="*/ 576606 w 735779"/>
                <a:gd name="connsiteY9" fmla="*/ 15379 h 1534134"/>
                <a:gd name="connsiteX0" fmla="*/ 576608 w 735781"/>
                <a:gd name="connsiteY0" fmla="*/ 15379 h 1534134"/>
                <a:gd name="connsiteX1" fmla="*/ 372761 w 735781"/>
                <a:gd name="connsiteY1" fmla="*/ 96918 h 1534134"/>
                <a:gd name="connsiteX2" fmla="*/ 308694 w 735781"/>
                <a:gd name="connsiteY2" fmla="*/ 364831 h 1534134"/>
                <a:gd name="connsiteX3" fmla="*/ 104848 w 735781"/>
                <a:gd name="connsiteY3" fmla="*/ 557030 h 1534134"/>
                <a:gd name="connsiteX4" fmla="*/ 12 w 735781"/>
                <a:gd name="connsiteY4" fmla="*/ 993846 h 1534134"/>
                <a:gd name="connsiteX5" fmla="*/ 110672 w 735781"/>
                <a:gd name="connsiteY5" fmla="*/ 1529672 h 1534134"/>
                <a:gd name="connsiteX6" fmla="*/ 442652 w 735781"/>
                <a:gd name="connsiteY6" fmla="*/ 1220990 h 1534134"/>
                <a:gd name="connsiteX7" fmla="*/ 722214 w 735781"/>
                <a:gd name="connsiteY7" fmla="*/ 720108 h 1534134"/>
                <a:gd name="connsiteX8" fmla="*/ 681444 w 735781"/>
                <a:gd name="connsiteY8" fmla="*/ 283293 h 1534134"/>
                <a:gd name="connsiteX9" fmla="*/ 576608 w 735781"/>
                <a:gd name="connsiteY9" fmla="*/ 15379 h 1534134"/>
                <a:gd name="connsiteX0" fmla="*/ 576614 w 735787"/>
                <a:gd name="connsiteY0" fmla="*/ 15379 h 1534134"/>
                <a:gd name="connsiteX1" fmla="*/ 372767 w 735787"/>
                <a:gd name="connsiteY1" fmla="*/ 96918 h 1534134"/>
                <a:gd name="connsiteX2" fmla="*/ 308700 w 735787"/>
                <a:gd name="connsiteY2" fmla="*/ 364831 h 1534134"/>
                <a:gd name="connsiteX3" fmla="*/ 116502 w 735787"/>
                <a:gd name="connsiteY3" fmla="*/ 516261 h 1534134"/>
                <a:gd name="connsiteX4" fmla="*/ 18 w 735787"/>
                <a:gd name="connsiteY4" fmla="*/ 993846 h 1534134"/>
                <a:gd name="connsiteX5" fmla="*/ 110678 w 735787"/>
                <a:gd name="connsiteY5" fmla="*/ 1529672 h 1534134"/>
                <a:gd name="connsiteX6" fmla="*/ 442658 w 735787"/>
                <a:gd name="connsiteY6" fmla="*/ 1220990 h 1534134"/>
                <a:gd name="connsiteX7" fmla="*/ 722220 w 735787"/>
                <a:gd name="connsiteY7" fmla="*/ 720108 h 1534134"/>
                <a:gd name="connsiteX8" fmla="*/ 681450 w 735787"/>
                <a:gd name="connsiteY8" fmla="*/ 283293 h 1534134"/>
                <a:gd name="connsiteX9" fmla="*/ 576614 w 735787"/>
                <a:gd name="connsiteY9" fmla="*/ 15379 h 1534134"/>
                <a:gd name="connsiteX0" fmla="*/ 577123 w 736296"/>
                <a:gd name="connsiteY0" fmla="*/ 15379 h 1534134"/>
                <a:gd name="connsiteX1" fmla="*/ 373276 w 736296"/>
                <a:gd name="connsiteY1" fmla="*/ 96918 h 1534134"/>
                <a:gd name="connsiteX2" fmla="*/ 309209 w 736296"/>
                <a:gd name="connsiteY2" fmla="*/ 364831 h 1534134"/>
                <a:gd name="connsiteX3" fmla="*/ 117011 w 736296"/>
                <a:gd name="connsiteY3" fmla="*/ 516261 h 1534134"/>
                <a:gd name="connsiteX4" fmla="*/ 146132 w 736296"/>
                <a:gd name="connsiteY4" fmla="*/ 725933 h 1534134"/>
                <a:gd name="connsiteX5" fmla="*/ 527 w 736296"/>
                <a:gd name="connsiteY5" fmla="*/ 993846 h 1534134"/>
                <a:gd name="connsiteX6" fmla="*/ 111187 w 736296"/>
                <a:gd name="connsiteY6" fmla="*/ 1529672 h 1534134"/>
                <a:gd name="connsiteX7" fmla="*/ 443167 w 736296"/>
                <a:gd name="connsiteY7" fmla="*/ 1220990 h 1534134"/>
                <a:gd name="connsiteX8" fmla="*/ 722729 w 736296"/>
                <a:gd name="connsiteY8" fmla="*/ 720108 h 1534134"/>
                <a:gd name="connsiteX9" fmla="*/ 681959 w 736296"/>
                <a:gd name="connsiteY9" fmla="*/ 283293 h 1534134"/>
                <a:gd name="connsiteX10" fmla="*/ 577123 w 736296"/>
                <a:gd name="connsiteY10" fmla="*/ 15379 h 1534134"/>
                <a:gd name="connsiteX0" fmla="*/ 531915 w 691088"/>
                <a:gd name="connsiteY0" fmla="*/ 15379 h 1537173"/>
                <a:gd name="connsiteX1" fmla="*/ 328068 w 691088"/>
                <a:gd name="connsiteY1" fmla="*/ 96918 h 1537173"/>
                <a:gd name="connsiteX2" fmla="*/ 264001 w 691088"/>
                <a:gd name="connsiteY2" fmla="*/ 364831 h 1537173"/>
                <a:gd name="connsiteX3" fmla="*/ 71803 w 691088"/>
                <a:gd name="connsiteY3" fmla="*/ 516261 h 1537173"/>
                <a:gd name="connsiteX4" fmla="*/ 100924 w 691088"/>
                <a:gd name="connsiteY4" fmla="*/ 725933 h 1537173"/>
                <a:gd name="connsiteX5" fmla="*/ 1912 w 691088"/>
                <a:gd name="connsiteY5" fmla="*/ 912307 h 1537173"/>
                <a:gd name="connsiteX6" fmla="*/ 65979 w 691088"/>
                <a:gd name="connsiteY6" fmla="*/ 1529672 h 1537173"/>
                <a:gd name="connsiteX7" fmla="*/ 397959 w 691088"/>
                <a:gd name="connsiteY7" fmla="*/ 1220990 h 1537173"/>
                <a:gd name="connsiteX8" fmla="*/ 677521 w 691088"/>
                <a:gd name="connsiteY8" fmla="*/ 720108 h 1537173"/>
                <a:gd name="connsiteX9" fmla="*/ 636751 w 691088"/>
                <a:gd name="connsiteY9" fmla="*/ 283293 h 1537173"/>
                <a:gd name="connsiteX10" fmla="*/ 531915 w 691088"/>
                <a:gd name="connsiteY10" fmla="*/ 15379 h 1537173"/>
                <a:gd name="connsiteX0" fmla="*/ 530826 w 689999"/>
                <a:gd name="connsiteY0" fmla="*/ 15379 h 1530041"/>
                <a:gd name="connsiteX1" fmla="*/ 326979 w 689999"/>
                <a:gd name="connsiteY1" fmla="*/ 96918 h 1530041"/>
                <a:gd name="connsiteX2" fmla="*/ 262912 w 689999"/>
                <a:gd name="connsiteY2" fmla="*/ 364831 h 1530041"/>
                <a:gd name="connsiteX3" fmla="*/ 70714 w 689999"/>
                <a:gd name="connsiteY3" fmla="*/ 516261 h 1530041"/>
                <a:gd name="connsiteX4" fmla="*/ 99835 w 689999"/>
                <a:gd name="connsiteY4" fmla="*/ 725933 h 1530041"/>
                <a:gd name="connsiteX5" fmla="*/ 823 w 689999"/>
                <a:gd name="connsiteY5" fmla="*/ 912307 h 1530041"/>
                <a:gd name="connsiteX6" fmla="*/ 53242 w 689999"/>
                <a:gd name="connsiteY6" fmla="*/ 1162748 h 1530041"/>
                <a:gd name="connsiteX7" fmla="*/ 64890 w 689999"/>
                <a:gd name="connsiteY7" fmla="*/ 1529672 h 1530041"/>
                <a:gd name="connsiteX8" fmla="*/ 396870 w 689999"/>
                <a:gd name="connsiteY8" fmla="*/ 1220990 h 1530041"/>
                <a:gd name="connsiteX9" fmla="*/ 676432 w 689999"/>
                <a:gd name="connsiteY9" fmla="*/ 720108 h 1530041"/>
                <a:gd name="connsiteX10" fmla="*/ 635662 w 689999"/>
                <a:gd name="connsiteY10" fmla="*/ 283293 h 1530041"/>
                <a:gd name="connsiteX11" fmla="*/ 530826 w 689999"/>
                <a:gd name="connsiteY11" fmla="*/ 15379 h 1530041"/>
                <a:gd name="connsiteX0" fmla="*/ 605737 w 764910"/>
                <a:gd name="connsiteY0" fmla="*/ 15379 h 1532123"/>
                <a:gd name="connsiteX1" fmla="*/ 401890 w 764910"/>
                <a:gd name="connsiteY1" fmla="*/ 96918 h 1532123"/>
                <a:gd name="connsiteX2" fmla="*/ 337823 w 764910"/>
                <a:gd name="connsiteY2" fmla="*/ 364831 h 1532123"/>
                <a:gd name="connsiteX3" fmla="*/ 145625 w 764910"/>
                <a:gd name="connsiteY3" fmla="*/ 516261 h 1532123"/>
                <a:gd name="connsiteX4" fmla="*/ 174746 w 764910"/>
                <a:gd name="connsiteY4" fmla="*/ 725933 h 1532123"/>
                <a:gd name="connsiteX5" fmla="*/ 75734 w 764910"/>
                <a:gd name="connsiteY5" fmla="*/ 912307 h 1532123"/>
                <a:gd name="connsiteX6" fmla="*/ 128153 w 764910"/>
                <a:gd name="connsiteY6" fmla="*/ 1162748 h 1532123"/>
                <a:gd name="connsiteX7" fmla="*/ 20 w 764910"/>
                <a:gd name="connsiteY7" fmla="*/ 1354947 h 1532123"/>
                <a:gd name="connsiteX8" fmla="*/ 139801 w 764910"/>
                <a:gd name="connsiteY8" fmla="*/ 1529672 h 1532123"/>
                <a:gd name="connsiteX9" fmla="*/ 471781 w 764910"/>
                <a:gd name="connsiteY9" fmla="*/ 1220990 h 1532123"/>
                <a:gd name="connsiteX10" fmla="*/ 751343 w 764910"/>
                <a:gd name="connsiteY10" fmla="*/ 720108 h 1532123"/>
                <a:gd name="connsiteX11" fmla="*/ 710573 w 764910"/>
                <a:gd name="connsiteY11" fmla="*/ 283293 h 1532123"/>
                <a:gd name="connsiteX12" fmla="*/ 605737 w 764910"/>
                <a:gd name="connsiteY12" fmla="*/ 15379 h 1532123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29672"/>
                <a:gd name="connsiteX1" fmla="*/ 401890 w 764910"/>
                <a:gd name="connsiteY1" fmla="*/ 96918 h 1529672"/>
                <a:gd name="connsiteX2" fmla="*/ 337823 w 764910"/>
                <a:gd name="connsiteY2" fmla="*/ 364831 h 1529672"/>
                <a:gd name="connsiteX3" fmla="*/ 145625 w 764910"/>
                <a:gd name="connsiteY3" fmla="*/ 516261 h 1529672"/>
                <a:gd name="connsiteX4" fmla="*/ 174746 w 764910"/>
                <a:gd name="connsiteY4" fmla="*/ 725933 h 1529672"/>
                <a:gd name="connsiteX5" fmla="*/ 75734 w 764910"/>
                <a:gd name="connsiteY5" fmla="*/ 912307 h 1529672"/>
                <a:gd name="connsiteX6" fmla="*/ 128153 w 764910"/>
                <a:gd name="connsiteY6" fmla="*/ 1162748 h 1529672"/>
                <a:gd name="connsiteX7" fmla="*/ 20 w 764910"/>
                <a:gd name="connsiteY7" fmla="*/ 1354947 h 1529672"/>
                <a:gd name="connsiteX8" fmla="*/ 139801 w 764910"/>
                <a:gd name="connsiteY8" fmla="*/ 1529672 h 1529672"/>
                <a:gd name="connsiteX9" fmla="*/ 471781 w 764910"/>
                <a:gd name="connsiteY9" fmla="*/ 1220990 h 1529672"/>
                <a:gd name="connsiteX10" fmla="*/ 751343 w 764910"/>
                <a:gd name="connsiteY10" fmla="*/ 720108 h 1529672"/>
                <a:gd name="connsiteX11" fmla="*/ 710573 w 764910"/>
                <a:gd name="connsiteY11" fmla="*/ 283293 h 1529672"/>
                <a:gd name="connsiteX12" fmla="*/ 605737 w 764910"/>
                <a:gd name="connsiteY12" fmla="*/ 15379 h 1529672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71781 w 764910"/>
                <a:gd name="connsiteY10" fmla="*/ 1220990 h 1529676"/>
                <a:gd name="connsiteX11" fmla="*/ 751343 w 764910"/>
                <a:gd name="connsiteY11" fmla="*/ 720108 h 1529676"/>
                <a:gd name="connsiteX12" fmla="*/ 710573 w 764910"/>
                <a:gd name="connsiteY12" fmla="*/ 283293 h 1529676"/>
                <a:gd name="connsiteX13" fmla="*/ 605737 w 764910"/>
                <a:gd name="connsiteY13" fmla="*/ 15379 h 1529676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89253 w 764910"/>
                <a:gd name="connsiteY10" fmla="*/ 1238462 h 1529676"/>
                <a:gd name="connsiteX11" fmla="*/ 471781 w 764910"/>
                <a:gd name="connsiteY11" fmla="*/ 1220990 h 1529676"/>
                <a:gd name="connsiteX12" fmla="*/ 751343 w 764910"/>
                <a:gd name="connsiteY12" fmla="*/ 720108 h 1529676"/>
                <a:gd name="connsiteX13" fmla="*/ 710573 w 764910"/>
                <a:gd name="connsiteY13" fmla="*/ 283293 h 1529676"/>
                <a:gd name="connsiteX14" fmla="*/ 605737 w 764910"/>
                <a:gd name="connsiteY14" fmla="*/ 15379 h 1529676"/>
                <a:gd name="connsiteX0" fmla="*/ 605737 w 759347"/>
                <a:gd name="connsiteY0" fmla="*/ 15379 h 1529676"/>
                <a:gd name="connsiteX1" fmla="*/ 401890 w 759347"/>
                <a:gd name="connsiteY1" fmla="*/ 96918 h 1529676"/>
                <a:gd name="connsiteX2" fmla="*/ 337823 w 759347"/>
                <a:gd name="connsiteY2" fmla="*/ 364831 h 1529676"/>
                <a:gd name="connsiteX3" fmla="*/ 145625 w 759347"/>
                <a:gd name="connsiteY3" fmla="*/ 516261 h 1529676"/>
                <a:gd name="connsiteX4" fmla="*/ 174746 w 759347"/>
                <a:gd name="connsiteY4" fmla="*/ 725933 h 1529676"/>
                <a:gd name="connsiteX5" fmla="*/ 75734 w 759347"/>
                <a:gd name="connsiteY5" fmla="*/ 912307 h 1529676"/>
                <a:gd name="connsiteX6" fmla="*/ 128153 w 759347"/>
                <a:gd name="connsiteY6" fmla="*/ 1162748 h 1529676"/>
                <a:gd name="connsiteX7" fmla="*/ 20 w 759347"/>
                <a:gd name="connsiteY7" fmla="*/ 1354947 h 1529676"/>
                <a:gd name="connsiteX8" fmla="*/ 139801 w 759347"/>
                <a:gd name="connsiteY8" fmla="*/ 1529672 h 1529676"/>
                <a:gd name="connsiteX9" fmla="*/ 279582 w 759347"/>
                <a:gd name="connsiteY9" fmla="*/ 1320001 h 1529676"/>
                <a:gd name="connsiteX10" fmla="*/ 489253 w 759347"/>
                <a:gd name="connsiteY10" fmla="*/ 1238462 h 1529676"/>
                <a:gd name="connsiteX11" fmla="*/ 471781 w 759347"/>
                <a:gd name="connsiteY11" fmla="*/ 1220990 h 1529676"/>
                <a:gd name="connsiteX12" fmla="*/ 506726 w 759347"/>
                <a:gd name="connsiteY12" fmla="*/ 1069560 h 1529676"/>
                <a:gd name="connsiteX13" fmla="*/ 751343 w 759347"/>
                <a:gd name="connsiteY13" fmla="*/ 720108 h 1529676"/>
                <a:gd name="connsiteX14" fmla="*/ 710573 w 759347"/>
                <a:gd name="connsiteY14" fmla="*/ 283293 h 1529676"/>
                <a:gd name="connsiteX15" fmla="*/ 605737 w 759347"/>
                <a:gd name="connsiteY15" fmla="*/ 15379 h 1529676"/>
                <a:gd name="connsiteX0" fmla="*/ 605737 w 756707"/>
                <a:gd name="connsiteY0" fmla="*/ 15379 h 1529676"/>
                <a:gd name="connsiteX1" fmla="*/ 401890 w 756707"/>
                <a:gd name="connsiteY1" fmla="*/ 96918 h 1529676"/>
                <a:gd name="connsiteX2" fmla="*/ 337823 w 756707"/>
                <a:gd name="connsiteY2" fmla="*/ 364831 h 1529676"/>
                <a:gd name="connsiteX3" fmla="*/ 145625 w 756707"/>
                <a:gd name="connsiteY3" fmla="*/ 516261 h 1529676"/>
                <a:gd name="connsiteX4" fmla="*/ 174746 w 756707"/>
                <a:gd name="connsiteY4" fmla="*/ 725933 h 1529676"/>
                <a:gd name="connsiteX5" fmla="*/ 75734 w 756707"/>
                <a:gd name="connsiteY5" fmla="*/ 912307 h 1529676"/>
                <a:gd name="connsiteX6" fmla="*/ 128153 w 756707"/>
                <a:gd name="connsiteY6" fmla="*/ 1162748 h 1529676"/>
                <a:gd name="connsiteX7" fmla="*/ 20 w 756707"/>
                <a:gd name="connsiteY7" fmla="*/ 1354947 h 1529676"/>
                <a:gd name="connsiteX8" fmla="*/ 139801 w 756707"/>
                <a:gd name="connsiteY8" fmla="*/ 1529672 h 1529676"/>
                <a:gd name="connsiteX9" fmla="*/ 279582 w 756707"/>
                <a:gd name="connsiteY9" fmla="*/ 1320001 h 1529676"/>
                <a:gd name="connsiteX10" fmla="*/ 489253 w 756707"/>
                <a:gd name="connsiteY10" fmla="*/ 1238462 h 1529676"/>
                <a:gd name="connsiteX11" fmla="*/ 471781 w 756707"/>
                <a:gd name="connsiteY11" fmla="*/ 1220990 h 1529676"/>
                <a:gd name="connsiteX12" fmla="*/ 506726 w 756707"/>
                <a:gd name="connsiteY12" fmla="*/ 1069560 h 1529676"/>
                <a:gd name="connsiteX13" fmla="*/ 640684 w 756707"/>
                <a:gd name="connsiteY13" fmla="*/ 953076 h 1529676"/>
                <a:gd name="connsiteX14" fmla="*/ 751343 w 756707"/>
                <a:gd name="connsiteY14" fmla="*/ 720108 h 1529676"/>
                <a:gd name="connsiteX15" fmla="*/ 710573 w 756707"/>
                <a:gd name="connsiteY15" fmla="*/ 283293 h 1529676"/>
                <a:gd name="connsiteX16" fmla="*/ 605737 w 756707"/>
                <a:gd name="connsiteY16" fmla="*/ 15379 h 1529676"/>
                <a:gd name="connsiteX0" fmla="*/ 605737 w 751471"/>
                <a:gd name="connsiteY0" fmla="*/ 15379 h 1529676"/>
                <a:gd name="connsiteX1" fmla="*/ 401890 w 751471"/>
                <a:gd name="connsiteY1" fmla="*/ 96918 h 1529676"/>
                <a:gd name="connsiteX2" fmla="*/ 337823 w 751471"/>
                <a:gd name="connsiteY2" fmla="*/ 364831 h 1529676"/>
                <a:gd name="connsiteX3" fmla="*/ 145625 w 751471"/>
                <a:gd name="connsiteY3" fmla="*/ 516261 h 1529676"/>
                <a:gd name="connsiteX4" fmla="*/ 174746 w 751471"/>
                <a:gd name="connsiteY4" fmla="*/ 725933 h 1529676"/>
                <a:gd name="connsiteX5" fmla="*/ 75734 w 751471"/>
                <a:gd name="connsiteY5" fmla="*/ 912307 h 1529676"/>
                <a:gd name="connsiteX6" fmla="*/ 128153 w 751471"/>
                <a:gd name="connsiteY6" fmla="*/ 1162748 h 1529676"/>
                <a:gd name="connsiteX7" fmla="*/ 20 w 751471"/>
                <a:gd name="connsiteY7" fmla="*/ 1354947 h 1529676"/>
                <a:gd name="connsiteX8" fmla="*/ 139801 w 751471"/>
                <a:gd name="connsiteY8" fmla="*/ 1529672 h 1529676"/>
                <a:gd name="connsiteX9" fmla="*/ 279582 w 751471"/>
                <a:gd name="connsiteY9" fmla="*/ 1320001 h 1529676"/>
                <a:gd name="connsiteX10" fmla="*/ 489253 w 751471"/>
                <a:gd name="connsiteY10" fmla="*/ 1238462 h 1529676"/>
                <a:gd name="connsiteX11" fmla="*/ 471781 w 751471"/>
                <a:gd name="connsiteY11" fmla="*/ 1220990 h 1529676"/>
                <a:gd name="connsiteX12" fmla="*/ 506726 w 751471"/>
                <a:gd name="connsiteY12" fmla="*/ 1069560 h 1529676"/>
                <a:gd name="connsiteX13" fmla="*/ 640684 w 751471"/>
                <a:gd name="connsiteY13" fmla="*/ 953076 h 1529676"/>
                <a:gd name="connsiteX14" fmla="*/ 652332 w 751471"/>
                <a:gd name="connsiteY14" fmla="*/ 824944 h 1529676"/>
                <a:gd name="connsiteX15" fmla="*/ 751343 w 751471"/>
                <a:gd name="connsiteY15" fmla="*/ 720108 h 1529676"/>
                <a:gd name="connsiteX16" fmla="*/ 710573 w 751471"/>
                <a:gd name="connsiteY16" fmla="*/ 283293 h 1529676"/>
                <a:gd name="connsiteX17" fmla="*/ 605737 w 751471"/>
                <a:gd name="connsiteY17" fmla="*/ 15379 h 1529676"/>
                <a:gd name="connsiteX0" fmla="*/ 605737 w 793023"/>
                <a:gd name="connsiteY0" fmla="*/ 15379 h 1529676"/>
                <a:gd name="connsiteX1" fmla="*/ 401890 w 793023"/>
                <a:gd name="connsiteY1" fmla="*/ 96918 h 1529676"/>
                <a:gd name="connsiteX2" fmla="*/ 337823 w 793023"/>
                <a:gd name="connsiteY2" fmla="*/ 364831 h 1529676"/>
                <a:gd name="connsiteX3" fmla="*/ 145625 w 793023"/>
                <a:gd name="connsiteY3" fmla="*/ 516261 h 1529676"/>
                <a:gd name="connsiteX4" fmla="*/ 174746 w 793023"/>
                <a:gd name="connsiteY4" fmla="*/ 725933 h 1529676"/>
                <a:gd name="connsiteX5" fmla="*/ 75734 w 793023"/>
                <a:gd name="connsiteY5" fmla="*/ 912307 h 1529676"/>
                <a:gd name="connsiteX6" fmla="*/ 128153 w 793023"/>
                <a:gd name="connsiteY6" fmla="*/ 1162748 h 1529676"/>
                <a:gd name="connsiteX7" fmla="*/ 20 w 793023"/>
                <a:gd name="connsiteY7" fmla="*/ 1354947 h 1529676"/>
                <a:gd name="connsiteX8" fmla="*/ 139801 w 793023"/>
                <a:gd name="connsiteY8" fmla="*/ 1529672 h 1529676"/>
                <a:gd name="connsiteX9" fmla="*/ 279582 w 793023"/>
                <a:gd name="connsiteY9" fmla="*/ 1320001 h 1529676"/>
                <a:gd name="connsiteX10" fmla="*/ 489253 w 793023"/>
                <a:gd name="connsiteY10" fmla="*/ 1238462 h 1529676"/>
                <a:gd name="connsiteX11" fmla="*/ 471781 w 793023"/>
                <a:gd name="connsiteY11" fmla="*/ 1220990 h 1529676"/>
                <a:gd name="connsiteX12" fmla="*/ 506726 w 793023"/>
                <a:gd name="connsiteY12" fmla="*/ 1069560 h 1529676"/>
                <a:gd name="connsiteX13" fmla="*/ 640684 w 793023"/>
                <a:gd name="connsiteY13" fmla="*/ 953076 h 1529676"/>
                <a:gd name="connsiteX14" fmla="*/ 652332 w 793023"/>
                <a:gd name="connsiteY14" fmla="*/ 824944 h 1529676"/>
                <a:gd name="connsiteX15" fmla="*/ 751343 w 793023"/>
                <a:gd name="connsiteY15" fmla="*/ 720108 h 1529676"/>
                <a:gd name="connsiteX16" fmla="*/ 792113 w 793023"/>
                <a:gd name="connsiteY16" fmla="*/ 545382 h 1529676"/>
                <a:gd name="connsiteX17" fmla="*/ 710573 w 793023"/>
                <a:gd name="connsiteY17" fmla="*/ 283293 h 1529676"/>
                <a:gd name="connsiteX18" fmla="*/ 605737 w 793023"/>
                <a:gd name="connsiteY18" fmla="*/ 15379 h 1529676"/>
                <a:gd name="connsiteX0" fmla="*/ 605737 w 792455"/>
                <a:gd name="connsiteY0" fmla="*/ 15379 h 1529676"/>
                <a:gd name="connsiteX1" fmla="*/ 401890 w 792455"/>
                <a:gd name="connsiteY1" fmla="*/ 96918 h 1529676"/>
                <a:gd name="connsiteX2" fmla="*/ 337823 w 792455"/>
                <a:gd name="connsiteY2" fmla="*/ 364831 h 1529676"/>
                <a:gd name="connsiteX3" fmla="*/ 145625 w 792455"/>
                <a:gd name="connsiteY3" fmla="*/ 516261 h 1529676"/>
                <a:gd name="connsiteX4" fmla="*/ 174746 w 792455"/>
                <a:gd name="connsiteY4" fmla="*/ 725933 h 1529676"/>
                <a:gd name="connsiteX5" fmla="*/ 75734 w 792455"/>
                <a:gd name="connsiteY5" fmla="*/ 912307 h 1529676"/>
                <a:gd name="connsiteX6" fmla="*/ 128153 w 792455"/>
                <a:gd name="connsiteY6" fmla="*/ 1162748 h 1529676"/>
                <a:gd name="connsiteX7" fmla="*/ 20 w 792455"/>
                <a:gd name="connsiteY7" fmla="*/ 1354947 h 1529676"/>
                <a:gd name="connsiteX8" fmla="*/ 139801 w 792455"/>
                <a:gd name="connsiteY8" fmla="*/ 1529672 h 1529676"/>
                <a:gd name="connsiteX9" fmla="*/ 279582 w 792455"/>
                <a:gd name="connsiteY9" fmla="*/ 1320001 h 1529676"/>
                <a:gd name="connsiteX10" fmla="*/ 489253 w 792455"/>
                <a:gd name="connsiteY10" fmla="*/ 1238462 h 1529676"/>
                <a:gd name="connsiteX11" fmla="*/ 471781 w 792455"/>
                <a:gd name="connsiteY11" fmla="*/ 1220990 h 1529676"/>
                <a:gd name="connsiteX12" fmla="*/ 506726 w 792455"/>
                <a:gd name="connsiteY12" fmla="*/ 1069560 h 1529676"/>
                <a:gd name="connsiteX13" fmla="*/ 640684 w 792455"/>
                <a:gd name="connsiteY13" fmla="*/ 953076 h 1529676"/>
                <a:gd name="connsiteX14" fmla="*/ 652332 w 792455"/>
                <a:gd name="connsiteY14" fmla="*/ 824944 h 1529676"/>
                <a:gd name="connsiteX15" fmla="*/ 751343 w 792455"/>
                <a:gd name="connsiteY15" fmla="*/ 720108 h 1529676"/>
                <a:gd name="connsiteX16" fmla="*/ 792113 w 792455"/>
                <a:gd name="connsiteY16" fmla="*/ 545382 h 1529676"/>
                <a:gd name="connsiteX17" fmla="*/ 681453 w 792455"/>
                <a:gd name="connsiteY17" fmla="*/ 388128 h 1529676"/>
                <a:gd name="connsiteX18" fmla="*/ 710573 w 792455"/>
                <a:gd name="connsiteY18" fmla="*/ 283293 h 1529676"/>
                <a:gd name="connsiteX19" fmla="*/ 605737 w 792455"/>
                <a:gd name="connsiteY19" fmla="*/ 15379 h 1529676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0 h 1514297"/>
                <a:gd name="connsiteX1" fmla="*/ 401890 w 792455"/>
                <a:gd name="connsiteY1" fmla="*/ 81539 h 1514297"/>
                <a:gd name="connsiteX2" fmla="*/ 337823 w 792455"/>
                <a:gd name="connsiteY2" fmla="*/ 349452 h 1514297"/>
                <a:gd name="connsiteX3" fmla="*/ 145625 w 792455"/>
                <a:gd name="connsiteY3" fmla="*/ 500882 h 1514297"/>
                <a:gd name="connsiteX4" fmla="*/ 174746 w 792455"/>
                <a:gd name="connsiteY4" fmla="*/ 710554 h 1514297"/>
                <a:gd name="connsiteX5" fmla="*/ 75734 w 792455"/>
                <a:gd name="connsiteY5" fmla="*/ 896928 h 1514297"/>
                <a:gd name="connsiteX6" fmla="*/ 128153 w 792455"/>
                <a:gd name="connsiteY6" fmla="*/ 1147369 h 1514297"/>
                <a:gd name="connsiteX7" fmla="*/ 20 w 792455"/>
                <a:gd name="connsiteY7" fmla="*/ 1339568 h 1514297"/>
                <a:gd name="connsiteX8" fmla="*/ 139801 w 792455"/>
                <a:gd name="connsiteY8" fmla="*/ 1514293 h 1514297"/>
                <a:gd name="connsiteX9" fmla="*/ 279582 w 792455"/>
                <a:gd name="connsiteY9" fmla="*/ 1304622 h 1514297"/>
                <a:gd name="connsiteX10" fmla="*/ 489253 w 792455"/>
                <a:gd name="connsiteY10" fmla="*/ 1223083 h 1514297"/>
                <a:gd name="connsiteX11" fmla="*/ 471781 w 792455"/>
                <a:gd name="connsiteY11" fmla="*/ 1205611 h 1514297"/>
                <a:gd name="connsiteX12" fmla="*/ 506726 w 792455"/>
                <a:gd name="connsiteY12" fmla="*/ 1054181 h 1514297"/>
                <a:gd name="connsiteX13" fmla="*/ 640684 w 792455"/>
                <a:gd name="connsiteY13" fmla="*/ 937697 h 1514297"/>
                <a:gd name="connsiteX14" fmla="*/ 652332 w 792455"/>
                <a:gd name="connsiteY14" fmla="*/ 809565 h 1514297"/>
                <a:gd name="connsiteX15" fmla="*/ 751343 w 792455"/>
                <a:gd name="connsiteY15" fmla="*/ 704729 h 1514297"/>
                <a:gd name="connsiteX16" fmla="*/ 792113 w 792455"/>
                <a:gd name="connsiteY16" fmla="*/ 530003 h 1514297"/>
                <a:gd name="connsiteX17" fmla="*/ 681453 w 792455"/>
                <a:gd name="connsiteY17" fmla="*/ 372749 h 1514297"/>
                <a:gd name="connsiteX18" fmla="*/ 739694 w 792455"/>
                <a:gd name="connsiteY18" fmla="*/ 145606 h 1514297"/>
                <a:gd name="connsiteX19" fmla="*/ 605737 w 792455"/>
                <a:gd name="connsiteY19" fmla="*/ 0 h 1514297"/>
                <a:gd name="connsiteX0" fmla="*/ 605737 w 792455"/>
                <a:gd name="connsiteY0" fmla="*/ 2713 h 1517010"/>
                <a:gd name="connsiteX1" fmla="*/ 401890 w 792455"/>
                <a:gd name="connsiteY1" fmla="*/ 84252 h 1517010"/>
                <a:gd name="connsiteX2" fmla="*/ 337823 w 792455"/>
                <a:gd name="connsiteY2" fmla="*/ 352165 h 1517010"/>
                <a:gd name="connsiteX3" fmla="*/ 145625 w 792455"/>
                <a:gd name="connsiteY3" fmla="*/ 503595 h 1517010"/>
                <a:gd name="connsiteX4" fmla="*/ 174746 w 792455"/>
                <a:gd name="connsiteY4" fmla="*/ 713267 h 1517010"/>
                <a:gd name="connsiteX5" fmla="*/ 75734 w 792455"/>
                <a:gd name="connsiteY5" fmla="*/ 899641 h 1517010"/>
                <a:gd name="connsiteX6" fmla="*/ 128153 w 792455"/>
                <a:gd name="connsiteY6" fmla="*/ 1150082 h 1517010"/>
                <a:gd name="connsiteX7" fmla="*/ 20 w 792455"/>
                <a:gd name="connsiteY7" fmla="*/ 1342281 h 1517010"/>
                <a:gd name="connsiteX8" fmla="*/ 139801 w 792455"/>
                <a:gd name="connsiteY8" fmla="*/ 1517006 h 1517010"/>
                <a:gd name="connsiteX9" fmla="*/ 279582 w 792455"/>
                <a:gd name="connsiteY9" fmla="*/ 1307335 h 1517010"/>
                <a:gd name="connsiteX10" fmla="*/ 489253 w 792455"/>
                <a:gd name="connsiteY10" fmla="*/ 1225796 h 1517010"/>
                <a:gd name="connsiteX11" fmla="*/ 471781 w 792455"/>
                <a:gd name="connsiteY11" fmla="*/ 1208324 h 1517010"/>
                <a:gd name="connsiteX12" fmla="*/ 506726 w 792455"/>
                <a:gd name="connsiteY12" fmla="*/ 1056894 h 1517010"/>
                <a:gd name="connsiteX13" fmla="*/ 640684 w 792455"/>
                <a:gd name="connsiteY13" fmla="*/ 940410 h 1517010"/>
                <a:gd name="connsiteX14" fmla="*/ 652332 w 792455"/>
                <a:gd name="connsiteY14" fmla="*/ 812278 h 1517010"/>
                <a:gd name="connsiteX15" fmla="*/ 751343 w 792455"/>
                <a:gd name="connsiteY15" fmla="*/ 707442 h 1517010"/>
                <a:gd name="connsiteX16" fmla="*/ 792113 w 792455"/>
                <a:gd name="connsiteY16" fmla="*/ 532716 h 1517010"/>
                <a:gd name="connsiteX17" fmla="*/ 681453 w 792455"/>
                <a:gd name="connsiteY17" fmla="*/ 375462 h 1517010"/>
                <a:gd name="connsiteX18" fmla="*/ 739694 w 792455"/>
                <a:gd name="connsiteY18" fmla="*/ 148319 h 1517010"/>
                <a:gd name="connsiteX19" fmla="*/ 658156 w 792455"/>
                <a:gd name="connsiteY19" fmla="*/ 43483 h 1517010"/>
                <a:gd name="connsiteX20" fmla="*/ 605737 w 792455"/>
                <a:gd name="connsiteY20" fmla="*/ 2713 h 1517010"/>
                <a:gd name="connsiteX0" fmla="*/ 605737 w 792455"/>
                <a:gd name="connsiteY0" fmla="*/ 795 h 1515092"/>
                <a:gd name="connsiteX1" fmla="*/ 401890 w 792455"/>
                <a:gd name="connsiteY1" fmla="*/ 82334 h 1515092"/>
                <a:gd name="connsiteX2" fmla="*/ 337823 w 792455"/>
                <a:gd name="connsiteY2" fmla="*/ 350247 h 1515092"/>
                <a:gd name="connsiteX3" fmla="*/ 145625 w 792455"/>
                <a:gd name="connsiteY3" fmla="*/ 501677 h 1515092"/>
                <a:gd name="connsiteX4" fmla="*/ 174746 w 792455"/>
                <a:gd name="connsiteY4" fmla="*/ 711349 h 1515092"/>
                <a:gd name="connsiteX5" fmla="*/ 75734 w 792455"/>
                <a:gd name="connsiteY5" fmla="*/ 897723 h 1515092"/>
                <a:gd name="connsiteX6" fmla="*/ 128153 w 792455"/>
                <a:gd name="connsiteY6" fmla="*/ 1148164 h 1515092"/>
                <a:gd name="connsiteX7" fmla="*/ 20 w 792455"/>
                <a:gd name="connsiteY7" fmla="*/ 1340363 h 1515092"/>
                <a:gd name="connsiteX8" fmla="*/ 139801 w 792455"/>
                <a:gd name="connsiteY8" fmla="*/ 1515088 h 1515092"/>
                <a:gd name="connsiteX9" fmla="*/ 279582 w 792455"/>
                <a:gd name="connsiteY9" fmla="*/ 1305417 h 1515092"/>
                <a:gd name="connsiteX10" fmla="*/ 489253 w 792455"/>
                <a:gd name="connsiteY10" fmla="*/ 1223878 h 1515092"/>
                <a:gd name="connsiteX11" fmla="*/ 471781 w 792455"/>
                <a:gd name="connsiteY11" fmla="*/ 1206406 h 1515092"/>
                <a:gd name="connsiteX12" fmla="*/ 506726 w 792455"/>
                <a:gd name="connsiteY12" fmla="*/ 1054976 h 1515092"/>
                <a:gd name="connsiteX13" fmla="*/ 640684 w 792455"/>
                <a:gd name="connsiteY13" fmla="*/ 938492 h 1515092"/>
                <a:gd name="connsiteX14" fmla="*/ 652332 w 792455"/>
                <a:gd name="connsiteY14" fmla="*/ 810360 h 1515092"/>
                <a:gd name="connsiteX15" fmla="*/ 751343 w 792455"/>
                <a:gd name="connsiteY15" fmla="*/ 705524 h 1515092"/>
                <a:gd name="connsiteX16" fmla="*/ 792113 w 792455"/>
                <a:gd name="connsiteY16" fmla="*/ 530798 h 1515092"/>
                <a:gd name="connsiteX17" fmla="*/ 681453 w 792455"/>
                <a:gd name="connsiteY17" fmla="*/ 373544 h 1515092"/>
                <a:gd name="connsiteX18" fmla="*/ 739694 w 792455"/>
                <a:gd name="connsiteY18" fmla="*/ 146401 h 1515092"/>
                <a:gd name="connsiteX19" fmla="*/ 658156 w 792455"/>
                <a:gd name="connsiteY19" fmla="*/ 41565 h 1515092"/>
                <a:gd name="connsiteX20" fmla="*/ 605737 w 792455"/>
                <a:gd name="connsiteY20" fmla="*/ 795 h 1515092"/>
                <a:gd name="connsiteX0" fmla="*/ 605737 w 792455"/>
                <a:gd name="connsiteY0" fmla="*/ 67950 h 1582247"/>
                <a:gd name="connsiteX1" fmla="*/ 401890 w 792455"/>
                <a:gd name="connsiteY1" fmla="*/ 149489 h 1582247"/>
                <a:gd name="connsiteX2" fmla="*/ 337823 w 792455"/>
                <a:gd name="connsiteY2" fmla="*/ 417402 h 1582247"/>
                <a:gd name="connsiteX3" fmla="*/ 145625 w 792455"/>
                <a:gd name="connsiteY3" fmla="*/ 568832 h 1582247"/>
                <a:gd name="connsiteX4" fmla="*/ 174746 w 792455"/>
                <a:gd name="connsiteY4" fmla="*/ 778504 h 1582247"/>
                <a:gd name="connsiteX5" fmla="*/ 75734 w 792455"/>
                <a:gd name="connsiteY5" fmla="*/ 964878 h 1582247"/>
                <a:gd name="connsiteX6" fmla="*/ 128153 w 792455"/>
                <a:gd name="connsiteY6" fmla="*/ 1215319 h 1582247"/>
                <a:gd name="connsiteX7" fmla="*/ 20 w 792455"/>
                <a:gd name="connsiteY7" fmla="*/ 1407518 h 1582247"/>
                <a:gd name="connsiteX8" fmla="*/ 139801 w 792455"/>
                <a:gd name="connsiteY8" fmla="*/ 1582243 h 1582247"/>
                <a:gd name="connsiteX9" fmla="*/ 279582 w 792455"/>
                <a:gd name="connsiteY9" fmla="*/ 1372572 h 1582247"/>
                <a:gd name="connsiteX10" fmla="*/ 489253 w 792455"/>
                <a:gd name="connsiteY10" fmla="*/ 1291033 h 1582247"/>
                <a:gd name="connsiteX11" fmla="*/ 471781 w 792455"/>
                <a:gd name="connsiteY11" fmla="*/ 1273561 h 1582247"/>
                <a:gd name="connsiteX12" fmla="*/ 506726 w 792455"/>
                <a:gd name="connsiteY12" fmla="*/ 1122131 h 1582247"/>
                <a:gd name="connsiteX13" fmla="*/ 640684 w 792455"/>
                <a:gd name="connsiteY13" fmla="*/ 1005647 h 1582247"/>
                <a:gd name="connsiteX14" fmla="*/ 652332 w 792455"/>
                <a:gd name="connsiteY14" fmla="*/ 877515 h 1582247"/>
                <a:gd name="connsiteX15" fmla="*/ 751343 w 792455"/>
                <a:gd name="connsiteY15" fmla="*/ 772679 h 1582247"/>
                <a:gd name="connsiteX16" fmla="*/ 792113 w 792455"/>
                <a:gd name="connsiteY16" fmla="*/ 597953 h 1582247"/>
                <a:gd name="connsiteX17" fmla="*/ 681453 w 792455"/>
                <a:gd name="connsiteY17" fmla="*/ 440699 h 1582247"/>
                <a:gd name="connsiteX18" fmla="*/ 739694 w 792455"/>
                <a:gd name="connsiteY18" fmla="*/ 213556 h 1582247"/>
                <a:gd name="connsiteX19" fmla="*/ 658156 w 792455"/>
                <a:gd name="connsiteY19" fmla="*/ 108720 h 1582247"/>
                <a:gd name="connsiteX20" fmla="*/ 605737 w 792455"/>
                <a:gd name="connsiteY20" fmla="*/ 67950 h 1582247"/>
                <a:gd name="connsiteX0" fmla="*/ 658156 w 792455"/>
                <a:gd name="connsiteY0" fmla="*/ 5639 h 1479166"/>
                <a:gd name="connsiteX1" fmla="*/ 401890 w 792455"/>
                <a:gd name="connsiteY1" fmla="*/ 46408 h 1479166"/>
                <a:gd name="connsiteX2" fmla="*/ 337823 w 792455"/>
                <a:gd name="connsiteY2" fmla="*/ 314321 h 1479166"/>
                <a:gd name="connsiteX3" fmla="*/ 145625 w 792455"/>
                <a:gd name="connsiteY3" fmla="*/ 465751 h 1479166"/>
                <a:gd name="connsiteX4" fmla="*/ 174746 w 792455"/>
                <a:gd name="connsiteY4" fmla="*/ 675423 h 1479166"/>
                <a:gd name="connsiteX5" fmla="*/ 75734 w 792455"/>
                <a:gd name="connsiteY5" fmla="*/ 861797 h 1479166"/>
                <a:gd name="connsiteX6" fmla="*/ 128153 w 792455"/>
                <a:gd name="connsiteY6" fmla="*/ 1112238 h 1479166"/>
                <a:gd name="connsiteX7" fmla="*/ 20 w 792455"/>
                <a:gd name="connsiteY7" fmla="*/ 1304437 h 1479166"/>
                <a:gd name="connsiteX8" fmla="*/ 139801 w 792455"/>
                <a:gd name="connsiteY8" fmla="*/ 1479162 h 1479166"/>
                <a:gd name="connsiteX9" fmla="*/ 279582 w 792455"/>
                <a:gd name="connsiteY9" fmla="*/ 1269491 h 1479166"/>
                <a:gd name="connsiteX10" fmla="*/ 489253 w 792455"/>
                <a:gd name="connsiteY10" fmla="*/ 1187952 h 1479166"/>
                <a:gd name="connsiteX11" fmla="*/ 471781 w 792455"/>
                <a:gd name="connsiteY11" fmla="*/ 1170480 h 1479166"/>
                <a:gd name="connsiteX12" fmla="*/ 506726 w 792455"/>
                <a:gd name="connsiteY12" fmla="*/ 1019050 h 1479166"/>
                <a:gd name="connsiteX13" fmla="*/ 640684 w 792455"/>
                <a:gd name="connsiteY13" fmla="*/ 902566 h 1479166"/>
                <a:gd name="connsiteX14" fmla="*/ 652332 w 792455"/>
                <a:gd name="connsiteY14" fmla="*/ 774434 h 1479166"/>
                <a:gd name="connsiteX15" fmla="*/ 751343 w 792455"/>
                <a:gd name="connsiteY15" fmla="*/ 669598 h 1479166"/>
                <a:gd name="connsiteX16" fmla="*/ 792113 w 792455"/>
                <a:gd name="connsiteY16" fmla="*/ 494872 h 1479166"/>
                <a:gd name="connsiteX17" fmla="*/ 681453 w 792455"/>
                <a:gd name="connsiteY17" fmla="*/ 337618 h 1479166"/>
                <a:gd name="connsiteX18" fmla="*/ 739694 w 792455"/>
                <a:gd name="connsiteY18" fmla="*/ 110475 h 1479166"/>
                <a:gd name="connsiteX19" fmla="*/ 658156 w 792455"/>
                <a:gd name="connsiteY19" fmla="*/ 5639 h 1479166"/>
                <a:gd name="connsiteX0" fmla="*/ 611562 w 792455"/>
                <a:gd name="connsiteY0" fmla="*/ 895 h 1561785"/>
                <a:gd name="connsiteX1" fmla="*/ 401890 w 792455"/>
                <a:gd name="connsiteY1" fmla="*/ 129027 h 1561785"/>
                <a:gd name="connsiteX2" fmla="*/ 337823 w 792455"/>
                <a:gd name="connsiteY2" fmla="*/ 396940 h 1561785"/>
                <a:gd name="connsiteX3" fmla="*/ 145625 w 792455"/>
                <a:gd name="connsiteY3" fmla="*/ 548370 h 1561785"/>
                <a:gd name="connsiteX4" fmla="*/ 174746 w 792455"/>
                <a:gd name="connsiteY4" fmla="*/ 758042 h 1561785"/>
                <a:gd name="connsiteX5" fmla="*/ 75734 w 792455"/>
                <a:gd name="connsiteY5" fmla="*/ 944416 h 1561785"/>
                <a:gd name="connsiteX6" fmla="*/ 128153 w 792455"/>
                <a:gd name="connsiteY6" fmla="*/ 1194857 h 1561785"/>
                <a:gd name="connsiteX7" fmla="*/ 20 w 792455"/>
                <a:gd name="connsiteY7" fmla="*/ 1387056 h 1561785"/>
                <a:gd name="connsiteX8" fmla="*/ 139801 w 792455"/>
                <a:gd name="connsiteY8" fmla="*/ 1561781 h 1561785"/>
                <a:gd name="connsiteX9" fmla="*/ 279582 w 792455"/>
                <a:gd name="connsiteY9" fmla="*/ 1352110 h 1561785"/>
                <a:gd name="connsiteX10" fmla="*/ 489253 w 792455"/>
                <a:gd name="connsiteY10" fmla="*/ 1270571 h 1561785"/>
                <a:gd name="connsiteX11" fmla="*/ 471781 w 792455"/>
                <a:gd name="connsiteY11" fmla="*/ 1253099 h 1561785"/>
                <a:gd name="connsiteX12" fmla="*/ 506726 w 792455"/>
                <a:gd name="connsiteY12" fmla="*/ 1101669 h 1561785"/>
                <a:gd name="connsiteX13" fmla="*/ 640684 w 792455"/>
                <a:gd name="connsiteY13" fmla="*/ 985185 h 1561785"/>
                <a:gd name="connsiteX14" fmla="*/ 652332 w 792455"/>
                <a:gd name="connsiteY14" fmla="*/ 857053 h 1561785"/>
                <a:gd name="connsiteX15" fmla="*/ 751343 w 792455"/>
                <a:gd name="connsiteY15" fmla="*/ 752217 h 1561785"/>
                <a:gd name="connsiteX16" fmla="*/ 792113 w 792455"/>
                <a:gd name="connsiteY16" fmla="*/ 577491 h 1561785"/>
                <a:gd name="connsiteX17" fmla="*/ 681453 w 792455"/>
                <a:gd name="connsiteY17" fmla="*/ 420237 h 1561785"/>
                <a:gd name="connsiteX18" fmla="*/ 739694 w 792455"/>
                <a:gd name="connsiteY18" fmla="*/ 193094 h 1561785"/>
                <a:gd name="connsiteX19" fmla="*/ 611562 w 792455"/>
                <a:gd name="connsiteY19" fmla="*/ 895 h 1561785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5"/>
                <a:gd name="connsiteX1" fmla="*/ 401890 w 792455"/>
                <a:gd name="connsiteY1" fmla="*/ 128131 h 1560885"/>
                <a:gd name="connsiteX2" fmla="*/ 337823 w 792455"/>
                <a:gd name="connsiteY2" fmla="*/ 396044 h 1560885"/>
                <a:gd name="connsiteX3" fmla="*/ 145625 w 792455"/>
                <a:gd name="connsiteY3" fmla="*/ 547474 h 1560885"/>
                <a:gd name="connsiteX4" fmla="*/ 174746 w 792455"/>
                <a:gd name="connsiteY4" fmla="*/ 757146 h 1560885"/>
                <a:gd name="connsiteX5" fmla="*/ 75734 w 792455"/>
                <a:gd name="connsiteY5" fmla="*/ 943520 h 1560885"/>
                <a:gd name="connsiteX6" fmla="*/ 128153 w 792455"/>
                <a:gd name="connsiteY6" fmla="*/ 1193961 h 1560885"/>
                <a:gd name="connsiteX7" fmla="*/ 20 w 792455"/>
                <a:gd name="connsiteY7" fmla="*/ 1386160 h 1560885"/>
                <a:gd name="connsiteX8" fmla="*/ 139801 w 792455"/>
                <a:gd name="connsiteY8" fmla="*/ 1560885 h 1560885"/>
                <a:gd name="connsiteX9" fmla="*/ 279582 w 792455"/>
                <a:gd name="connsiteY9" fmla="*/ 1351214 h 1560885"/>
                <a:gd name="connsiteX10" fmla="*/ 489253 w 792455"/>
                <a:gd name="connsiteY10" fmla="*/ 1269675 h 1560885"/>
                <a:gd name="connsiteX11" fmla="*/ 471781 w 792455"/>
                <a:gd name="connsiteY11" fmla="*/ 1252203 h 1560885"/>
                <a:gd name="connsiteX12" fmla="*/ 506726 w 792455"/>
                <a:gd name="connsiteY12" fmla="*/ 1100773 h 1560885"/>
                <a:gd name="connsiteX13" fmla="*/ 640684 w 792455"/>
                <a:gd name="connsiteY13" fmla="*/ 984289 h 1560885"/>
                <a:gd name="connsiteX14" fmla="*/ 652332 w 792455"/>
                <a:gd name="connsiteY14" fmla="*/ 856157 h 1560885"/>
                <a:gd name="connsiteX15" fmla="*/ 751343 w 792455"/>
                <a:gd name="connsiteY15" fmla="*/ 751321 h 1560885"/>
                <a:gd name="connsiteX16" fmla="*/ 792113 w 792455"/>
                <a:gd name="connsiteY16" fmla="*/ 576595 h 1560885"/>
                <a:gd name="connsiteX17" fmla="*/ 681453 w 792455"/>
                <a:gd name="connsiteY17" fmla="*/ 419341 h 1560885"/>
                <a:gd name="connsiteX18" fmla="*/ 739694 w 792455"/>
                <a:gd name="connsiteY18" fmla="*/ 192198 h 1560885"/>
                <a:gd name="connsiteX19" fmla="*/ 599914 w 792455"/>
                <a:gd name="connsiteY19" fmla="*/ 0 h 1560885"/>
                <a:gd name="connsiteX0" fmla="*/ 600850 w 793391"/>
                <a:gd name="connsiteY0" fmla="*/ 0 h 1584182"/>
                <a:gd name="connsiteX1" fmla="*/ 402826 w 793391"/>
                <a:gd name="connsiteY1" fmla="*/ 128131 h 1584182"/>
                <a:gd name="connsiteX2" fmla="*/ 338759 w 793391"/>
                <a:gd name="connsiteY2" fmla="*/ 396044 h 1584182"/>
                <a:gd name="connsiteX3" fmla="*/ 146561 w 793391"/>
                <a:gd name="connsiteY3" fmla="*/ 547474 h 1584182"/>
                <a:gd name="connsiteX4" fmla="*/ 175682 w 793391"/>
                <a:gd name="connsiteY4" fmla="*/ 757146 h 1584182"/>
                <a:gd name="connsiteX5" fmla="*/ 76670 w 793391"/>
                <a:gd name="connsiteY5" fmla="*/ 943520 h 1584182"/>
                <a:gd name="connsiteX6" fmla="*/ 129089 w 793391"/>
                <a:gd name="connsiteY6" fmla="*/ 1193961 h 1584182"/>
                <a:gd name="connsiteX7" fmla="*/ 956 w 793391"/>
                <a:gd name="connsiteY7" fmla="*/ 1386160 h 1584182"/>
                <a:gd name="connsiteX8" fmla="*/ 123265 w 793391"/>
                <a:gd name="connsiteY8" fmla="*/ 1584182 h 1584182"/>
                <a:gd name="connsiteX9" fmla="*/ 280518 w 793391"/>
                <a:gd name="connsiteY9" fmla="*/ 1351214 h 1584182"/>
                <a:gd name="connsiteX10" fmla="*/ 490189 w 793391"/>
                <a:gd name="connsiteY10" fmla="*/ 1269675 h 1584182"/>
                <a:gd name="connsiteX11" fmla="*/ 472717 w 793391"/>
                <a:gd name="connsiteY11" fmla="*/ 1252203 h 1584182"/>
                <a:gd name="connsiteX12" fmla="*/ 507662 w 793391"/>
                <a:gd name="connsiteY12" fmla="*/ 1100773 h 1584182"/>
                <a:gd name="connsiteX13" fmla="*/ 641620 w 793391"/>
                <a:gd name="connsiteY13" fmla="*/ 984289 h 1584182"/>
                <a:gd name="connsiteX14" fmla="*/ 653268 w 793391"/>
                <a:gd name="connsiteY14" fmla="*/ 856157 h 1584182"/>
                <a:gd name="connsiteX15" fmla="*/ 752279 w 793391"/>
                <a:gd name="connsiteY15" fmla="*/ 751321 h 1584182"/>
                <a:gd name="connsiteX16" fmla="*/ 793049 w 793391"/>
                <a:gd name="connsiteY16" fmla="*/ 576595 h 1584182"/>
                <a:gd name="connsiteX17" fmla="*/ 682389 w 793391"/>
                <a:gd name="connsiteY17" fmla="*/ 419341 h 1584182"/>
                <a:gd name="connsiteX18" fmla="*/ 740630 w 793391"/>
                <a:gd name="connsiteY18" fmla="*/ 192198 h 1584182"/>
                <a:gd name="connsiteX19" fmla="*/ 600850 w 793391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37824 w 792456"/>
                <a:gd name="connsiteY2" fmla="*/ 396044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74747 w 792456"/>
                <a:gd name="connsiteY3" fmla="*/ 553298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58768"/>
                <a:gd name="connsiteY0" fmla="*/ 0 h 1584182"/>
                <a:gd name="connsiteX1" fmla="*/ 401891 w 758768"/>
                <a:gd name="connsiteY1" fmla="*/ 128131 h 1584182"/>
                <a:gd name="connsiteX2" fmla="*/ 326175 w 758768"/>
                <a:gd name="connsiteY2" fmla="*/ 349450 h 1584182"/>
                <a:gd name="connsiteX3" fmla="*/ 174747 w 758768"/>
                <a:gd name="connsiteY3" fmla="*/ 553298 h 1584182"/>
                <a:gd name="connsiteX4" fmla="*/ 174747 w 758768"/>
                <a:gd name="connsiteY4" fmla="*/ 757146 h 1584182"/>
                <a:gd name="connsiteX5" fmla="*/ 75735 w 758768"/>
                <a:gd name="connsiteY5" fmla="*/ 943520 h 1584182"/>
                <a:gd name="connsiteX6" fmla="*/ 128154 w 758768"/>
                <a:gd name="connsiteY6" fmla="*/ 1193961 h 1584182"/>
                <a:gd name="connsiteX7" fmla="*/ 21 w 758768"/>
                <a:gd name="connsiteY7" fmla="*/ 1386160 h 1584182"/>
                <a:gd name="connsiteX8" fmla="*/ 122330 w 758768"/>
                <a:gd name="connsiteY8" fmla="*/ 1584182 h 1584182"/>
                <a:gd name="connsiteX9" fmla="*/ 279583 w 758768"/>
                <a:gd name="connsiteY9" fmla="*/ 1351214 h 1584182"/>
                <a:gd name="connsiteX10" fmla="*/ 489254 w 758768"/>
                <a:gd name="connsiteY10" fmla="*/ 1269675 h 1584182"/>
                <a:gd name="connsiteX11" fmla="*/ 471782 w 758768"/>
                <a:gd name="connsiteY11" fmla="*/ 1252203 h 1584182"/>
                <a:gd name="connsiteX12" fmla="*/ 506727 w 758768"/>
                <a:gd name="connsiteY12" fmla="*/ 1100773 h 1584182"/>
                <a:gd name="connsiteX13" fmla="*/ 640685 w 758768"/>
                <a:gd name="connsiteY13" fmla="*/ 984289 h 1584182"/>
                <a:gd name="connsiteX14" fmla="*/ 652333 w 758768"/>
                <a:gd name="connsiteY14" fmla="*/ 856157 h 1584182"/>
                <a:gd name="connsiteX15" fmla="*/ 751344 w 758768"/>
                <a:gd name="connsiteY15" fmla="*/ 751321 h 1584182"/>
                <a:gd name="connsiteX16" fmla="*/ 751345 w 758768"/>
                <a:gd name="connsiteY16" fmla="*/ 588243 h 1584182"/>
                <a:gd name="connsiteX17" fmla="*/ 681454 w 758768"/>
                <a:gd name="connsiteY17" fmla="*/ 419341 h 1584182"/>
                <a:gd name="connsiteX18" fmla="*/ 739695 w 758768"/>
                <a:gd name="connsiteY18" fmla="*/ 192198 h 1584182"/>
                <a:gd name="connsiteX19" fmla="*/ 599915 w 758768"/>
                <a:gd name="connsiteY19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856157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751321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392850 w 751345"/>
                <a:gd name="connsiteY11" fmla="*/ 104203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392850 w 751345"/>
                <a:gd name="connsiteY11" fmla="*/ 1042033 h 1584182"/>
                <a:gd name="connsiteX12" fmla="*/ 592966 w 751345"/>
                <a:gd name="connsiteY12" fmla="*/ 919935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392850 w 751345"/>
                <a:gd name="connsiteY11" fmla="*/ 1042033 h 1584182"/>
                <a:gd name="connsiteX12" fmla="*/ 592966 w 751345"/>
                <a:gd name="connsiteY12" fmla="*/ 919935 h 1584182"/>
                <a:gd name="connsiteX13" fmla="*/ 610059 w 751345"/>
                <a:gd name="connsiteY13" fmla="*/ 731268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41165"/>
                <a:gd name="connsiteY0" fmla="*/ 0 h 1584182"/>
                <a:gd name="connsiteX1" fmla="*/ 401891 w 741165"/>
                <a:gd name="connsiteY1" fmla="*/ 128131 h 1584182"/>
                <a:gd name="connsiteX2" fmla="*/ 326175 w 741165"/>
                <a:gd name="connsiteY2" fmla="*/ 349450 h 1584182"/>
                <a:gd name="connsiteX3" fmla="*/ 174747 w 741165"/>
                <a:gd name="connsiteY3" fmla="*/ 553298 h 1584182"/>
                <a:gd name="connsiteX4" fmla="*/ 174747 w 741165"/>
                <a:gd name="connsiteY4" fmla="*/ 757146 h 1584182"/>
                <a:gd name="connsiteX5" fmla="*/ 75735 w 741165"/>
                <a:gd name="connsiteY5" fmla="*/ 943520 h 1584182"/>
                <a:gd name="connsiteX6" fmla="*/ 128154 w 741165"/>
                <a:gd name="connsiteY6" fmla="*/ 1193961 h 1584182"/>
                <a:gd name="connsiteX7" fmla="*/ 21 w 741165"/>
                <a:gd name="connsiteY7" fmla="*/ 1386160 h 1584182"/>
                <a:gd name="connsiteX8" fmla="*/ 122330 w 741165"/>
                <a:gd name="connsiteY8" fmla="*/ 1584182 h 1584182"/>
                <a:gd name="connsiteX9" fmla="*/ 193869 w 741165"/>
                <a:gd name="connsiteY9" fmla="*/ 1344405 h 1584182"/>
                <a:gd name="connsiteX10" fmla="*/ 370488 w 741165"/>
                <a:gd name="connsiteY10" fmla="*/ 1207830 h 1584182"/>
                <a:gd name="connsiteX11" fmla="*/ 392850 w 741165"/>
                <a:gd name="connsiteY11" fmla="*/ 1042033 h 1584182"/>
                <a:gd name="connsiteX12" fmla="*/ 592966 w 741165"/>
                <a:gd name="connsiteY12" fmla="*/ 919935 h 1584182"/>
                <a:gd name="connsiteX13" fmla="*/ 610059 w 741165"/>
                <a:gd name="connsiteY13" fmla="*/ 731268 h 1584182"/>
                <a:gd name="connsiteX14" fmla="*/ 707071 w 741165"/>
                <a:gd name="connsiteY14" fmla="*/ 539691 h 1584182"/>
                <a:gd name="connsiteX15" fmla="*/ 681454 w 741165"/>
                <a:gd name="connsiteY15" fmla="*/ 419341 h 1584182"/>
                <a:gd name="connsiteX16" fmla="*/ 739695 w 741165"/>
                <a:gd name="connsiteY16" fmla="*/ 192198 h 1584182"/>
                <a:gd name="connsiteX17" fmla="*/ 599915 w 741165"/>
                <a:gd name="connsiteY17" fmla="*/ 0 h 1584182"/>
                <a:gd name="connsiteX0" fmla="*/ 599915 w 740109"/>
                <a:gd name="connsiteY0" fmla="*/ 0 h 1584182"/>
                <a:gd name="connsiteX1" fmla="*/ 401891 w 740109"/>
                <a:gd name="connsiteY1" fmla="*/ 128131 h 1584182"/>
                <a:gd name="connsiteX2" fmla="*/ 326175 w 740109"/>
                <a:gd name="connsiteY2" fmla="*/ 349450 h 1584182"/>
                <a:gd name="connsiteX3" fmla="*/ 174747 w 740109"/>
                <a:gd name="connsiteY3" fmla="*/ 553298 h 1584182"/>
                <a:gd name="connsiteX4" fmla="*/ 174747 w 740109"/>
                <a:gd name="connsiteY4" fmla="*/ 757146 h 1584182"/>
                <a:gd name="connsiteX5" fmla="*/ 75735 w 740109"/>
                <a:gd name="connsiteY5" fmla="*/ 943520 h 1584182"/>
                <a:gd name="connsiteX6" fmla="*/ 128154 w 740109"/>
                <a:gd name="connsiteY6" fmla="*/ 1193961 h 1584182"/>
                <a:gd name="connsiteX7" fmla="*/ 21 w 740109"/>
                <a:gd name="connsiteY7" fmla="*/ 1386160 h 1584182"/>
                <a:gd name="connsiteX8" fmla="*/ 122330 w 740109"/>
                <a:gd name="connsiteY8" fmla="*/ 1584182 h 1584182"/>
                <a:gd name="connsiteX9" fmla="*/ 193869 w 740109"/>
                <a:gd name="connsiteY9" fmla="*/ 1344405 h 1584182"/>
                <a:gd name="connsiteX10" fmla="*/ 370488 w 740109"/>
                <a:gd name="connsiteY10" fmla="*/ 1207830 h 1584182"/>
                <a:gd name="connsiteX11" fmla="*/ 392850 w 740109"/>
                <a:gd name="connsiteY11" fmla="*/ 1042033 h 1584182"/>
                <a:gd name="connsiteX12" fmla="*/ 592966 w 740109"/>
                <a:gd name="connsiteY12" fmla="*/ 919935 h 1584182"/>
                <a:gd name="connsiteX13" fmla="*/ 610059 w 740109"/>
                <a:gd name="connsiteY13" fmla="*/ 731268 h 1584182"/>
                <a:gd name="connsiteX14" fmla="*/ 707071 w 740109"/>
                <a:gd name="connsiteY14" fmla="*/ 539691 h 1584182"/>
                <a:gd name="connsiteX15" fmla="*/ 648400 w 740109"/>
                <a:gd name="connsiteY15" fmla="*/ 364305 h 1584182"/>
                <a:gd name="connsiteX16" fmla="*/ 739695 w 740109"/>
                <a:gd name="connsiteY16" fmla="*/ 192198 h 1584182"/>
                <a:gd name="connsiteX17" fmla="*/ 599915 w 740109"/>
                <a:gd name="connsiteY17" fmla="*/ 0 h 1584182"/>
                <a:gd name="connsiteX0" fmla="*/ 599915 w 707071"/>
                <a:gd name="connsiteY0" fmla="*/ 0 h 1584182"/>
                <a:gd name="connsiteX1" fmla="*/ 401891 w 707071"/>
                <a:gd name="connsiteY1" fmla="*/ 128131 h 1584182"/>
                <a:gd name="connsiteX2" fmla="*/ 326175 w 707071"/>
                <a:gd name="connsiteY2" fmla="*/ 349450 h 1584182"/>
                <a:gd name="connsiteX3" fmla="*/ 174747 w 707071"/>
                <a:gd name="connsiteY3" fmla="*/ 553298 h 1584182"/>
                <a:gd name="connsiteX4" fmla="*/ 174747 w 707071"/>
                <a:gd name="connsiteY4" fmla="*/ 757146 h 1584182"/>
                <a:gd name="connsiteX5" fmla="*/ 75735 w 707071"/>
                <a:gd name="connsiteY5" fmla="*/ 943520 h 1584182"/>
                <a:gd name="connsiteX6" fmla="*/ 128154 w 707071"/>
                <a:gd name="connsiteY6" fmla="*/ 1193961 h 1584182"/>
                <a:gd name="connsiteX7" fmla="*/ 21 w 707071"/>
                <a:gd name="connsiteY7" fmla="*/ 1386160 h 1584182"/>
                <a:gd name="connsiteX8" fmla="*/ 122330 w 707071"/>
                <a:gd name="connsiteY8" fmla="*/ 1584182 h 1584182"/>
                <a:gd name="connsiteX9" fmla="*/ 193869 w 707071"/>
                <a:gd name="connsiteY9" fmla="*/ 1344405 h 1584182"/>
                <a:gd name="connsiteX10" fmla="*/ 370488 w 707071"/>
                <a:gd name="connsiteY10" fmla="*/ 1207830 h 1584182"/>
                <a:gd name="connsiteX11" fmla="*/ 392850 w 707071"/>
                <a:gd name="connsiteY11" fmla="*/ 1042033 h 1584182"/>
                <a:gd name="connsiteX12" fmla="*/ 592966 w 707071"/>
                <a:gd name="connsiteY12" fmla="*/ 919935 h 1584182"/>
                <a:gd name="connsiteX13" fmla="*/ 610059 w 707071"/>
                <a:gd name="connsiteY13" fmla="*/ 731268 h 1584182"/>
                <a:gd name="connsiteX14" fmla="*/ 707071 w 707071"/>
                <a:gd name="connsiteY14" fmla="*/ 539691 h 1584182"/>
                <a:gd name="connsiteX15" fmla="*/ 648400 w 707071"/>
                <a:gd name="connsiteY15" fmla="*/ 364305 h 1584182"/>
                <a:gd name="connsiteX16" fmla="*/ 700866 w 707071"/>
                <a:gd name="connsiteY16" fmla="*/ 187949 h 1584182"/>
                <a:gd name="connsiteX17" fmla="*/ 599915 w 707071"/>
                <a:gd name="connsiteY17" fmla="*/ 0 h 1584182"/>
                <a:gd name="connsiteX0" fmla="*/ 599915 w 707071"/>
                <a:gd name="connsiteY0" fmla="*/ 0 h 1585619"/>
                <a:gd name="connsiteX1" fmla="*/ 401891 w 707071"/>
                <a:gd name="connsiteY1" fmla="*/ 128131 h 1585619"/>
                <a:gd name="connsiteX2" fmla="*/ 326175 w 707071"/>
                <a:gd name="connsiteY2" fmla="*/ 349450 h 1585619"/>
                <a:gd name="connsiteX3" fmla="*/ 174747 w 707071"/>
                <a:gd name="connsiteY3" fmla="*/ 553298 h 1585619"/>
                <a:gd name="connsiteX4" fmla="*/ 174747 w 707071"/>
                <a:gd name="connsiteY4" fmla="*/ 757146 h 1585619"/>
                <a:gd name="connsiteX5" fmla="*/ 75735 w 707071"/>
                <a:gd name="connsiteY5" fmla="*/ 943520 h 1585619"/>
                <a:gd name="connsiteX6" fmla="*/ 128154 w 707071"/>
                <a:gd name="connsiteY6" fmla="*/ 1193961 h 1585619"/>
                <a:gd name="connsiteX7" fmla="*/ 21 w 707071"/>
                <a:gd name="connsiteY7" fmla="*/ 1386160 h 1585619"/>
                <a:gd name="connsiteX8" fmla="*/ 122330 w 707071"/>
                <a:gd name="connsiteY8" fmla="*/ 1584182 h 1585619"/>
                <a:gd name="connsiteX9" fmla="*/ 117906 w 707071"/>
                <a:gd name="connsiteY9" fmla="*/ 1445173 h 1585619"/>
                <a:gd name="connsiteX10" fmla="*/ 193869 w 707071"/>
                <a:gd name="connsiteY10" fmla="*/ 1344405 h 1585619"/>
                <a:gd name="connsiteX11" fmla="*/ 370488 w 707071"/>
                <a:gd name="connsiteY11" fmla="*/ 1207830 h 1585619"/>
                <a:gd name="connsiteX12" fmla="*/ 392850 w 707071"/>
                <a:gd name="connsiteY12" fmla="*/ 1042033 h 1585619"/>
                <a:gd name="connsiteX13" fmla="*/ 592966 w 707071"/>
                <a:gd name="connsiteY13" fmla="*/ 919935 h 1585619"/>
                <a:gd name="connsiteX14" fmla="*/ 610059 w 707071"/>
                <a:gd name="connsiteY14" fmla="*/ 731268 h 1585619"/>
                <a:gd name="connsiteX15" fmla="*/ 707071 w 707071"/>
                <a:gd name="connsiteY15" fmla="*/ 539691 h 1585619"/>
                <a:gd name="connsiteX16" fmla="*/ 648400 w 707071"/>
                <a:gd name="connsiteY16" fmla="*/ 364305 h 1585619"/>
                <a:gd name="connsiteX17" fmla="*/ 700866 w 707071"/>
                <a:gd name="connsiteY17" fmla="*/ 187949 h 1585619"/>
                <a:gd name="connsiteX18" fmla="*/ 599915 w 707071"/>
                <a:gd name="connsiteY18" fmla="*/ 0 h 1585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07071" h="1585619">
                  <a:moveTo>
                    <a:pt x="599915" y="0"/>
                  </a:moveTo>
                  <a:cubicBezTo>
                    <a:pt x="473724" y="65036"/>
                    <a:pt x="455280" y="76684"/>
                    <a:pt x="401891" y="128131"/>
                  </a:cubicBezTo>
                  <a:cubicBezTo>
                    <a:pt x="348502" y="179578"/>
                    <a:pt x="364032" y="278589"/>
                    <a:pt x="326175" y="349450"/>
                  </a:cubicBezTo>
                  <a:cubicBezTo>
                    <a:pt x="288318" y="420311"/>
                    <a:pt x="199985" y="485349"/>
                    <a:pt x="174747" y="553298"/>
                  </a:cubicBezTo>
                  <a:cubicBezTo>
                    <a:pt x="149509" y="621247"/>
                    <a:pt x="194161" y="677549"/>
                    <a:pt x="174747" y="757146"/>
                  </a:cubicBezTo>
                  <a:cubicBezTo>
                    <a:pt x="155333" y="836743"/>
                    <a:pt x="83500" y="870718"/>
                    <a:pt x="75735" y="943520"/>
                  </a:cubicBezTo>
                  <a:cubicBezTo>
                    <a:pt x="67970" y="1016322"/>
                    <a:pt x="122330" y="1125041"/>
                    <a:pt x="128154" y="1193961"/>
                  </a:cubicBezTo>
                  <a:cubicBezTo>
                    <a:pt x="133978" y="1262881"/>
                    <a:pt x="-1920" y="1325006"/>
                    <a:pt x="21" y="1386160"/>
                  </a:cubicBezTo>
                  <a:cubicBezTo>
                    <a:pt x="1962" y="1447314"/>
                    <a:pt x="93721" y="1568652"/>
                    <a:pt x="122330" y="1584182"/>
                  </a:cubicBezTo>
                  <a:cubicBezTo>
                    <a:pt x="150939" y="1599712"/>
                    <a:pt x="105983" y="1485136"/>
                    <a:pt x="117906" y="1445173"/>
                  </a:cubicBezTo>
                  <a:cubicBezTo>
                    <a:pt x="129829" y="1405210"/>
                    <a:pt x="160734" y="1389656"/>
                    <a:pt x="193869" y="1344405"/>
                  </a:cubicBezTo>
                  <a:cubicBezTo>
                    <a:pt x="227004" y="1299154"/>
                    <a:pt x="332631" y="1249570"/>
                    <a:pt x="370488" y="1207830"/>
                  </a:cubicBezTo>
                  <a:cubicBezTo>
                    <a:pt x="408345" y="1166090"/>
                    <a:pt x="367612" y="1089597"/>
                    <a:pt x="392850" y="1042033"/>
                  </a:cubicBezTo>
                  <a:cubicBezTo>
                    <a:pt x="418089" y="994469"/>
                    <a:pt x="560933" y="954880"/>
                    <a:pt x="592966" y="919935"/>
                  </a:cubicBezTo>
                  <a:cubicBezTo>
                    <a:pt x="624999" y="884990"/>
                    <a:pt x="591616" y="797276"/>
                    <a:pt x="610059" y="731268"/>
                  </a:cubicBezTo>
                  <a:cubicBezTo>
                    <a:pt x="628502" y="665260"/>
                    <a:pt x="702218" y="612494"/>
                    <a:pt x="707071" y="539691"/>
                  </a:cubicBezTo>
                  <a:cubicBezTo>
                    <a:pt x="703188" y="480478"/>
                    <a:pt x="661990" y="407986"/>
                    <a:pt x="648400" y="364305"/>
                  </a:cubicBezTo>
                  <a:cubicBezTo>
                    <a:pt x="634810" y="320624"/>
                    <a:pt x="708947" y="248667"/>
                    <a:pt x="700866" y="187949"/>
                  </a:cubicBezTo>
                  <a:cubicBezTo>
                    <a:pt x="692785" y="127232"/>
                    <a:pt x="709604" y="105807"/>
                    <a:pt x="599915" y="0"/>
                  </a:cubicBez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86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6729" y="0"/>
            <a:ext cx="2029271" cy="2884192"/>
            <a:chOff x="51572" y="0"/>
            <a:chExt cx="2029271" cy="28841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6459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blipFill rotWithShape="1">
                  <a:blip r:embed="rId3"/>
                  <a:stretch>
                    <a:fillRect b="-1025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4"/>
            </p:cNvCxnSpPr>
            <p:nvPr/>
          </p:nvCxnSpPr>
          <p:spPr>
            <a:xfrm flipH="1">
              <a:off x="306387" y="274884"/>
              <a:ext cx="480950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</p:cNvCxnSpPr>
            <p:nvPr/>
          </p:nvCxnSpPr>
          <p:spPr>
            <a:xfrm>
              <a:off x="787337" y="274884"/>
              <a:ext cx="480357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6000" t="-3030" r="-36000" b="-36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316943" y="558712"/>
                  <a:ext cx="163378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943" y="558712"/>
                  <a:ext cx="163378" cy="2003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5926" r="-18519" b="-27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1026387" y="0"/>
                  <a:ext cx="1054456" cy="326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𝑔</m:t>
                        </m:r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sz="120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𝑓</m:t>
                        </m:r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𝜕</m:t>
                            </m:r>
                            <m: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6387" y="0"/>
                  <a:ext cx="1054456" cy="32656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312" t="-9259" r="-2890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51572" y="812351"/>
                  <a:ext cx="217687" cy="326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72" y="812351"/>
                  <a:ext cx="217687" cy="32656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9444" t="-9259" r="-25000" b="-185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413168" y="847295"/>
                  <a:ext cx="225446" cy="3265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sz="12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3168" y="847295"/>
                  <a:ext cx="225446" cy="32656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21622" t="-11111" r="-21622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690067" y="2626557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067" y="2626557"/>
                  <a:ext cx="194540" cy="25763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12500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Freeform 7"/>
            <p:cNvSpPr/>
            <p:nvPr/>
          </p:nvSpPr>
          <p:spPr bwMode="auto">
            <a:xfrm>
              <a:off x="821215" y="1048359"/>
              <a:ext cx="640663" cy="1613303"/>
            </a:xfrm>
            <a:custGeom>
              <a:avLst/>
              <a:gdLst>
                <a:gd name="connsiteX0" fmla="*/ 576606 w 735779"/>
                <a:gd name="connsiteY0" fmla="*/ 999 h 1519754"/>
                <a:gd name="connsiteX1" fmla="*/ 232978 w 735779"/>
                <a:gd name="connsiteY1" fmla="*/ 362100 h 1519754"/>
                <a:gd name="connsiteX2" fmla="*/ 104846 w 735779"/>
                <a:gd name="connsiteY2" fmla="*/ 542650 h 1519754"/>
                <a:gd name="connsiteX3" fmla="*/ 10 w 735779"/>
                <a:gd name="connsiteY3" fmla="*/ 979466 h 1519754"/>
                <a:gd name="connsiteX4" fmla="*/ 110670 w 735779"/>
                <a:gd name="connsiteY4" fmla="*/ 1515292 h 1519754"/>
                <a:gd name="connsiteX5" fmla="*/ 442650 w 735779"/>
                <a:gd name="connsiteY5" fmla="*/ 1206610 h 1519754"/>
                <a:gd name="connsiteX6" fmla="*/ 722212 w 735779"/>
                <a:gd name="connsiteY6" fmla="*/ 705728 h 1519754"/>
                <a:gd name="connsiteX7" fmla="*/ 681442 w 735779"/>
                <a:gd name="connsiteY7" fmla="*/ 268913 h 1519754"/>
                <a:gd name="connsiteX8" fmla="*/ 576606 w 735779"/>
                <a:gd name="connsiteY8" fmla="*/ 999 h 1519754"/>
                <a:gd name="connsiteX0" fmla="*/ 576606 w 735779"/>
                <a:gd name="connsiteY0" fmla="*/ 9231 h 1527986"/>
                <a:gd name="connsiteX1" fmla="*/ 372759 w 735779"/>
                <a:gd name="connsiteY1" fmla="*/ 90770 h 1527986"/>
                <a:gd name="connsiteX2" fmla="*/ 232978 w 735779"/>
                <a:gd name="connsiteY2" fmla="*/ 370332 h 1527986"/>
                <a:gd name="connsiteX3" fmla="*/ 104846 w 735779"/>
                <a:gd name="connsiteY3" fmla="*/ 550882 h 1527986"/>
                <a:gd name="connsiteX4" fmla="*/ 10 w 735779"/>
                <a:gd name="connsiteY4" fmla="*/ 987698 h 1527986"/>
                <a:gd name="connsiteX5" fmla="*/ 110670 w 735779"/>
                <a:gd name="connsiteY5" fmla="*/ 1523524 h 1527986"/>
                <a:gd name="connsiteX6" fmla="*/ 442650 w 735779"/>
                <a:gd name="connsiteY6" fmla="*/ 1214842 h 1527986"/>
                <a:gd name="connsiteX7" fmla="*/ 722212 w 735779"/>
                <a:gd name="connsiteY7" fmla="*/ 713960 h 1527986"/>
                <a:gd name="connsiteX8" fmla="*/ 681442 w 735779"/>
                <a:gd name="connsiteY8" fmla="*/ 277145 h 1527986"/>
                <a:gd name="connsiteX9" fmla="*/ 576606 w 735779"/>
                <a:gd name="connsiteY9" fmla="*/ 9231 h 1527986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095 h 1523850"/>
                <a:gd name="connsiteX1" fmla="*/ 372759 w 735779"/>
                <a:gd name="connsiteY1" fmla="*/ 86634 h 1523850"/>
                <a:gd name="connsiteX2" fmla="*/ 232978 w 735779"/>
                <a:gd name="connsiteY2" fmla="*/ 366196 h 1523850"/>
                <a:gd name="connsiteX3" fmla="*/ 104846 w 735779"/>
                <a:gd name="connsiteY3" fmla="*/ 546746 h 1523850"/>
                <a:gd name="connsiteX4" fmla="*/ 10 w 735779"/>
                <a:gd name="connsiteY4" fmla="*/ 983562 h 1523850"/>
                <a:gd name="connsiteX5" fmla="*/ 110670 w 735779"/>
                <a:gd name="connsiteY5" fmla="*/ 1519388 h 1523850"/>
                <a:gd name="connsiteX6" fmla="*/ 442650 w 735779"/>
                <a:gd name="connsiteY6" fmla="*/ 1210706 h 1523850"/>
                <a:gd name="connsiteX7" fmla="*/ 722212 w 735779"/>
                <a:gd name="connsiteY7" fmla="*/ 709824 h 1523850"/>
                <a:gd name="connsiteX8" fmla="*/ 681442 w 735779"/>
                <a:gd name="connsiteY8" fmla="*/ 273009 h 1523850"/>
                <a:gd name="connsiteX9" fmla="*/ 576606 w 735779"/>
                <a:gd name="connsiteY9" fmla="*/ 5095 h 1523850"/>
                <a:gd name="connsiteX0" fmla="*/ 576606 w 735779"/>
                <a:gd name="connsiteY0" fmla="*/ 13846 h 1532601"/>
                <a:gd name="connsiteX1" fmla="*/ 372759 w 735779"/>
                <a:gd name="connsiteY1" fmla="*/ 95385 h 1532601"/>
                <a:gd name="connsiteX2" fmla="*/ 232978 w 735779"/>
                <a:gd name="connsiteY2" fmla="*/ 374947 h 1532601"/>
                <a:gd name="connsiteX3" fmla="*/ 104846 w 735779"/>
                <a:gd name="connsiteY3" fmla="*/ 555497 h 1532601"/>
                <a:gd name="connsiteX4" fmla="*/ 10 w 735779"/>
                <a:gd name="connsiteY4" fmla="*/ 992313 h 1532601"/>
                <a:gd name="connsiteX5" fmla="*/ 110670 w 735779"/>
                <a:gd name="connsiteY5" fmla="*/ 1528139 h 1532601"/>
                <a:gd name="connsiteX6" fmla="*/ 442650 w 735779"/>
                <a:gd name="connsiteY6" fmla="*/ 1219457 h 1532601"/>
                <a:gd name="connsiteX7" fmla="*/ 722212 w 735779"/>
                <a:gd name="connsiteY7" fmla="*/ 718575 h 1532601"/>
                <a:gd name="connsiteX8" fmla="*/ 681442 w 735779"/>
                <a:gd name="connsiteY8" fmla="*/ 281760 h 1532601"/>
                <a:gd name="connsiteX9" fmla="*/ 576606 w 735779"/>
                <a:gd name="connsiteY9" fmla="*/ 13846 h 1532601"/>
                <a:gd name="connsiteX0" fmla="*/ 576606 w 735779"/>
                <a:gd name="connsiteY0" fmla="*/ 5096 h 1523851"/>
                <a:gd name="connsiteX1" fmla="*/ 372759 w 735779"/>
                <a:gd name="connsiteY1" fmla="*/ 86635 h 1523851"/>
                <a:gd name="connsiteX2" fmla="*/ 232978 w 735779"/>
                <a:gd name="connsiteY2" fmla="*/ 366197 h 1523851"/>
                <a:gd name="connsiteX3" fmla="*/ 104846 w 735779"/>
                <a:gd name="connsiteY3" fmla="*/ 546747 h 1523851"/>
                <a:gd name="connsiteX4" fmla="*/ 10 w 735779"/>
                <a:gd name="connsiteY4" fmla="*/ 983563 h 1523851"/>
                <a:gd name="connsiteX5" fmla="*/ 110670 w 735779"/>
                <a:gd name="connsiteY5" fmla="*/ 1519389 h 1523851"/>
                <a:gd name="connsiteX6" fmla="*/ 442650 w 735779"/>
                <a:gd name="connsiteY6" fmla="*/ 1210707 h 1523851"/>
                <a:gd name="connsiteX7" fmla="*/ 722212 w 735779"/>
                <a:gd name="connsiteY7" fmla="*/ 709825 h 1523851"/>
                <a:gd name="connsiteX8" fmla="*/ 681442 w 735779"/>
                <a:gd name="connsiteY8" fmla="*/ 273010 h 1523851"/>
                <a:gd name="connsiteX9" fmla="*/ 576606 w 735779"/>
                <a:gd name="connsiteY9" fmla="*/ 5096 h 1523851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12591 h 1531346"/>
                <a:gd name="connsiteX1" fmla="*/ 372759 w 735779"/>
                <a:gd name="connsiteY1" fmla="*/ 94130 h 1531346"/>
                <a:gd name="connsiteX2" fmla="*/ 232978 w 735779"/>
                <a:gd name="connsiteY2" fmla="*/ 373692 h 1531346"/>
                <a:gd name="connsiteX3" fmla="*/ 104846 w 735779"/>
                <a:gd name="connsiteY3" fmla="*/ 554242 h 1531346"/>
                <a:gd name="connsiteX4" fmla="*/ 10 w 735779"/>
                <a:gd name="connsiteY4" fmla="*/ 991058 h 1531346"/>
                <a:gd name="connsiteX5" fmla="*/ 110670 w 735779"/>
                <a:gd name="connsiteY5" fmla="*/ 1526884 h 1531346"/>
                <a:gd name="connsiteX6" fmla="*/ 442650 w 735779"/>
                <a:gd name="connsiteY6" fmla="*/ 1218202 h 1531346"/>
                <a:gd name="connsiteX7" fmla="*/ 722212 w 735779"/>
                <a:gd name="connsiteY7" fmla="*/ 717320 h 1531346"/>
                <a:gd name="connsiteX8" fmla="*/ 681442 w 735779"/>
                <a:gd name="connsiteY8" fmla="*/ 280505 h 1531346"/>
                <a:gd name="connsiteX9" fmla="*/ 576606 w 735779"/>
                <a:gd name="connsiteY9" fmla="*/ 12591 h 1531346"/>
                <a:gd name="connsiteX0" fmla="*/ 576606 w 735779"/>
                <a:gd name="connsiteY0" fmla="*/ 15379 h 1534134"/>
                <a:gd name="connsiteX1" fmla="*/ 372759 w 735779"/>
                <a:gd name="connsiteY1" fmla="*/ 96918 h 1534134"/>
                <a:gd name="connsiteX2" fmla="*/ 232978 w 735779"/>
                <a:gd name="connsiteY2" fmla="*/ 376480 h 1534134"/>
                <a:gd name="connsiteX3" fmla="*/ 104846 w 735779"/>
                <a:gd name="connsiteY3" fmla="*/ 557030 h 1534134"/>
                <a:gd name="connsiteX4" fmla="*/ 10 w 735779"/>
                <a:gd name="connsiteY4" fmla="*/ 993846 h 1534134"/>
                <a:gd name="connsiteX5" fmla="*/ 110670 w 735779"/>
                <a:gd name="connsiteY5" fmla="*/ 1529672 h 1534134"/>
                <a:gd name="connsiteX6" fmla="*/ 442650 w 735779"/>
                <a:gd name="connsiteY6" fmla="*/ 1220990 h 1534134"/>
                <a:gd name="connsiteX7" fmla="*/ 722212 w 735779"/>
                <a:gd name="connsiteY7" fmla="*/ 720108 h 1534134"/>
                <a:gd name="connsiteX8" fmla="*/ 681442 w 735779"/>
                <a:gd name="connsiteY8" fmla="*/ 283293 h 1534134"/>
                <a:gd name="connsiteX9" fmla="*/ 576606 w 735779"/>
                <a:gd name="connsiteY9" fmla="*/ 15379 h 1534134"/>
                <a:gd name="connsiteX0" fmla="*/ 576608 w 735781"/>
                <a:gd name="connsiteY0" fmla="*/ 15379 h 1534134"/>
                <a:gd name="connsiteX1" fmla="*/ 372761 w 735781"/>
                <a:gd name="connsiteY1" fmla="*/ 96918 h 1534134"/>
                <a:gd name="connsiteX2" fmla="*/ 308694 w 735781"/>
                <a:gd name="connsiteY2" fmla="*/ 364831 h 1534134"/>
                <a:gd name="connsiteX3" fmla="*/ 104848 w 735781"/>
                <a:gd name="connsiteY3" fmla="*/ 557030 h 1534134"/>
                <a:gd name="connsiteX4" fmla="*/ 12 w 735781"/>
                <a:gd name="connsiteY4" fmla="*/ 993846 h 1534134"/>
                <a:gd name="connsiteX5" fmla="*/ 110672 w 735781"/>
                <a:gd name="connsiteY5" fmla="*/ 1529672 h 1534134"/>
                <a:gd name="connsiteX6" fmla="*/ 442652 w 735781"/>
                <a:gd name="connsiteY6" fmla="*/ 1220990 h 1534134"/>
                <a:gd name="connsiteX7" fmla="*/ 722214 w 735781"/>
                <a:gd name="connsiteY7" fmla="*/ 720108 h 1534134"/>
                <a:gd name="connsiteX8" fmla="*/ 681444 w 735781"/>
                <a:gd name="connsiteY8" fmla="*/ 283293 h 1534134"/>
                <a:gd name="connsiteX9" fmla="*/ 576608 w 735781"/>
                <a:gd name="connsiteY9" fmla="*/ 15379 h 1534134"/>
                <a:gd name="connsiteX0" fmla="*/ 576614 w 735787"/>
                <a:gd name="connsiteY0" fmla="*/ 15379 h 1534134"/>
                <a:gd name="connsiteX1" fmla="*/ 372767 w 735787"/>
                <a:gd name="connsiteY1" fmla="*/ 96918 h 1534134"/>
                <a:gd name="connsiteX2" fmla="*/ 308700 w 735787"/>
                <a:gd name="connsiteY2" fmla="*/ 364831 h 1534134"/>
                <a:gd name="connsiteX3" fmla="*/ 116502 w 735787"/>
                <a:gd name="connsiteY3" fmla="*/ 516261 h 1534134"/>
                <a:gd name="connsiteX4" fmla="*/ 18 w 735787"/>
                <a:gd name="connsiteY4" fmla="*/ 993846 h 1534134"/>
                <a:gd name="connsiteX5" fmla="*/ 110678 w 735787"/>
                <a:gd name="connsiteY5" fmla="*/ 1529672 h 1534134"/>
                <a:gd name="connsiteX6" fmla="*/ 442658 w 735787"/>
                <a:gd name="connsiteY6" fmla="*/ 1220990 h 1534134"/>
                <a:gd name="connsiteX7" fmla="*/ 722220 w 735787"/>
                <a:gd name="connsiteY7" fmla="*/ 720108 h 1534134"/>
                <a:gd name="connsiteX8" fmla="*/ 681450 w 735787"/>
                <a:gd name="connsiteY8" fmla="*/ 283293 h 1534134"/>
                <a:gd name="connsiteX9" fmla="*/ 576614 w 735787"/>
                <a:gd name="connsiteY9" fmla="*/ 15379 h 1534134"/>
                <a:gd name="connsiteX0" fmla="*/ 577123 w 736296"/>
                <a:gd name="connsiteY0" fmla="*/ 15379 h 1534134"/>
                <a:gd name="connsiteX1" fmla="*/ 373276 w 736296"/>
                <a:gd name="connsiteY1" fmla="*/ 96918 h 1534134"/>
                <a:gd name="connsiteX2" fmla="*/ 309209 w 736296"/>
                <a:gd name="connsiteY2" fmla="*/ 364831 h 1534134"/>
                <a:gd name="connsiteX3" fmla="*/ 117011 w 736296"/>
                <a:gd name="connsiteY3" fmla="*/ 516261 h 1534134"/>
                <a:gd name="connsiteX4" fmla="*/ 146132 w 736296"/>
                <a:gd name="connsiteY4" fmla="*/ 725933 h 1534134"/>
                <a:gd name="connsiteX5" fmla="*/ 527 w 736296"/>
                <a:gd name="connsiteY5" fmla="*/ 993846 h 1534134"/>
                <a:gd name="connsiteX6" fmla="*/ 111187 w 736296"/>
                <a:gd name="connsiteY6" fmla="*/ 1529672 h 1534134"/>
                <a:gd name="connsiteX7" fmla="*/ 443167 w 736296"/>
                <a:gd name="connsiteY7" fmla="*/ 1220990 h 1534134"/>
                <a:gd name="connsiteX8" fmla="*/ 722729 w 736296"/>
                <a:gd name="connsiteY8" fmla="*/ 720108 h 1534134"/>
                <a:gd name="connsiteX9" fmla="*/ 681959 w 736296"/>
                <a:gd name="connsiteY9" fmla="*/ 283293 h 1534134"/>
                <a:gd name="connsiteX10" fmla="*/ 577123 w 736296"/>
                <a:gd name="connsiteY10" fmla="*/ 15379 h 1534134"/>
                <a:gd name="connsiteX0" fmla="*/ 531915 w 691088"/>
                <a:gd name="connsiteY0" fmla="*/ 15379 h 1537173"/>
                <a:gd name="connsiteX1" fmla="*/ 328068 w 691088"/>
                <a:gd name="connsiteY1" fmla="*/ 96918 h 1537173"/>
                <a:gd name="connsiteX2" fmla="*/ 264001 w 691088"/>
                <a:gd name="connsiteY2" fmla="*/ 364831 h 1537173"/>
                <a:gd name="connsiteX3" fmla="*/ 71803 w 691088"/>
                <a:gd name="connsiteY3" fmla="*/ 516261 h 1537173"/>
                <a:gd name="connsiteX4" fmla="*/ 100924 w 691088"/>
                <a:gd name="connsiteY4" fmla="*/ 725933 h 1537173"/>
                <a:gd name="connsiteX5" fmla="*/ 1912 w 691088"/>
                <a:gd name="connsiteY5" fmla="*/ 912307 h 1537173"/>
                <a:gd name="connsiteX6" fmla="*/ 65979 w 691088"/>
                <a:gd name="connsiteY6" fmla="*/ 1529672 h 1537173"/>
                <a:gd name="connsiteX7" fmla="*/ 397959 w 691088"/>
                <a:gd name="connsiteY7" fmla="*/ 1220990 h 1537173"/>
                <a:gd name="connsiteX8" fmla="*/ 677521 w 691088"/>
                <a:gd name="connsiteY8" fmla="*/ 720108 h 1537173"/>
                <a:gd name="connsiteX9" fmla="*/ 636751 w 691088"/>
                <a:gd name="connsiteY9" fmla="*/ 283293 h 1537173"/>
                <a:gd name="connsiteX10" fmla="*/ 531915 w 691088"/>
                <a:gd name="connsiteY10" fmla="*/ 15379 h 1537173"/>
                <a:gd name="connsiteX0" fmla="*/ 530826 w 689999"/>
                <a:gd name="connsiteY0" fmla="*/ 15379 h 1530041"/>
                <a:gd name="connsiteX1" fmla="*/ 326979 w 689999"/>
                <a:gd name="connsiteY1" fmla="*/ 96918 h 1530041"/>
                <a:gd name="connsiteX2" fmla="*/ 262912 w 689999"/>
                <a:gd name="connsiteY2" fmla="*/ 364831 h 1530041"/>
                <a:gd name="connsiteX3" fmla="*/ 70714 w 689999"/>
                <a:gd name="connsiteY3" fmla="*/ 516261 h 1530041"/>
                <a:gd name="connsiteX4" fmla="*/ 99835 w 689999"/>
                <a:gd name="connsiteY4" fmla="*/ 725933 h 1530041"/>
                <a:gd name="connsiteX5" fmla="*/ 823 w 689999"/>
                <a:gd name="connsiteY5" fmla="*/ 912307 h 1530041"/>
                <a:gd name="connsiteX6" fmla="*/ 53242 w 689999"/>
                <a:gd name="connsiteY6" fmla="*/ 1162748 h 1530041"/>
                <a:gd name="connsiteX7" fmla="*/ 64890 w 689999"/>
                <a:gd name="connsiteY7" fmla="*/ 1529672 h 1530041"/>
                <a:gd name="connsiteX8" fmla="*/ 396870 w 689999"/>
                <a:gd name="connsiteY8" fmla="*/ 1220990 h 1530041"/>
                <a:gd name="connsiteX9" fmla="*/ 676432 w 689999"/>
                <a:gd name="connsiteY9" fmla="*/ 720108 h 1530041"/>
                <a:gd name="connsiteX10" fmla="*/ 635662 w 689999"/>
                <a:gd name="connsiteY10" fmla="*/ 283293 h 1530041"/>
                <a:gd name="connsiteX11" fmla="*/ 530826 w 689999"/>
                <a:gd name="connsiteY11" fmla="*/ 15379 h 1530041"/>
                <a:gd name="connsiteX0" fmla="*/ 605737 w 764910"/>
                <a:gd name="connsiteY0" fmla="*/ 15379 h 1532123"/>
                <a:gd name="connsiteX1" fmla="*/ 401890 w 764910"/>
                <a:gd name="connsiteY1" fmla="*/ 96918 h 1532123"/>
                <a:gd name="connsiteX2" fmla="*/ 337823 w 764910"/>
                <a:gd name="connsiteY2" fmla="*/ 364831 h 1532123"/>
                <a:gd name="connsiteX3" fmla="*/ 145625 w 764910"/>
                <a:gd name="connsiteY3" fmla="*/ 516261 h 1532123"/>
                <a:gd name="connsiteX4" fmla="*/ 174746 w 764910"/>
                <a:gd name="connsiteY4" fmla="*/ 725933 h 1532123"/>
                <a:gd name="connsiteX5" fmla="*/ 75734 w 764910"/>
                <a:gd name="connsiteY5" fmla="*/ 912307 h 1532123"/>
                <a:gd name="connsiteX6" fmla="*/ 128153 w 764910"/>
                <a:gd name="connsiteY6" fmla="*/ 1162748 h 1532123"/>
                <a:gd name="connsiteX7" fmla="*/ 20 w 764910"/>
                <a:gd name="connsiteY7" fmla="*/ 1354947 h 1532123"/>
                <a:gd name="connsiteX8" fmla="*/ 139801 w 764910"/>
                <a:gd name="connsiteY8" fmla="*/ 1529672 h 1532123"/>
                <a:gd name="connsiteX9" fmla="*/ 471781 w 764910"/>
                <a:gd name="connsiteY9" fmla="*/ 1220990 h 1532123"/>
                <a:gd name="connsiteX10" fmla="*/ 751343 w 764910"/>
                <a:gd name="connsiteY10" fmla="*/ 720108 h 1532123"/>
                <a:gd name="connsiteX11" fmla="*/ 710573 w 764910"/>
                <a:gd name="connsiteY11" fmla="*/ 283293 h 1532123"/>
                <a:gd name="connsiteX12" fmla="*/ 605737 w 764910"/>
                <a:gd name="connsiteY12" fmla="*/ 15379 h 1532123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29672"/>
                <a:gd name="connsiteX1" fmla="*/ 401890 w 764910"/>
                <a:gd name="connsiteY1" fmla="*/ 96918 h 1529672"/>
                <a:gd name="connsiteX2" fmla="*/ 337823 w 764910"/>
                <a:gd name="connsiteY2" fmla="*/ 364831 h 1529672"/>
                <a:gd name="connsiteX3" fmla="*/ 145625 w 764910"/>
                <a:gd name="connsiteY3" fmla="*/ 516261 h 1529672"/>
                <a:gd name="connsiteX4" fmla="*/ 174746 w 764910"/>
                <a:gd name="connsiteY4" fmla="*/ 725933 h 1529672"/>
                <a:gd name="connsiteX5" fmla="*/ 75734 w 764910"/>
                <a:gd name="connsiteY5" fmla="*/ 912307 h 1529672"/>
                <a:gd name="connsiteX6" fmla="*/ 128153 w 764910"/>
                <a:gd name="connsiteY6" fmla="*/ 1162748 h 1529672"/>
                <a:gd name="connsiteX7" fmla="*/ 20 w 764910"/>
                <a:gd name="connsiteY7" fmla="*/ 1354947 h 1529672"/>
                <a:gd name="connsiteX8" fmla="*/ 139801 w 764910"/>
                <a:gd name="connsiteY8" fmla="*/ 1529672 h 1529672"/>
                <a:gd name="connsiteX9" fmla="*/ 471781 w 764910"/>
                <a:gd name="connsiteY9" fmla="*/ 1220990 h 1529672"/>
                <a:gd name="connsiteX10" fmla="*/ 751343 w 764910"/>
                <a:gd name="connsiteY10" fmla="*/ 720108 h 1529672"/>
                <a:gd name="connsiteX11" fmla="*/ 710573 w 764910"/>
                <a:gd name="connsiteY11" fmla="*/ 283293 h 1529672"/>
                <a:gd name="connsiteX12" fmla="*/ 605737 w 764910"/>
                <a:gd name="connsiteY12" fmla="*/ 15379 h 1529672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71781 w 764910"/>
                <a:gd name="connsiteY10" fmla="*/ 1220990 h 1529676"/>
                <a:gd name="connsiteX11" fmla="*/ 751343 w 764910"/>
                <a:gd name="connsiteY11" fmla="*/ 720108 h 1529676"/>
                <a:gd name="connsiteX12" fmla="*/ 710573 w 764910"/>
                <a:gd name="connsiteY12" fmla="*/ 283293 h 1529676"/>
                <a:gd name="connsiteX13" fmla="*/ 605737 w 764910"/>
                <a:gd name="connsiteY13" fmla="*/ 15379 h 1529676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89253 w 764910"/>
                <a:gd name="connsiteY10" fmla="*/ 1238462 h 1529676"/>
                <a:gd name="connsiteX11" fmla="*/ 471781 w 764910"/>
                <a:gd name="connsiteY11" fmla="*/ 1220990 h 1529676"/>
                <a:gd name="connsiteX12" fmla="*/ 751343 w 764910"/>
                <a:gd name="connsiteY12" fmla="*/ 720108 h 1529676"/>
                <a:gd name="connsiteX13" fmla="*/ 710573 w 764910"/>
                <a:gd name="connsiteY13" fmla="*/ 283293 h 1529676"/>
                <a:gd name="connsiteX14" fmla="*/ 605737 w 764910"/>
                <a:gd name="connsiteY14" fmla="*/ 15379 h 1529676"/>
                <a:gd name="connsiteX0" fmla="*/ 605737 w 759347"/>
                <a:gd name="connsiteY0" fmla="*/ 15379 h 1529676"/>
                <a:gd name="connsiteX1" fmla="*/ 401890 w 759347"/>
                <a:gd name="connsiteY1" fmla="*/ 96918 h 1529676"/>
                <a:gd name="connsiteX2" fmla="*/ 337823 w 759347"/>
                <a:gd name="connsiteY2" fmla="*/ 364831 h 1529676"/>
                <a:gd name="connsiteX3" fmla="*/ 145625 w 759347"/>
                <a:gd name="connsiteY3" fmla="*/ 516261 h 1529676"/>
                <a:gd name="connsiteX4" fmla="*/ 174746 w 759347"/>
                <a:gd name="connsiteY4" fmla="*/ 725933 h 1529676"/>
                <a:gd name="connsiteX5" fmla="*/ 75734 w 759347"/>
                <a:gd name="connsiteY5" fmla="*/ 912307 h 1529676"/>
                <a:gd name="connsiteX6" fmla="*/ 128153 w 759347"/>
                <a:gd name="connsiteY6" fmla="*/ 1162748 h 1529676"/>
                <a:gd name="connsiteX7" fmla="*/ 20 w 759347"/>
                <a:gd name="connsiteY7" fmla="*/ 1354947 h 1529676"/>
                <a:gd name="connsiteX8" fmla="*/ 139801 w 759347"/>
                <a:gd name="connsiteY8" fmla="*/ 1529672 h 1529676"/>
                <a:gd name="connsiteX9" fmla="*/ 279582 w 759347"/>
                <a:gd name="connsiteY9" fmla="*/ 1320001 h 1529676"/>
                <a:gd name="connsiteX10" fmla="*/ 489253 w 759347"/>
                <a:gd name="connsiteY10" fmla="*/ 1238462 h 1529676"/>
                <a:gd name="connsiteX11" fmla="*/ 471781 w 759347"/>
                <a:gd name="connsiteY11" fmla="*/ 1220990 h 1529676"/>
                <a:gd name="connsiteX12" fmla="*/ 506726 w 759347"/>
                <a:gd name="connsiteY12" fmla="*/ 1069560 h 1529676"/>
                <a:gd name="connsiteX13" fmla="*/ 751343 w 759347"/>
                <a:gd name="connsiteY13" fmla="*/ 720108 h 1529676"/>
                <a:gd name="connsiteX14" fmla="*/ 710573 w 759347"/>
                <a:gd name="connsiteY14" fmla="*/ 283293 h 1529676"/>
                <a:gd name="connsiteX15" fmla="*/ 605737 w 759347"/>
                <a:gd name="connsiteY15" fmla="*/ 15379 h 1529676"/>
                <a:gd name="connsiteX0" fmla="*/ 605737 w 756707"/>
                <a:gd name="connsiteY0" fmla="*/ 15379 h 1529676"/>
                <a:gd name="connsiteX1" fmla="*/ 401890 w 756707"/>
                <a:gd name="connsiteY1" fmla="*/ 96918 h 1529676"/>
                <a:gd name="connsiteX2" fmla="*/ 337823 w 756707"/>
                <a:gd name="connsiteY2" fmla="*/ 364831 h 1529676"/>
                <a:gd name="connsiteX3" fmla="*/ 145625 w 756707"/>
                <a:gd name="connsiteY3" fmla="*/ 516261 h 1529676"/>
                <a:gd name="connsiteX4" fmla="*/ 174746 w 756707"/>
                <a:gd name="connsiteY4" fmla="*/ 725933 h 1529676"/>
                <a:gd name="connsiteX5" fmla="*/ 75734 w 756707"/>
                <a:gd name="connsiteY5" fmla="*/ 912307 h 1529676"/>
                <a:gd name="connsiteX6" fmla="*/ 128153 w 756707"/>
                <a:gd name="connsiteY6" fmla="*/ 1162748 h 1529676"/>
                <a:gd name="connsiteX7" fmla="*/ 20 w 756707"/>
                <a:gd name="connsiteY7" fmla="*/ 1354947 h 1529676"/>
                <a:gd name="connsiteX8" fmla="*/ 139801 w 756707"/>
                <a:gd name="connsiteY8" fmla="*/ 1529672 h 1529676"/>
                <a:gd name="connsiteX9" fmla="*/ 279582 w 756707"/>
                <a:gd name="connsiteY9" fmla="*/ 1320001 h 1529676"/>
                <a:gd name="connsiteX10" fmla="*/ 489253 w 756707"/>
                <a:gd name="connsiteY10" fmla="*/ 1238462 h 1529676"/>
                <a:gd name="connsiteX11" fmla="*/ 471781 w 756707"/>
                <a:gd name="connsiteY11" fmla="*/ 1220990 h 1529676"/>
                <a:gd name="connsiteX12" fmla="*/ 506726 w 756707"/>
                <a:gd name="connsiteY12" fmla="*/ 1069560 h 1529676"/>
                <a:gd name="connsiteX13" fmla="*/ 640684 w 756707"/>
                <a:gd name="connsiteY13" fmla="*/ 953076 h 1529676"/>
                <a:gd name="connsiteX14" fmla="*/ 751343 w 756707"/>
                <a:gd name="connsiteY14" fmla="*/ 720108 h 1529676"/>
                <a:gd name="connsiteX15" fmla="*/ 710573 w 756707"/>
                <a:gd name="connsiteY15" fmla="*/ 283293 h 1529676"/>
                <a:gd name="connsiteX16" fmla="*/ 605737 w 756707"/>
                <a:gd name="connsiteY16" fmla="*/ 15379 h 1529676"/>
                <a:gd name="connsiteX0" fmla="*/ 605737 w 751471"/>
                <a:gd name="connsiteY0" fmla="*/ 15379 h 1529676"/>
                <a:gd name="connsiteX1" fmla="*/ 401890 w 751471"/>
                <a:gd name="connsiteY1" fmla="*/ 96918 h 1529676"/>
                <a:gd name="connsiteX2" fmla="*/ 337823 w 751471"/>
                <a:gd name="connsiteY2" fmla="*/ 364831 h 1529676"/>
                <a:gd name="connsiteX3" fmla="*/ 145625 w 751471"/>
                <a:gd name="connsiteY3" fmla="*/ 516261 h 1529676"/>
                <a:gd name="connsiteX4" fmla="*/ 174746 w 751471"/>
                <a:gd name="connsiteY4" fmla="*/ 725933 h 1529676"/>
                <a:gd name="connsiteX5" fmla="*/ 75734 w 751471"/>
                <a:gd name="connsiteY5" fmla="*/ 912307 h 1529676"/>
                <a:gd name="connsiteX6" fmla="*/ 128153 w 751471"/>
                <a:gd name="connsiteY6" fmla="*/ 1162748 h 1529676"/>
                <a:gd name="connsiteX7" fmla="*/ 20 w 751471"/>
                <a:gd name="connsiteY7" fmla="*/ 1354947 h 1529676"/>
                <a:gd name="connsiteX8" fmla="*/ 139801 w 751471"/>
                <a:gd name="connsiteY8" fmla="*/ 1529672 h 1529676"/>
                <a:gd name="connsiteX9" fmla="*/ 279582 w 751471"/>
                <a:gd name="connsiteY9" fmla="*/ 1320001 h 1529676"/>
                <a:gd name="connsiteX10" fmla="*/ 489253 w 751471"/>
                <a:gd name="connsiteY10" fmla="*/ 1238462 h 1529676"/>
                <a:gd name="connsiteX11" fmla="*/ 471781 w 751471"/>
                <a:gd name="connsiteY11" fmla="*/ 1220990 h 1529676"/>
                <a:gd name="connsiteX12" fmla="*/ 506726 w 751471"/>
                <a:gd name="connsiteY12" fmla="*/ 1069560 h 1529676"/>
                <a:gd name="connsiteX13" fmla="*/ 640684 w 751471"/>
                <a:gd name="connsiteY13" fmla="*/ 953076 h 1529676"/>
                <a:gd name="connsiteX14" fmla="*/ 652332 w 751471"/>
                <a:gd name="connsiteY14" fmla="*/ 824944 h 1529676"/>
                <a:gd name="connsiteX15" fmla="*/ 751343 w 751471"/>
                <a:gd name="connsiteY15" fmla="*/ 720108 h 1529676"/>
                <a:gd name="connsiteX16" fmla="*/ 710573 w 751471"/>
                <a:gd name="connsiteY16" fmla="*/ 283293 h 1529676"/>
                <a:gd name="connsiteX17" fmla="*/ 605737 w 751471"/>
                <a:gd name="connsiteY17" fmla="*/ 15379 h 1529676"/>
                <a:gd name="connsiteX0" fmla="*/ 605737 w 793023"/>
                <a:gd name="connsiteY0" fmla="*/ 15379 h 1529676"/>
                <a:gd name="connsiteX1" fmla="*/ 401890 w 793023"/>
                <a:gd name="connsiteY1" fmla="*/ 96918 h 1529676"/>
                <a:gd name="connsiteX2" fmla="*/ 337823 w 793023"/>
                <a:gd name="connsiteY2" fmla="*/ 364831 h 1529676"/>
                <a:gd name="connsiteX3" fmla="*/ 145625 w 793023"/>
                <a:gd name="connsiteY3" fmla="*/ 516261 h 1529676"/>
                <a:gd name="connsiteX4" fmla="*/ 174746 w 793023"/>
                <a:gd name="connsiteY4" fmla="*/ 725933 h 1529676"/>
                <a:gd name="connsiteX5" fmla="*/ 75734 w 793023"/>
                <a:gd name="connsiteY5" fmla="*/ 912307 h 1529676"/>
                <a:gd name="connsiteX6" fmla="*/ 128153 w 793023"/>
                <a:gd name="connsiteY6" fmla="*/ 1162748 h 1529676"/>
                <a:gd name="connsiteX7" fmla="*/ 20 w 793023"/>
                <a:gd name="connsiteY7" fmla="*/ 1354947 h 1529676"/>
                <a:gd name="connsiteX8" fmla="*/ 139801 w 793023"/>
                <a:gd name="connsiteY8" fmla="*/ 1529672 h 1529676"/>
                <a:gd name="connsiteX9" fmla="*/ 279582 w 793023"/>
                <a:gd name="connsiteY9" fmla="*/ 1320001 h 1529676"/>
                <a:gd name="connsiteX10" fmla="*/ 489253 w 793023"/>
                <a:gd name="connsiteY10" fmla="*/ 1238462 h 1529676"/>
                <a:gd name="connsiteX11" fmla="*/ 471781 w 793023"/>
                <a:gd name="connsiteY11" fmla="*/ 1220990 h 1529676"/>
                <a:gd name="connsiteX12" fmla="*/ 506726 w 793023"/>
                <a:gd name="connsiteY12" fmla="*/ 1069560 h 1529676"/>
                <a:gd name="connsiteX13" fmla="*/ 640684 w 793023"/>
                <a:gd name="connsiteY13" fmla="*/ 953076 h 1529676"/>
                <a:gd name="connsiteX14" fmla="*/ 652332 w 793023"/>
                <a:gd name="connsiteY14" fmla="*/ 824944 h 1529676"/>
                <a:gd name="connsiteX15" fmla="*/ 751343 w 793023"/>
                <a:gd name="connsiteY15" fmla="*/ 720108 h 1529676"/>
                <a:gd name="connsiteX16" fmla="*/ 792113 w 793023"/>
                <a:gd name="connsiteY16" fmla="*/ 545382 h 1529676"/>
                <a:gd name="connsiteX17" fmla="*/ 710573 w 793023"/>
                <a:gd name="connsiteY17" fmla="*/ 283293 h 1529676"/>
                <a:gd name="connsiteX18" fmla="*/ 605737 w 793023"/>
                <a:gd name="connsiteY18" fmla="*/ 15379 h 1529676"/>
                <a:gd name="connsiteX0" fmla="*/ 605737 w 792455"/>
                <a:gd name="connsiteY0" fmla="*/ 15379 h 1529676"/>
                <a:gd name="connsiteX1" fmla="*/ 401890 w 792455"/>
                <a:gd name="connsiteY1" fmla="*/ 96918 h 1529676"/>
                <a:gd name="connsiteX2" fmla="*/ 337823 w 792455"/>
                <a:gd name="connsiteY2" fmla="*/ 364831 h 1529676"/>
                <a:gd name="connsiteX3" fmla="*/ 145625 w 792455"/>
                <a:gd name="connsiteY3" fmla="*/ 516261 h 1529676"/>
                <a:gd name="connsiteX4" fmla="*/ 174746 w 792455"/>
                <a:gd name="connsiteY4" fmla="*/ 725933 h 1529676"/>
                <a:gd name="connsiteX5" fmla="*/ 75734 w 792455"/>
                <a:gd name="connsiteY5" fmla="*/ 912307 h 1529676"/>
                <a:gd name="connsiteX6" fmla="*/ 128153 w 792455"/>
                <a:gd name="connsiteY6" fmla="*/ 1162748 h 1529676"/>
                <a:gd name="connsiteX7" fmla="*/ 20 w 792455"/>
                <a:gd name="connsiteY7" fmla="*/ 1354947 h 1529676"/>
                <a:gd name="connsiteX8" fmla="*/ 139801 w 792455"/>
                <a:gd name="connsiteY8" fmla="*/ 1529672 h 1529676"/>
                <a:gd name="connsiteX9" fmla="*/ 279582 w 792455"/>
                <a:gd name="connsiteY9" fmla="*/ 1320001 h 1529676"/>
                <a:gd name="connsiteX10" fmla="*/ 489253 w 792455"/>
                <a:gd name="connsiteY10" fmla="*/ 1238462 h 1529676"/>
                <a:gd name="connsiteX11" fmla="*/ 471781 w 792455"/>
                <a:gd name="connsiteY11" fmla="*/ 1220990 h 1529676"/>
                <a:gd name="connsiteX12" fmla="*/ 506726 w 792455"/>
                <a:gd name="connsiteY12" fmla="*/ 1069560 h 1529676"/>
                <a:gd name="connsiteX13" fmla="*/ 640684 w 792455"/>
                <a:gd name="connsiteY13" fmla="*/ 953076 h 1529676"/>
                <a:gd name="connsiteX14" fmla="*/ 652332 w 792455"/>
                <a:gd name="connsiteY14" fmla="*/ 824944 h 1529676"/>
                <a:gd name="connsiteX15" fmla="*/ 751343 w 792455"/>
                <a:gd name="connsiteY15" fmla="*/ 720108 h 1529676"/>
                <a:gd name="connsiteX16" fmla="*/ 792113 w 792455"/>
                <a:gd name="connsiteY16" fmla="*/ 545382 h 1529676"/>
                <a:gd name="connsiteX17" fmla="*/ 681453 w 792455"/>
                <a:gd name="connsiteY17" fmla="*/ 388128 h 1529676"/>
                <a:gd name="connsiteX18" fmla="*/ 710573 w 792455"/>
                <a:gd name="connsiteY18" fmla="*/ 283293 h 1529676"/>
                <a:gd name="connsiteX19" fmla="*/ 605737 w 792455"/>
                <a:gd name="connsiteY19" fmla="*/ 15379 h 1529676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0 h 1514297"/>
                <a:gd name="connsiteX1" fmla="*/ 401890 w 792455"/>
                <a:gd name="connsiteY1" fmla="*/ 81539 h 1514297"/>
                <a:gd name="connsiteX2" fmla="*/ 337823 w 792455"/>
                <a:gd name="connsiteY2" fmla="*/ 349452 h 1514297"/>
                <a:gd name="connsiteX3" fmla="*/ 145625 w 792455"/>
                <a:gd name="connsiteY3" fmla="*/ 500882 h 1514297"/>
                <a:gd name="connsiteX4" fmla="*/ 174746 w 792455"/>
                <a:gd name="connsiteY4" fmla="*/ 710554 h 1514297"/>
                <a:gd name="connsiteX5" fmla="*/ 75734 w 792455"/>
                <a:gd name="connsiteY5" fmla="*/ 896928 h 1514297"/>
                <a:gd name="connsiteX6" fmla="*/ 128153 w 792455"/>
                <a:gd name="connsiteY6" fmla="*/ 1147369 h 1514297"/>
                <a:gd name="connsiteX7" fmla="*/ 20 w 792455"/>
                <a:gd name="connsiteY7" fmla="*/ 1339568 h 1514297"/>
                <a:gd name="connsiteX8" fmla="*/ 139801 w 792455"/>
                <a:gd name="connsiteY8" fmla="*/ 1514293 h 1514297"/>
                <a:gd name="connsiteX9" fmla="*/ 279582 w 792455"/>
                <a:gd name="connsiteY9" fmla="*/ 1304622 h 1514297"/>
                <a:gd name="connsiteX10" fmla="*/ 489253 w 792455"/>
                <a:gd name="connsiteY10" fmla="*/ 1223083 h 1514297"/>
                <a:gd name="connsiteX11" fmla="*/ 471781 w 792455"/>
                <a:gd name="connsiteY11" fmla="*/ 1205611 h 1514297"/>
                <a:gd name="connsiteX12" fmla="*/ 506726 w 792455"/>
                <a:gd name="connsiteY12" fmla="*/ 1054181 h 1514297"/>
                <a:gd name="connsiteX13" fmla="*/ 640684 w 792455"/>
                <a:gd name="connsiteY13" fmla="*/ 937697 h 1514297"/>
                <a:gd name="connsiteX14" fmla="*/ 652332 w 792455"/>
                <a:gd name="connsiteY14" fmla="*/ 809565 h 1514297"/>
                <a:gd name="connsiteX15" fmla="*/ 751343 w 792455"/>
                <a:gd name="connsiteY15" fmla="*/ 704729 h 1514297"/>
                <a:gd name="connsiteX16" fmla="*/ 792113 w 792455"/>
                <a:gd name="connsiteY16" fmla="*/ 530003 h 1514297"/>
                <a:gd name="connsiteX17" fmla="*/ 681453 w 792455"/>
                <a:gd name="connsiteY17" fmla="*/ 372749 h 1514297"/>
                <a:gd name="connsiteX18" fmla="*/ 739694 w 792455"/>
                <a:gd name="connsiteY18" fmla="*/ 145606 h 1514297"/>
                <a:gd name="connsiteX19" fmla="*/ 605737 w 792455"/>
                <a:gd name="connsiteY19" fmla="*/ 0 h 1514297"/>
                <a:gd name="connsiteX0" fmla="*/ 605737 w 792455"/>
                <a:gd name="connsiteY0" fmla="*/ 2713 h 1517010"/>
                <a:gd name="connsiteX1" fmla="*/ 401890 w 792455"/>
                <a:gd name="connsiteY1" fmla="*/ 84252 h 1517010"/>
                <a:gd name="connsiteX2" fmla="*/ 337823 w 792455"/>
                <a:gd name="connsiteY2" fmla="*/ 352165 h 1517010"/>
                <a:gd name="connsiteX3" fmla="*/ 145625 w 792455"/>
                <a:gd name="connsiteY3" fmla="*/ 503595 h 1517010"/>
                <a:gd name="connsiteX4" fmla="*/ 174746 w 792455"/>
                <a:gd name="connsiteY4" fmla="*/ 713267 h 1517010"/>
                <a:gd name="connsiteX5" fmla="*/ 75734 w 792455"/>
                <a:gd name="connsiteY5" fmla="*/ 899641 h 1517010"/>
                <a:gd name="connsiteX6" fmla="*/ 128153 w 792455"/>
                <a:gd name="connsiteY6" fmla="*/ 1150082 h 1517010"/>
                <a:gd name="connsiteX7" fmla="*/ 20 w 792455"/>
                <a:gd name="connsiteY7" fmla="*/ 1342281 h 1517010"/>
                <a:gd name="connsiteX8" fmla="*/ 139801 w 792455"/>
                <a:gd name="connsiteY8" fmla="*/ 1517006 h 1517010"/>
                <a:gd name="connsiteX9" fmla="*/ 279582 w 792455"/>
                <a:gd name="connsiteY9" fmla="*/ 1307335 h 1517010"/>
                <a:gd name="connsiteX10" fmla="*/ 489253 w 792455"/>
                <a:gd name="connsiteY10" fmla="*/ 1225796 h 1517010"/>
                <a:gd name="connsiteX11" fmla="*/ 471781 w 792455"/>
                <a:gd name="connsiteY11" fmla="*/ 1208324 h 1517010"/>
                <a:gd name="connsiteX12" fmla="*/ 506726 w 792455"/>
                <a:gd name="connsiteY12" fmla="*/ 1056894 h 1517010"/>
                <a:gd name="connsiteX13" fmla="*/ 640684 w 792455"/>
                <a:gd name="connsiteY13" fmla="*/ 940410 h 1517010"/>
                <a:gd name="connsiteX14" fmla="*/ 652332 w 792455"/>
                <a:gd name="connsiteY14" fmla="*/ 812278 h 1517010"/>
                <a:gd name="connsiteX15" fmla="*/ 751343 w 792455"/>
                <a:gd name="connsiteY15" fmla="*/ 707442 h 1517010"/>
                <a:gd name="connsiteX16" fmla="*/ 792113 w 792455"/>
                <a:gd name="connsiteY16" fmla="*/ 532716 h 1517010"/>
                <a:gd name="connsiteX17" fmla="*/ 681453 w 792455"/>
                <a:gd name="connsiteY17" fmla="*/ 375462 h 1517010"/>
                <a:gd name="connsiteX18" fmla="*/ 739694 w 792455"/>
                <a:gd name="connsiteY18" fmla="*/ 148319 h 1517010"/>
                <a:gd name="connsiteX19" fmla="*/ 658156 w 792455"/>
                <a:gd name="connsiteY19" fmla="*/ 43483 h 1517010"/>
                <a:gd name="connsiteX20" fmla="*/ 605737 w 792455"/>
                <a:gd name="connsiteY20" fmla="*/ 2713 h 1517010"/>
                <a:gd name="connsiteX0" fmla="*/ 605737 w 792455"/>
                <a:gd name="connsiteY0" fmla="*/ 795 h 1515092"/>
                <a:gd name="connsiteX1" fmla="*/ 401890 w 792455"/>
                <a:gd name="connsiteY1" fmla="*/ 82334 h 1515092"/>
                <a:gd name="connsiteX2" fmla="*/ 337823 w 792455"/>
                <a:gd name="connsiteY2" fmla="*/ 350247 h 1515092"/>
                <a:gd name="connsiteX3" fmla="*/ 145625 w 792455"/>
                <a:gd name="connsiteY3" fmla="*/ 501677 h 1515092"/>
                <a:gd name="connsiteX4" fmla="*/ 174746 w 792455"/>
                <a:gd name="connsiteY4" fmla="*/ 711349 h 1515092"/>
                <a:gd name="connsiteX5" fmla="*/ 75734 w 792455"/>
                <a:gd name="connsiteY5" fmla="*/ 897723 h 1515092"/>
                <a:gd name="connsiteX6" fmla="*/ 128153 w 792455"/>
                <a:gd name="connsiteY6" fmla="*/ 1148164 h 1515092"/>
                <a:gd name="connsiteX7" fmla="*/ 20 w 792455"/>
                <a:gd name="connsiteY7" fmla="*/ 1340363 h 1515092"/>
                <a:gd name="connsiteX8" fmla="*/ 139801 w 792455"/>
                <a:gd name="connsiteY8" fmla="*/ 1515088 h 1515092"/>
                <a:gd name="connsiteX9" fmla="*/ 279582 w 792455"/>
                <a:gd name="connsiteY9" fmla="*/ 1305417 h 1515092"/>
                <a:gd name="connsiteX10" fmla="*/ 489253 w 792455"/>
                <a:gd name="connsiteY10" fmla="*/ 1223878 h 1515092"/>
                <a:gd name="connsiteX11" fmla="*/ 471781 w 792455"/>
                <a:gd name="connsiteY11" fmla="*/ 1206406 h 1515092"/>
                <a:gd name="connsiteX12" fmla="*/ 506726 w 792455"/>
                <a:gd name="connsiteY12" fmla="*/ 1054976 h 1515092"/>
                <a:gd name="connsiteX13" fmla="*/ 640684 w 792455"/>
                <a:gd name="connsiteY13" fmla="*/ 938492 h 1515092"/>
                <a:gd name="connsiteX14" fmla="*/ 652332 w 792455"/>
                <a:gd name="connsiteY14" fmla="*/ 810360 h 1515092"/>
                <a:gd name="connsiteX15" fmla="*/ 751343 w 792455"/>
                <a:gd name="connsiteY15" fmla="*/ 705524 h 1515092"/>
                <a:gd name="connsiteX16" fmla="*/ 792113 w 792455"/>
                <a:gd name="connsiteY16" fmla="*/ 530798 h 1515092"/>
                <a:gd name="connsiteX17" fmla="*/ 681453 w 792455"/>
                <a:gd name="connsiteY17" fmla="*/ 373544 h 1515092"/>
                <a:gd name="connsiteX18" fmla="*/ 739694 w 792455"/>
                <a:gd name="connsiteY18" fmla="*/ 146401 h 1515092"/>
                <a:gd name="connsiteX19" fmla="*/ 658156 w 792455"/>
                <a:gd name="connsiteY19" fmla="*/ 41565 h 1515092"/>
                <a:gd name="connsiteX20" fmla="*/ 605737 w 792455"/>
                <a:gd name="connsiteY20" fmla="*/ 795 h 1515092"/>
                <a:gd name="connsiteX0" fmla="*/ 605737 w 792455"/>
                <a:gd name="connsiteY0" fmla="*/ 67950 h 1582247"/>
                <a:gd name="connsiteX1" fmla="*/ 401890 w 792455"/>
                <a:gd name="connsiteY1" fmla="*/ 149489 h 1582247"/>
                <a:gd name="connsiteX2" fmla="*/ 337823 w 792455"/>
                <a:gd name="connsiteY2" fmla="*/ 417402 h 1582247"/>
                <a:gd name="connsiteX3" fmla="*/ 145625 w 792455"/>
                <a:gd name="connsiteY3" fmla="*/ 568832 h 1582247"/>
                <a:gd name="connsiteX4" fmla="*/ 174746 w 792455"/>
                <a:gd name="connsiteY4" fmla="*/ 778504 h 1582247"/>
                <a:gd name="connsiteX5" fmla="*/ 75734 w 792455"/>
                <a:gd name="connsiteY5" fmla="*/ 964878 h 1582247"/>
                <a:gd name="connsiteX6" fmla="*/ 128153 w 792455"/>
                <a:gd name="connsiteY6" fmla="*/ 1215319 h 1582247"/>
                <a:gd name="connsiteX7" fmla="*/ 20 w 792455"/>
                <a:gd name="connsiteY7" fmla="*/ 1407518 h 1582247"/>
                <a:gd name="connsiteX8" fmla="*/ 139801 w 792455"/>
                <a:gd name="connsiteY8" fmla="*/ 1582243 h 1582247"/>
                <a:gd name="connsiteX9" fmla="*/ 279582 w 792455"/>
                <a:gd name="connsiteY9" fmla="*/ 1372572 h 1582247"/>
                <a:gd name="connsiteX10" fmla="*/ 489253 w 792455"/>
                <a:gd name="connsiteY10" fmla="*/ 1291033 h 1582247"/>
                <a:gd name="connsiteX11" fmla="*/ 471781 w 792455"/>
                <a:gd name="connsiteY11" fmla="*/ 1273561 h 1582247"/>
                <a:gd name="connsiteX12" fmla="*/ 506726 w 792455"/>
                <a:gd name="connsiteY12" fmla="*/ 1122131 h 1582247"/>
                <a:gd name="connsiteX13" fmla="*/ 640684 w 792455"/>
                <a:gd name="connsiteY13" fmla="*/ 1005647 h 1582247"/>
                <a:gd name="connsiteX14" fmla="*/ 652332 w 792455"/>
                <a:gd name="connsiteY14" fmla="*/ 877515 h 1582247"/>
                <a:gd name="connsiteX15" fmla="*/ 751343 w 792455"/>
                <a:gd name="connsiteY15" fmla="*/ 772679 h 1582247"/>
                <a:gd name="connsiteX16" fmla="*/ 792113 w 792455"/>
                <a:gd name="connsiteY16" fmla="*/ 597953 h 1582247"/>
                <a:gd name="connsiteX17" fmla="*/ 681453 w 792455"/>
                <a:gd name="connsiteY17" fmla="*/ 440699 h 1582247"/>
                <a:gd name="connsiteX18" fmla="*/ 739694 w 792455"/>
                <a:gd name="connsiteY18" fmla="*/ 213556 h 1582247"/>
                <a:gd name="connsiteX19" fmla="*/ 658156 w 792455"/>
                <a:gd name="connsiteY19" fmla="*/ 108720 h 1582247"/>
                <a:gd name="connsiteX20" fmla="*/ 605737 w 792455"/>
                <a:gd name="connsiteY20" fmla="*/ 67950 h 1582247"/>
                <a:gd name="connsiteX0" fmla="*/ 658156 w 792455"/>
                <a:gd name="connsiteY0" fmla="*/ 5639 h 1479166"/>
                <a:gd name="connsiteX1" fmla="*/ 401890 w 792455"/>
                <a:gd name="connsiteY1" fmla="*/ 46408 h 1479166"/>
                <a:gd name="connsiteX2" fmla="*/ 337823 w 792455"/>
                <a:gd name="connsiteY2" fmla="*/ 314321 h 1479166"/>
                <a:gd name="connsiteX3" fmla="*/ 145625 w 792455"/>
                <a:gd name="connsiteY3" fmla="*/ 465751 h 1479166"/>
                <a:gd name="connsiteX4" fmla="*/ 174746 w 792455"/>
                <a:gd name="connsiteY4" fmla="*/ 675423 h 1479166"/>
                <a:gd name="connsiteX5" fmla="*/ 75734 w 792455"/>
                <a:gd name="connsiteY5" fmla="*/ 861797 h 1479166"/>
                <a:gd name="connsiteX6" fmla="*/ 128153 w 792455"/>
                <a:gd name="connsiteY6" fmla="*/ 1112238 h 1479166"/>
                <a:gd name="connsiteX7" fmla="*/ 20 w 792455"/>
                <a:gd name="connsiteY7" fmla="*/ 1304437 h 1479166"/>
                <a:gd name="connsiteX8" fmla="*/ 139801 w 792455"/>
                <a:gd name="connsiteY8" fmla="*/ 1479162 h 1479166"/>
                <a:gd name="connsiteX9" fmla="*/ 279582 w 792455"/>
                <a:gd name="connsiteY9" fmla="*/ 1269491 h 1479166"/>
                <a:gd name="connsiteX10" fmla="*/ 489253 w 792455"/>
                <a:gd name="connsiteY10" fmla="*/ 1187952 h 1479166"/>
                <a:gd name="connsiteX11" fmla="*/ 471781 w 792455"/>
                <a:gd name="connsiteY11" fmla="*/ 1170480 h 1479166"/>
                <a:gd name="connsiteX12" fmla="*/ 506726 w 792455"/>
                <a:gd name="connsiteY12" fmla="*/ 1019050 h 1479166"/>
                <a:gd name="connsiteX13" fmla="*/ 640684 w 792455"/>
                <a:gd name="connsiteY13" fmla="*/ 902566 h 1479166"/>
                <a:gd name="connsiteX14" fmla="*/ 652332 w 792455"/>
                <a:gd name="connsiteY14" fmla="*/ 774434 h 1479166"/>
                <a:gd name="connsiteX15" fmla="*/ 751343 w 792455"/>
                <a:gd name="connsiteY15" fmla="*/ 669598 h 1479166"/>
                <a:gd name="connsiteX16" fmla="*/ 792113 w 792455"/>
                <a:gd name="connsiteY16" fmla="*/ 494872 h 1479166"/>
                <a:gd name="connsiteX17" fmla="*/ 681453 w 792455"/>
                <a:gd name="connsiteY17" fmla="*/ 337618 h 1479166"/>
                <a:gd name="connsiteX18" fmla="*/ 739694 w 792455"/>
                <a:gd name="connsiteY18" fmla="*/ 110475 h 1479166"/>
                <a:gd name="connsiteX19" fmla="*/ 658156 w 792455"/>
                <a:gd name="connsiteY19" fmla="*/ 5639 h 1479166"/>
                <a:gd name="connsiteX0" fmla="*/ 611562 w 792455"/>
                <a:gd name="connsiteY0" fmla="*/ 895 h 1561785"/>
                <a:gd name="connsiteX1" fmla="*/ 401890 w 792455"/>
                <a:gd name="connsiteY1" fmla="*/ 129027 h 1561785"/>
                <a:gd name="connsiteX2" fmla="*/ 337823 w 792455"/>
                <a:gd name="connsiteY2" fmla="*/ 396940 h 1561785"/>
                <a:gd name="connsiteX3" fmla="*/ 145625 w 792455"/>
                <a:gd name="connsiteY3" fmla="*/ 548370 h 1561785"/>
                <a:gd name="connsiteX4" fmla="*/ 174746 w 792455"/>
                <a:gd name="connsiteY4" fmla="*/ 758042 h 1561785"/>
                <a:gd name="connsiteX5" fmla="*/ 75734 w 792455"/>
                <a:gd name="connsiteY5" fmla="*/ 944416 h 1561785"/>
                <a:gd name="connsiteX6" fmla="*/ 128153 w 792455"/>
                <a:gd name="connsiteY6" fmla="*/ 1194857 h 1561785"/>
                <a:gd name="connsiteX7" fmla="*/ 20 w 792455"/>
                <a:gd name="connsiteY7" fmla="*/ 1387056 h 1561785"/>
                <a:gd name="connsiteX8" fmla="*/ 139801 w 792455"/>
                <a:gd name="connsiteY8" fmla="*/ 1561781 h 1561785"/>
                <a:gd name="connsiteX9" fmla="*/ 279582 w 792455"/>
                <a:gd name="connsiteY9" fmla="*/ 1352110 h 1561785"/>
                <a:gd name="connsiteX10" fmla="*/ 489253 w 792455"/>
                <a:gd name="connsiteY10" fmla="*/ 1270571 h 1561785"/>
                <a:gd name="connsiteX11" fmla="*/ 471781 w 792455"/>
                <a:gd name="connsiteY11" fmla="*/ 1253099 h 1561785"/>
                <a:gd name="connsiteX12" fmla="*/ 506726 w 792455"/>
                <a:gd name="connsiteY12" fmla="*/ 1101669 h 1561785"/>
                <a:gd name="connsiteX13" fmla="*/ 640684 w 792455"/>
                <a:gd name="connsiteY13" fmla="*/ 985185 h 1561785"/>
                <a:gd name="connsiteX14" fmla="*/ 652332 w 792455"/>
                <a:gd name="connsiteY14" fmla="*/ 857053 h 1561785"/>
                <a:gd name="connsiteX15" fmla="*/ 751343 w 792455"/>
                <a:gd name="connsiteY15" fmla="*/ 752217 h 1561785"/>
                <a:gd name="connsiteX16" fmla="*/ 792113 w 792455"/>
                <a:gd name="connsiteY16" fmla="*/ 577491 h 1561785"/>
                <a:gd name="connsiteX17" fmla="*/ 681453 w 792455"/>
                <a:gd name="connsiteY17" fmla="*/ 420237 h 1561785"/>
                <a:gd name="connsiteX18" fmla="*/ 739694 w 792455"/>
                <a:gd name="connsiteY18" fmla="*/ 193094 h 1561785"/>
                <a:gd name="connsiteX19" fmla="*/ 611562 w 792455"/>
                <a:gd name="connsiteY19" fmla="*/ 895 h 1561785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5"/>
                <a:gd name="connsiteX1" fmla="*/ 401890 w 792455"/>
                <a:gd name="connsiteY1" fmla="*/ 128131 h 1560885"/>
                <a:gd name="connsiteX2" fmla="*/ 337823 w 792455"/>
                <a:gd name="connsiteY2" fmla="*/ 396044 h 1560885"/>
                <a:gd name="connsiteX3" fmla="*/ 145625 w 792455"/>
                <a:gd name="connsiteY3" fmla="*/ 547474 h 1560885"/>
                <a:gd name="connsiteX4" fmla="*/ 174746 w 792455"/>
                <a:gd name="connsiteY4" fmla="*/ 757146 h 1560885"/>
                <a:gd name="connsiteX5" fmla="*/ 75734 w 792455"/>
                <a:gd name="connsiteY5" fmla="*/ 943520 h 1560885"/>
                <a:gd name="connsiteX6" fmla="*/ 128153 w 792455"/>
                <a:gd name="connsiteY6" fmla="*/ 1193961 h 1560885"/>
                <a:gd name="connsiteX7" fmla="*/ 20 w 792455"/>
                <a:gd name="connsiteY7" fmla="*/ 1386160 h 1560885"/>
                <a:gd name="connsiteX8" fmla="*/ 139801 w 792455"/>
                <a:gd name="connsiteY8" fmla="*/ 1560885 h 1560885"/>
                <a:gd name="connsiteX9" fmla="*/ 279582 w 792455"/>
                <a:gd name="connsiteY9" fmla="*/ 1351214 h 1560885"/>
                <a:gd name="connsiteX10" fmla="*/ 489253 w 792455"/>
                <a:gd name="connsiteY10" fmla="*/ 1269675 h 1560885"/>
                <a:gd name="connsiteX11" fmla="*/ 471781 w 792455"/>
                <a:gd name="connsiteY11" fmla="*/ 1252203 h 1560885"/>
                <a:gd name="connsiteX12" fmla="*/ 506726 w 792455"/>
                <a:gd name="connsiteY12" fmla="*/ 1100773 h 1560885"/>
                <a:gd name="connsiteX13" fmla="*/ 640684 w 792455"/>
                <a:gd name="connsiteY13" fmla="*/ 984289 h 1560885"/>
                <a:gd name="connsiteX14" fmla="*/ 652332 w 792455"/>
                <a:gd name="connsiteY14" fmla="*/ 856157 h 1560885"/>
                <a:gd name="connsiteX15" fmla="*/ 751343 w 792455"/>
                <a:gd name="connsiteY15" fmla="*/ 751321 h 1560885"/>
                <a:gd name="connsiteX16" fmla="*/ 792113 w 792455"/>
                <a:gd name="connsiteY16" fmla="*/ 576595 h 1560885"/>
                <a:gd name="connsiteX17" fmla="*/ 681453 w 792455"/>
                <a:gd name="connsiteY17" fmla="*/ 419341 h 1560885"/>
                <a:gd name="connsiteX18" fmla="*/ 739694 w 792455"/>
                <a:gd name="connsiteY18" fmla="*/ 192198 h 1560885"/>
                <a:gd name="connsiteX19" fmla="*/ 599914 w 792455"/>
                <a:gd name="connsiteY19" fmla="*/ 0 h 1560885"/>
                <a:gd name="connsiteX0" fmla="*/ 600850 w 793391"/>
                <a:gd name="connsiteY0" fmla="*/ 0 h 1584182"/>
                <a:gd name="connsiteX1" fmla="*/ 402826 w 793391"/>
                <a:gd name="connsiteY1" fmla="*/ 128131 h 1584182"/>
                <a:gd name="connsiteX2" fmla="*/ 338759 w 793391"/>
                <a:gd name="connsiteY2" fmla="*/ 396044 h 1584182"/>
                <a:gd name="connsiteX3" fmla="*/ 146561 w 793391"/>
                <a:gd name="connsiteY3" fmla="*/ 547474 h 1584182"/>
                <a:gd name="connsiteX4" fmla="*/ 175682 w 793391"/>
                <a:gd name="connsiteY4" fmla="*/ 757146 h 1584182"/>
                <a:gd name="connsiteX5" fmla="*/ 76670 w 793391"/>
                <a:gd name="connsiteY5" fmla="*/ 943520 h 1584182"/>
                <a:gd name="connsiteX6" fmla="*/ 129089 w 793391"/>
                <a:gd name="connsiteY6" fmla="*/ 1193961 h 1584182"/>
                <a:gd name="connsiteX7" fmla="*/ 956 w 793391"/>
                <a:gd name="connsiteY7" fmla="*/ 1386160 h 1584182"/>
                <a:gd name="connsiteX8" fmla="*/ 123265 w 793391"/>
                <a:gd name="connsiteY8" fmla="*/ 1584182 h 1584182"/>
                <a:gd name="connsiteX9" fmla="*/ 280518 w 793391"/>
                <a:gd name="connsiteY9" fmla="*/ 1351214 h 1584182"/>
                <a:gd name="connsiteX10" fmla="*/ 490189 w 793391"/>
                <a:gd name="connsiteY10" fmla="*/ 1269675 h 1584182"/>
                <a:gd name="connsiteX11" fmla="*/ 472717 w 793391"/>
                <a:gd name="connsiteY11" fmla="*/ 1252203 h 1584182"/>
                <a:gd name="connsiteX12" fmla="*/ 507662 w 793391"/>
                <a:gd name="connsiteY12" fmla="*/ 1100773 h 1584182"/>
                <a:gd name="connsiteX13" fmla="*/ 641620 w 793391"/>
                <a:gd name="connsiteY13" fmla="*/ 984289 h 1584182"/>
                <a:gd name="connsiteX14" fmla="*/ 653268 w 793391"/>
                <a:gd name="connsiteY14" fmla="*/ 856157 h 1584182"/>
                <a:gd name="connsiteX15" fmla="*/ 752279 w 793391"/>
                <a:gd name="connsiteY15" fmla="*/ 751321 h 1584182"/>
                <a:gd name="connsiteX16" fmla="*/ 793049 w 793391"/>
                <a:gd name="connsiteY16" fmla="*/ 576595 h 1584182"/>
                <a:gd name="connsiteX17" fmla="*/ 682389 w 793391"/>
                <a:gd name="connsiteY17" fmla="*/ 419341 h 1584182"/>
                <a:gd name="connsiteX18" fmla="*/ 740630 w 793391"/>
                <a:gd name="connsiteY18" fmla="*/ 192198 h 1584182"/>
                <a:gd name="connsiteX19" fmla="*/ 600850 w 793391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37824 w 792456"/>
                <a:gd name="connsiteY2" fmla="*/ 396044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74747 w 792456"/>
                <a:gd name="connsiteY3" fmla="*/ 553298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58768"/>
                <a:gd name="connsiteY0" fmla="*/ 0 h 1584182"/>
                <a:gd name="connsiteX1" fmla="*/ 401891 w 758768"/>
                <a:gd name="connsiteY1" fmla="*/ 128131 h 1584182"/>
                <a:gd name="connsiteX2" fmla="*/ 326175 w 758768"/>
                <a:gd name="connsiteY2" fmla="*/ 349450 h 1584182"/>
                <a:gd name="connsiteX3" fmla="*/ 174747 w 758768"/>
                <a:gd name="connsiteY3" fmla="*/ 553298 h 1584182"/>
                <a:gd name="connsiteX4" fmla="*/ 174747 w 758768"/>
                <a:gd name="connsiteY4" fmla="*/ 757146 h 1584182"/>
                <a:gd name="connsiteX5" fmla="*/ 75735 w 758768"/>
                <a:gd name="connsiteY5" fmla="*/ 943520 h 1584182"/>
                <a:gd name="connsiteX6" fmla="*/ 128154 w 758768"/>
                <a:gd name="connsiteY6" fmla="*/ 1193961 h 1584182"/>
                <a:gd name="connsiteX7" fmla="*/ 21 w 758768"/>
                <a:gd name="connsiteY7" fmla="*/ 1386160 h 1584182"/>
                <a:gd name="connsiteX8" fmla="*/ 122330 w 758768"/>
                <a:gd name="connsiteY8" fmla="*/ 1584182 h 1584182"/>
                <a:gd name="connsiteX9" fmla="*/ 279583 w 758768"/>
                <a:gd name="connsiteY9" fmla="*/ 1351214 h 1584182"/>
                <a:gd name="connsiteX10" fmla="*/ 489254 w 758768"/>
                <a:gd name="connsiteY10" fmla="*/ 1269675 h 1584182"/>
                <a:gd name="connsiteX11" fmla="*/ 471782 w 758768"/>
                <a:gd name="connsiteY11" fmla="*/ 1252203 h 1584182"/>
                <a:gd name="connsiteX12" fmla="*/ 506727 w 758768"/>
                <a:gd name="connsiteY12" fmla="*/ 1100773 h 1584182"/>
                <a:gd name="connsiteX13" fmla="*/ 640685 w 758768"/>
                <a:gd name="connsiteY13" fmla="*/ 984289 h 1584182"/>
                <a:gd name="connsiteX14" fmla="*/ 652333 w 758768"/>
                <a:gd name="connsiteY14" fmla="*/ 856157 h 1584182"/>
                <a:gd name="connsiteX15" fmla="*/ 751344 w 758768"/>
                <a:gd name="connsiteY15" fmla="*/ 751321 h 1584182"/>
                <a:gd name="connsiteX16" fmla="*/ 751345 w 758768"/>
                <a:gd name="connsiteY16" fmla="*/ 588243 h 1584182"/>
                <a:gd name="connsiteX17" fmla="*/ 681454 w 758768"/>
                <a:gd name="connsiteY17" fmla="*/ 419341 h 1584182"/>
                <a:gd name="connsiteX18" fmla="*/ 739695 w 758768"/>
                <a:gd name="connsiteY18" fmla="*/ 192198 h 1584182"/>
                <a:gd name="connsiteX19" fmla="*/ 599915 w 758768"/>
                <a:gd name="connsiteY19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856157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751321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250462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250462 w 751345"/>
                <a:gd name="connsiteY4" fmla="*/ 757146 h 1584182"/>
                <a:gd name="connsiteX5" fmla="*/ 198043 w 751345"/>
                <a:gd name="connsiteY5" fmla="*/ 966817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06 w 751336"/>
                <a:gd name="connsiteY0" fmla="*/ 0 h 1584182"/>
                <a:gd name="connsiteX1" fmla="*/ 401882 w 751336"/>
                <a:gd name="connsiteY1" fmla="*/ 128131 h 1584182"/>
                <a:gd name="connsiteX2" fmla="*/ 326166 w 751336"/>
                <a:gd name="connsiteY2" fmla="*/ 349450 h 1584182"/>
                <a:gd name="connsiteX3" fmla="*/ 174738 w 751336"/>
                <a:gd name="connsiteY3" fmla="*/ 553298 h 1584182"/>
                <a:gd name="connsiteX4" fmla="*/ 250453 w 751336"/>
                <a:gd name="connsiteY4" fmla="*/ 757146 h 1584182"/>
                <a:gd name="connsiteX5" fmla="*/ 198034 w 751336"/>
                <a:gd name="connsiteY5" fmla="*/ 966817 h 1584182"/>
                <a:gd name="connsiteX6" fmla="*/ 227156 w 751336"/>
                <a:gd name="connsiteY6" fmla="*/ 1193961 h 1584182"/>
                <a:gd name="connsiteX7" fmla="*/ 12 w 751336"/>
                <a:gd name="connsiteY7" fmla="*/ 1386160 h 1584182"/>
                <a:gd name="connsiteX8" fmla="*/ 122321 w 751336"/>
                <a:gd name="connsiteY8" fmla="*/ 1584182 h 1584182"/>
                <a:gd name="connsiteX9" fmla="*/ 279574 w 751336"/>
                <a:gd name="connsiteY9" fmla="*/ 1351214 h 1584182"/>
                <a:gd name="connsiteX10" fmla="*/ 489245 w 751336"/>
                <a:gd name="connsiteY10" fmla="*/ 1269675 h 1584182"/>
                <a:gd name="connsiteX11" fmla="*/ 506718 w 751336"/>
                <a:gd name="connsiteY11" fmla="*/ 1100773 h 1584182"/>
                <a:gd name="connsiteX12" fmla="*/ 640676 w 751336"/>
                <a:gd name="connsiteY12" fmla="*/ 984289 h 1584182"/>
                <a:gd name="connsiteX13" fmla="*/ 652324 w 751336"/>
                <a:gd name="connsiteY13" fmla="*/ 751321 h 1584182"/>
                <a:gd name="connsiteX14" fmla="*/ 751336 w 751336"/>
                <a:gd name="connsiteY14" fmla="*/ 588243 h 1584182"/>
                <a:gd name="connsiteX15" fmla="*/ 681445 w 751336"/>
                <a:gd name="connsiteY15" fmla="*/ 419341 h 1584182"/>
                <a:gd name="connsiteX16" fmla="*/ 739686 w 751336"/>
                <a:gd name="connsiteY16" fmla="*/ 192198 h 1584182"/>
                <a:gd name="connsiteX17" fmla="*/ 599906 w 751336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199537 w 671299"/>
                <a:gd name="connsiteY9" fmla="*/ 1351214 h 1584182"/>
                <a:gd name="connsiteX10" fmla="*/ 409208 w 671299"/>
                <a:gd name="connsiteY10" fmla="*/ 1269675 h 1584182"/>
                <a:gd name="connsiteX11" fmla="*/ 426681 w 671299"/>
                <a:gd name="connsiteY11" fmla="*/ 1100773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09208 w 671299"/>
                <a:gd name="connsiteY10" fmla="*/ 1269675 h 1584182"/>
                <a:gd name="connsiteX11" fmla="*/ 426681 w 671299"/>
                <a:gd name="connsiteY11" fmla="*/ 1100773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26681 w 671299"/>
                <a:gd name="connsiteY11" fmla="*/ 1100773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79099 w 671299"/>
                <a:gd name="connsiteY11" fmla="*/ 1094949 h 1584182"/>
                <a:gd name="connsiteX12" fmla="*/ 560639 w 671299"/>
                <a:gd name="connsiteY12" fmla="*/ 984289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79099 w 671299"/>
                <a:gd name="connsiteY11" fmla="*/ 1094949 h 1584182"/>
                <a:gd name="connsiteX12" fmla="*/ 618881 w 671299"/>
                <a:gd name="connsiteY12" fmla="*/ 926047 h 1584182"/>
                <a:gd name="connsiteX13" fmla="*/ 572287 w 671299"/>
                <a:gd name="connsiteY13" fmla="*/ 751321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671299"/>
                <a:gd name="connsiteY0" fmla="*/ 0 h 1584182"/>
                <a:gd name="connsiteX1" fmla="*/ 321845 w 671299"/>
                <a:gd name="connsiteY1" fmla="*/ 128131 h 1584182"/>
                <a:gd name="connsiteX2" fmla="*/ 246129 w 671299"/>
                <a:gd name="connsiteY2" fmla="*/ 349450 h 1584182"/>
                <a:gd name="connsiteX3" fmla="*/ 94701 w 671299"/>
                <a:gd name="connsiteY3" fmla="*/ 553298 h 1584182"/>
                <a:gd name="connsiteX4" fmla="*/ 170416 w 671299"/>
                <a:gd name="connsiteY4" fmla="*/ 757146 h 1584182"/>
                <a:gd name="connsiteX5" fmla="*/ 117997 w 671299"/>
                <a:gd name="connsiteY5" fmla="*/ 966817 h 1584182"/>
                <a:gd name="connsiteX6" fmla="*/ 147119 w 671299"/>
                <a:gd name="connsiteY6" fmla="*/ 1193961 h 1584182"/>
                <a:gd name="connsiteX7" fmla="*/ 42284 w 671299"/>
                <a:gd name="connsiteY7" fmla="*/ 1403633 h 1584182"/>
                <a:gd name="connsiteX8" fmla="*/ 42284 w 671299"/>
                <a:gd name="connsiteY8" fmla="*/ 1584182 h 1584182"/>
                <a:gd name="connsiteX9" fmla="*/ 257779 w 671299"/>
                <a:gd name="connsiteY9" fmla="*/ 1380335 h 1584182"/>
                <a:gd name="connsiteX10" fmla="*/ 455802 w 671299"/>
                <a:gd name="connsiteY10" fmla="*/ 1304620 h 1584182"/>
                <a:gd name="connsiteX11" fmla="*/ 479099 w 671299"/>
                <a:gd name="connsiteY11" fmla="*/ 1094949 h 1584182"/>
                <a:gd name="connsiteX12" fmla="*/ 618881 w 671299"/>
                <a:gd name="connsiteY12" fmla="*/ 926047 h 1584182"/>
                <a:gd name="connsiteX13" fmla="*/ 613056 w 671299"/>
                <a:gd name="connsiteY13" fmla="*/ 733848 h 1584182"/>
                <a:gd name="connsiteX14" fmla="*/ 671299 w 671299"/>
                <a:gd name="connsiteY14" fmla="*/ 588243 h 1584182"/>
                <a:gd name="connsiteX15" fmla="*/ 601408 w 671299"/>
                <a:gd name="connsiteY15" fmla="*/ 419341 h 1584182"/>
                <a:gd name="connsiteX16" fmla="*/ 659649 w 671299"/>
                <a:gd name="connsiteY16" fmla="*/ 192198 h 1584182"/>
                <a:gd name="connsiteX17" fmla="*/ 519869 w 671299"/>
                <a:gd name="connsiteY17" fmla="*/ 0 h 1584182"/>
                <a:gd name="connsiteX0" fmla="*/ 519869 w 717892"/>
                <a:gd name="connsiteY0" fmla="*/ 0 h 1584182"/>
                <a:gd name="connsiteX1" fmla="*/ 321845 w 717892"/>
                <a:gd name="connsiteY1" fmla="*/ 128131 h 1584182"/>
                <a:gd name="connsiteX2" fmla="*/ 246129 w 717892"/>
                <a:gd name="connsiteY2" fmla="*/ 349450 h 1584182"/>
                <a:gd name="connsiteX3" fmla="*/ 94701 w 717892"/>
                <a:gd name="connsiteY3" fmla="*/ 553298 h 1584182"/>
                <a:gd name="connsiteX4" fmla="*/ 170416 w 717892"/>
                <a:gd name="connsiteY4" fmla="*/ 757146 h 1584182"/>
                <a:gd name="connsiteX5" fmla="*/ 117997 w 717892"/>
                <a:gd name="connsiteY5" fmla="*/ 966817 h 1584182"/>
                <a:gd name="connsiteX6" fmla="*/ 147119 w 717892"/>
                <a:gd name="connsiteY6" fmla="*/ 1193961 h 1584182"/>
                <a:gd name="connsiteX7" fmla="*/ 42284 w 717892"/>
                <a:gd name="connsiteY7" fmla="*/ 1403633 h 1584182"/>
                <a:gd name="connsiteX8" fmla="*/ 42284 w 717892"/>
                <a:gd name="connsiteY8" fmla="*/ 1584182 h 1584182"/>
                <a:gd name="connsiteX9" fmla="*/ 257779 w 717892"/>
                <a:gd name="connsiteY9" fmla="*/ 1380335 h 1584182"/>
                <a:gd name="connsiteX10" fmla="*/ 455802 w 717892"/>
                <a:gd name="connsiteY10" fmla="*/ 1304620 h 1584182"/>
                <a:gd name="connsiteX11" fmla="*/ 479099 w 717892"/>
                <a:gd name="connsiteY11" fmla="*/ 1094949 h 1584182"/>
                <a:gd name="connsiteX12" fmla="*/ 618881 w 717892"/>
                <a:gd name="connsiteY12" fmla="*/ 926047 h 1584182"/>
                <a:gd name="connsiteX13" fmla="*/ 613056 w 717892"/>
                <a:gd name="connsiteY13" fmla="*/ 733848 h 1584182"/>
                <a:gd name="connsiteX14" fmla="*/ 717892 w 717892"/>
                <a:gd name="connsiteY14" fmla="*/ 564947 h 1584182"/>
                <a:gd name="connsiteX15" fmla="*/ 601408 w 717892"/>
                <a:gd name="connsiteY15" fmla="*/ 419341 h 1584182"/>
                <a:gd name="connsiteX16" fmla="*/ 659649 w 717892"/>
                <a:gd name="connsiteY16" fmla="*/ 192198 h 1584182"/>
                <a:gd name="connsiteX17" fmla="*/ 519869 w 717892"/>
                <a:gd name="connsiteY17" fmla="*/ 0 h 1584182"/>
                <a:gd name="connsiteX0" fmla="*/ 519869 w 717892"/>
                <a:gd name="connsiteY0" fmla="*/ 0 h 1584182"/>
                <a:gd name="connsiteX1" fmla="*/ 321845 w 717892"/>
                <a:gd name="connsiteY1" fmla="*/ 128131 h 1584182"/>
                <a:gd name="connsiteX2" fmla="*/ 246129 w 717892"/>
                <a:gd name="connsiteY2" fmla="*/ 349450 h 1584182"/>
                <a:gd name="connsiteX3" fmla="*/ 94701 w 717892"/>
                <a:gd name="connsiteY3" fmla="*/ 553298 h 1584182"/>
                <a:gd name="connsiteX4" fmla="*/ 170416 w 717892"/>
                <a:gd name="connsiteY4" fmla="*/ 757146 h 1584182"/>
                <a:gd name="connsiteX5" fmla="*/ 117997 w 717892"/>
                <a:gd name="connsiteY5" fmla="*/ 966817 h 1584182"/>
                <a:gd name="connsiteX6" fmla="*/ 147119 w 717892"/>
                <a:gd name="connsiteY6" fmla="*/ 1193961 h 1584182"/>
                <a:gd name="connsiteX7" fmla="*/ 42284 w 717892"/>
                <a:gd name="connsiteY7" fmla="*/ 1403633 h 1584182"/>
                <a:gd name="connsiteX8" fmla="*/ 42284 w 717892"/>
                <a:gd name="connsiteY8" fmla="*/ 1584182 h 1584182"/>
                <a:gd name="connsiteX9" fmla="*/ 257779 w 717892"/>
                <a:gd name="connsiteY9" fmla="*/ 1380335 h 1584182"/>
                <a:gd name="connsiteX10" fmla="*/ 455802 w 717892"/>
                <a:gd name="connsiteY10" fmla="*/ 1304620 h 1584182"/>
                <a:gd name="connsiteX11" fmla="*/ 479099 w 717892"/>
                <a:gd name="connsiteY11" fmla="*/ 1094949 h 1584182"/>
                <a:gd name="connsiteX12" fmla="*/ 618881 w 717892"/>
                <a:gd name="connsiteY12" fmla="*/ 926047 h 1584182"/>
                <a:gd name="connsiteX13" fmla="*/ 613056 w 717892"/>
                <a:gd name="connsiteY13" fmla="*/ 733848 h 1584182"/>
                <a:gd name="connsiteX14" fmla="*/ 717892 w 717892"/>
                <a:gd name="connsiteY14" fmla="*/ 564947 h 1584182"/>
                <a:gd name="connsiteX15" fmla="*/ 665474 w 717892"/>
                <a:gd name="connsiteY15" fmla="*/ 407692 h 1584182"/>
                <a:gd name="connsiteX16" fmla="*/ 659649 w 717892"/>
                <a:gd name="connsiteY16" fmla="*/ 192198 h 1584182"/>
                <a:gd name="connsiteX17" fmla="*/ 519869 w 717892"/>
                <a:gd name="connsiteY17" fmla="*/ 0 h 1584182"/>
                <a:gd name="connsiteX0" fmla="*/ 510574 w 708597"/>
                <a:gd name="connsiteY0" fmla="*/ 0 h 1584182"/>
                <a:gd name="connsiteX1" fmla="*/ 312550 w 708597"/>
                <a:gd name="connsiteY1" fmla="*/ 128131 h 1584182"/>
                <a:gd name="connsiteX2" fmla="*/ 236834 w 708597"/>
                <a:gd name="connsiteY2" fmla="*/ 349450 h 1584182"/>
                <a:gd name="connsiteX3" fmla="*/ 85406 w 708597"/>
                <a:gd name="connsiteY3" fmla="*/ 553298 h 1584182"/>
                <a:gd name="connsiteX4" fmla="*/ 161121 w 708597"/>
                <a:gd name="connsiteY4" fmla="*/ 757146 h 1584182"/>
                <a:gd name="connsiteX5" fmla="*/ 108702 w 708597"/>
                <a:gd name="connsiteY5" fmla="*/ 966817 h 1584182"/>
                <a:gd name="connsiteX6" fmla="*/ 137824 w 708597"/>
                <a:gd name="connsiteY6" fmla="*/ 1193961 h 1584182"/>
                <a:gd name="connsiteX7" fmla="*/ 79583 w 708597"/>
                <a:gd name="connsiteY7" fmla="*/ 1368688 h 1584182"/>
                <a:gd name="connsiteX8" fmla="*/ 32989 w 708597"/>
                <a:gd name="connsiteY8" fmla="*/ 1584182 h 1584182"/>
                <a:gd name="connsiteX9" fmla="*/ 248484 w 708597"/>
                <a:gd name="connsiteY9" fmla="*/ 1380335 h 1584182"/>
                <a:gd name="connsiteX10" fmla="*/ 446507 w 708597"/>
                <a:gd name="connsiteY10" fmla="*/ 1304620 h 1584182"/>
                <a:gd name="connsiteX11" fmla="*/ 469804 w 708597"/>
                <a:gd name="connsiteY11" fmla="*/ 1094949 h 1584182"/>
                <a:gd name="connsiteX12" fmla="*/ 609586 w 708597"/>
                <a:gd name="connsiteY12" fmla="*/ 926047 h 1584182"/>
                <a:gd name="connsiteX13" fmla="*/ 603761 w 708597"/>
                <a:gd name="connsiteY13" fmla="*/ 733848 h 1584182"/>
                <a:gd name="connsiteX14" fmla="*/ 708597 w 708597"/>
                <a:gd name="connsiteY14" fmla="*/ 564947 h 1584182"/>
                <a:gd name="connsiteX15" fmla="*/ 656179 w 708597"/>
                <a:gd name="connsiteY15" fmla="*/ 407692 h 1584182"/>
                <a:gd name="connsiteX16" fmla="*/ 650354 w 708597"/>
                <a:gd name="connsiteY16" fmla="*/ 192198 h 1584182"/>
                <a:gd name="connsiteX17" fmla="*/ 510574 w 708597"/>
                <a:gd name="connsiteY17" fmla="*/ 0 h 1584182"/>
                <a:gd name="connsiteX0" fmla="*/ 477585 w 675608"/>
                <a:gd name="connsiteY0" fmla="*/ 0 h 1584182"/>
                <a:gd name="connsiteX1" fmla="*/ 279561 w 675608"/>
                <a:gd name="connsiteY1" fmla="*/ 128131 h 1584182"/>
                <a:gd name="connsiteX2" fmla="*/ 203845 w 675608"/>
                <a:gd name="connsiteY2" fmla="*/ 349450 h 1584182"/>
                <a:gd name="connsiteX3" fmla="*/ 52417 w 675608"/>
                <a:gd name="connsiteY3" fmla="*/ 553298 h 1584182"/>
                <a:gd name="connsiteX4" fmla="*/ 128132 w 675608"/>
                <a:gd name="connsiteY4" fmla="*/ 757146 h 1584182"/>
                <a:gd name="connsiteX5" fmla="*/ 75713 w 675608"/>
                <a:gd name="connsiteY5" fmla="*/ 966817 h 1584182"/>
                <a:gd name="connsiteX6" fmla="*/ 104835 w 675608"/>
                <a:gd name="connsiteY6" fmla="*/ 1193961 h 1584182"/>
                <a:gd name="connsiteX7" fmla="*/ 46594 w 675608"/>
                <a:gd name="connsiteY7" fmla="*/ 1368688 h 1584182"/>
                <a:gd name="connsiteX8" fmla="*/ 0 w 675608"/>
                <a:gd name="connsiteY8" fmla="*/ 1584182 h 1584182"/>
                <a:gd name="connsiteX9" fmla="*/ 215495 w 675608"/>
                <a:gd name="connsiteY9" fmla="*/ 1380335 h 1584182"/>
                <a:gd name="connsiteX10" fmla="*/ 413518 w 675608"/>
                <a:gd name="connsiteY10" fmla="*/ 1304620 h 1584182"/>
                <a:gd name="connsiteX11" fmla="*/ 436815 w 675608"/>
                <a:gd name="connsiteY11" fmla="*/ 1094949 h 1584182"/>
                <a:gd name="connsiteX12" fmla="*/ 576597 w 675608"/>
                <a:gd name="connsiteY12" fmla="*/ 926047 h 1584182"/>
                <a:gd name="connsiteX13" fmla="*/ 570772 w 675608"/>
                <a:gd name="connsiteY13" fmla="*/ 733848 h 1584182"/>
                <a:gd name="connsiteX14" fmla="*/ 675608 w 675608"/>
                <a:gd name="connsiteY14" fmla="*/ 564947 h 1584182"/>
                <a:gd name="connsiteX15" fmla="*/ 623190 w 675608"/>
                <a:gd name="connsiteY15" fmla="*/ 407692 h 1584182"/>
                <a:gd name="connsiteX16" fmla="*/ 617365 w 675608"/>
                <a:gd name="connsiteY16" fmla="*/ 192198 h 1584182"/>
                <a:gd name="connsiteX17" fmla="*/ 477585 w 675608"/>
                <a:gd name="connsiteY17" fmla="*/ 0 h 1584182"/>
                <a:gd name="connsiteX0" fmla="*/ 442640 w 640663"/>
                <a:gd name="connsiteY0" fmla="*/ 0 h 1613303"/>
                <a:gd name="connsiteX1" fmla="*/ 244616 w 640663"/>
                <a:gd name="connsiteY1" fmla="*/ 128131 h 1613303"/>
                <a:gd name="connsiteX2" fmla="*/ 168900 w 640663"/>
                <a:gd name="connsiteY2" fmla="*/ 349450 h 1613303"/>
                <a:gd name="connsiteX3" fmla="*/ 17472 w 640663"/>
                <a:gd name="connsiteY3" fmla="*/ 553298 h 1613303"/>
                <a:gd name="connsiteX4" fmla="*/ 93187 w 640663"/>
                <a:gd name="connsiteY4" fmla="*/ 757146 h 1613303"/>
                <a:gd name="connsiteX5" fmla="*/ 40768 w 640663"/>
                <a:gd name="connsiteY5" fmla="*/ 966817 h 1613303"/>
                <a:gd name="connsiteX6" fmla="*/ 69890 w 640663"/>
                <a:gd name="connsiteY6" fmla="*/ 1193961 h 1613303"/>
                <a:gd name="connsiteX7" fmla="*/ 11649 w 640663"/>
                <a:gd name="connsiteY7" fmla="*/ 1368688 h 1613303"/>
                <a:gd name="connsiteX8" fmla="*/ 0 w 640663"/>
                <a:gd name="connsiteY8" fmla="*/ 1613303 h 1613303"/>
                <a:gd name="connsiteX9" fmla="*/ 180550 w 640663"/>
                <a:gd name="connsiteY9" fmla="*/ 1380335 h 1613303"/>
                <a:gd name="connsiteX10" fmla="*/ 378573 w 640663"/>
                <a:gd name="connsiteY10" fmla="*/ 1304620 h 1613303"/>
                <a:gd name="connsiteX11" fmla="*/ 401870 w 640663"/>
                <a:gd name="connsiteY11" fmla="*/ 1094949 h 1613303"/>
                <a:gd name="connsiteX12" fmla="*/ 541652 w 640663"/>
                <a:gd name="connsiteY12" fmla="*/ 926047 h 1613303"/>
                <a:gd name="connsiteX13" fmla="*/ 535827 w 640663"/>
                <a:gd name="connsiteY13" fmla="*/ 733848 h 1613303"/>
                <a:gd name="connsiteX14" fmla="*/ 640663 w 640663"/>
                <a:gd name="connsiteY14" fmla="*/ 564947 h 1613303"/>
                <a:gd name="connsiteX15" fmla="*/ 588245 w 640663"/>
                <a:gd name="connsiteY15" fmla="*/ 407692 h 1613303"/>
                <a:gd name="connsiteX16" fmla="*/ 582420 w 640663"/>
                <a:gd name="connsiteY16" fmla="*/ 192198 h 1613303"/>
                <a:gd name="connsiteX17" fmla="*/ 442640 w 640663"/>
                <a:gd name="connsiteY17" fmla="*/ 0 h 1613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40663" h="1613303">
                  <a:moveTo>
                    <a:pt x="442640" y="0"/>
                  </a:moveTo>
                  <a:cubicBezTo>
                    <a:pt x="316449" y="65036"/>
                    <a:pt x="298005" y="76684"/>
                    <a:pt x="244616" y="128131"/>
                  </a:cubicBezTo>
                  <a:cubicBezTo>
                    <a:pt x="191227" y="179578"/>
                    <a:pt x="206757" y="278589"/>
                    <a:pt x="168900" y="349450"/>
                  </a:cubicBezTo>
                  <a:cubicBezTo>
                    <a:pt x="131043" y="420311"/>
                    <a:pt x="30091" y="485349"/>
                    <a:pt x="17472" y="553298"/>
                  </a:cubicBezTo>
                  <a:cubicBezTo>
                    <a:pt x="4853" y="621247"/>
                    <a:pt x="112601" y="677549"/>
                    <a:pt x="93187" y="757146"/>
                  </a:cubicBezTo>
                  <a:cubicBezTo>
                    <a:pt x="73773" y="836743"/>
                    <a:pt x="44651" y="894015"/>
                    <a:pt x="40768" y="966817"/>
                  </a:cubicBezTo>
                  <a:cubicBezTo>
                    <a:pt x="36885" y="1039619"/>
                    <a:pt x="64066" y="1125041"/>
                    <a:pt x="69890" y="1193961"/>
                  </a:cubicBezTo>
                  <a:cubicBezTo>
                    <a:pt x="75714" y="1262881"/>
                    <a:pt x="9708" y="1307534"/>
                    <a:pt x="11649" y="1368688"/>
                  </a:cubicBezTo>
                  <a:cubicBezTo>
                    <a:pt x="13590" y="1429842"/>
                    <a:pt x="14560" y="1455079"/>
                    <a:pt x="0" y="1613303"/>
                  </a:cubicBezTo>
                  <a:cubicBezTo>
                    <a:pt x="96099" y="1509437"/>
                    <a:pt x="128132" y="1428870"/>
                    <a:pt x="180550" y="1380335"/>
                  </a:cubicBezTo>
                  <a:cubicBezTo>
                    <a:pt x="232968" y="1331800"/>
                    <a:pt x="340716" y="1346360"/>
                    <a:pt x="378573" y="1304620"/>
                  </a:cubicBezTo>
                  <a:cubicBezTo>
                    <a:pt x="416430" y="1262880"/>
                    <a:pt x="376632" y="1142513"/>
                    <a:pt x="401870" y="1094949"/>
                  </a:cubicBezTo>
                  <a:cubicBezTo>
                    <a:pt x="427109" y="1047385"/>
                    <a:pt x="509619" y="960992"/>
                    <a:pt x="541652" y="926047"/>
                  </a:cubicBezTo>
                  <a:cubicBezTo>
                    <a:pt x="573685" y="891102"/>
                    <a:pt x="517384" y="799856"/>
                    <a:pt x="535827" y="733848"/>
                  </a:cubicBezTo>
                  <a:cubicBezTo>
                    <a:pt x="554270" y="667840"/>
                    <a:pt x="635810" y="637750"/>
                    <a:pt x="640663" y="564947"/>
                  </a:cubicBezTo>
                  <a:cubicBezTo>
                    <a:pt x="636780" y="505734"/>
                    <a:pt x="601835" y="451373"/>
                    <a:pt x="588245" y="407692"/>
                  </a:cubicBezTo>
                  <a:cubicBezTo>
                    <a:pt x="574655" y="364011"/>
                    <a:pt x="606687" y="260147"/>
                    <a:pt x="582420" y="192198"/>
                  </a:cubicBezTo>
                  <a:cubicBezTo>
                    <a:pt x="558153" y="124249"/>
                    <a:pt x="552329" y="105807"/>
                    <a:pt x="442640" y="0"/>
                  </a:cubicBez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/>
            <p:nvPr/>
          </p:nvSpPr>
          <p:spPr bwMode="auto">
            <a:xfrm rot="19624184">
              <a:off x="193280" y="1044924"/>
              <a:ext cx="707071" cy="1616349"/>
            </a:xfrm>
            <a:custGeom>
              <a:avLst/>
              <a:gdLst>
                <a:gd name="connsiteX0" fmla="*/ 576606 w 735779"/>
                <a:gd name="connsiteY0" fmla="*/ 999 h 1519754"/>
                <a:gd name="connsiteX1" fmla="*/ 232978 w 735779"/>
                <a:gd name="connsiteY1" fmla="*/ 362100 h 1519754"/>
                <a:gd name="connsiteX2" fmla="*/ 104846 w 735779"/>
                <a:gd name="connsiteY2" fmla="*/ 542650 h 1519754"/>
                <a:gd name="connsiteX3" fmla="*/ 10 w 735779"/>
                <a:gd name="connsiteY3" fmla="*/ 979466 h 1519754"/>
                <a:gd name="connsiteX4" fmla="*/ 110670 w 735779"/>
                <a:gd name="connsiteY4" fmla="*/ 1515292 h 1519754"/>
                <a:gd name="connsiteX5" fmla="*/ 442650 w 735779"/>
                <a:gd name="connsiteY5" fmla="*/ 1206610 h 1519754"/>
                <a:gd name="connsiteX6" fmla="*/ 722212 w 735779"/>
                <a:gd name="connsiteY6" fmla="*/ 705728 h 1519754"/>
                <a:gd name="connsiteX7" fmla="*/ 681442 w 735779"/>
                <a:gd name="connsiteY7" fmla="*/ 268913 h 1519754"/>
                <a:gd name="connsiteX8" fmla="*/ 576606 w 735779"/>
                <a:gd name="connsiteY8" fmla="*/ 999 h 1519754"/>
                <a:gd name="connsiteX0" fmla="*/ 576606 w 735779"/>
                <a:gd name="connsiteY0" fmla="*/ 9231 h 1527986"/>
                <a:gd name="connsiteX1" fmla="*/ 372759 w 735779"/>
                <a:gd name="connsiteY1" fmla="*/ 90770 h 1527986"/>
                <a:gd name="connsiteX2" fmla="*/ 232978 w 735779"/>
                <a:gd name="connsiteY2" fmla="*/ 370332 h 1527986"/>
                <a:gd name="connsiteX3" fmla="*/ 104846 w 735779"/>
                <a:gd name="connsiteY3" fmla="*/ 550882 h 1527986"/>
                <a:gd name="connsiteX4" fmla="*/ 10 w 735779"/>
                <a:gd name="connsiteY4" fmla="*/ 987698 h 1527986"/>
                <a:gd name="connsiteX5" fmla="*/ 110670 w 735779"/>
                <a:gd name="connsiteY5" fmla="*/ 1523524 h 1527986"/>
                <a:gd name="connsiteX6" fmla="*/ 442650 w 735779"/>
                <a:gd name="connsiteY6" fmla="*/ 1214842 h 1527986"/>
                <a:gd name="connsiteX7" fmla="*/ 722212 w 735779"/>
                <a:gd name="connsiteY7" fmla="*/ 713960 h 1527986"/>
                <a:gd name="connsiteX8" fmla="*/ 681442 w 735779"/>
                <a:gd name="connsiteY8" fmla="*/ 277145 h 1527986"/>
                <a:gd name="connsiteX9" fmla="*/ 576606 w 735779"/>
                <a:gd name="connsiteY9" fmla="*/ 9231 h 1527986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999 h 1524754"/>
                <a:gd name="connsiteX1" fmla="*/ 372759 w 735779"/>
                <a:gd name="connsiteY1" fmla="*/ 87538 h 1524754"/>
                <a:gd name="connsiteX2" fmla="*/ 232978 w 735779"/>
                <a:gd name="connsiteY2" fmla="*/ 367100 h 1524754"/>
                <a:gd name="connsiteX3" fmla="*/ 104846 w 735779"/>
                <a:gd name="connsiteY3" fmla="*/ 547650 h 1524754"/>
                <a:gd name="connsiteX4" fmla="*/ 10 w 735779"/>
                <a:gd name="connsiteY4" fmla="*/ 984466 h 1524754"/>
                <a:gd name="connsiteX5" fmla="*/ 110670 w 735779"/>
                <a:gd name="connsiteY5" fmla="*/ 1520292 h 1524754"/>
                <a:gd name="connsiteX6" fmla="*/ 442650 w 735779"/>
                <a:gd name="connsiteY6" fmla="*/ 1211610 h 1524754"/>
                <a:gd name="connsiteX7" fmla="*/ 722212 w 735779"/>
                <a:gd name="connsiteY7" fmla="*/ 710728 h 1524754"/>
                <a:gd name="connsiteX8" fmla="*/ 681442 w 735779"/>
                <a:gd name="connsiteY8" fmla="*/ 273913 h 1524754"/>
                <a:gd name="connsiteX9" fmla="*/ 576606 w 735779"/>
                <a:gd name="connsiteY9" fmla="*/ 5999 h 1524754"/>
                <a:gd name="connsiteX0" fmla="*/ 576606 w 735779"/>
                <a:gd name="connsiteY0" fmla="*/ 5095 h 1523850"/>
                <a:gd name="connsiteX1" fmla="*/ 372759 w 735779"/>
                <a:gd name="connsiteY1" fmla="*/ 86634 h 1523850"/>
                <a:gd name="connsiteX2" fmla="*/ 232978 w 735779"/>
                <a:gd name="connsiteY2" fmla="*/ 366196 h 1523850"/>
                <a:gd name="connsiteX3" fmla="*/ 104846 w 735779"/>
                <a:gd name="connsiteY3" fmla="*/ 546746 h 1523850"/>
                <a:gd name="connsiteX4" fmla="*/ 10 w 735779"/>
                <a:gd name="connsiteY4" fmla="*/ 983562 h 1523850"/>
                <a:gd name="connsiteX5" fmla="*/ 110670 w 735779"/>
                <a:gd name="connsiteY5" fmla="*/ 1519388 h 1523850"/>
                <a:gd name="connsiteX6" fmla="*/ 442650 w 735779"/>
                <a:gd name="connsiteY6" fmla="*/ 1210706 h 1523850"/>
                <a:gd name="connsiteX7" fmla="*/ 722212 w 735779"/>
                <a:gd name="connsiteY7" fmla="*/ 709824 h 1523850"/>
                <a:gd name="connsiteX8" fmla="*/ 681442 w 735779"/>
                <a:gd name="connsiteY8" fmla="*/ 273009 h 1523850"/>
                <a:gd name="connsiteX9" fmla="*/ 576606 w 735779"/>
                <a:gd name="connsiteY9" fmla="*/ 5095 h 1523850"/>
                <a:gd name="connsiteX0" fmla="*/ 576606 w 735779"/>
                <a:gd name="connsiteY0" fmla="*/ 13846 h 1532601"/>
                <a:gd name="connsiteX1" fmla="*/ 372759 w 735779"/>
                <a:gd name="connsiteY1" fmla="*/ 95385 h 1532601"/>
                <a:gd name="connsiteX2" fmla="*/ 232978 w 735779"/>
                <a:gd name="connsiteY2" fmla="*/ 374947 h 1532601"/>
                <a:gd name="connsiteX3" fmla="*/ 104846 w 735779"/>
                <a:gd name="connsiteY3" fmla="*/ 555497 h 1532601"/>
                <a:gd name="connsiteX4" fmla="*/ 10 w 735779"/>
                <a:gd name="connsiteY4" fmla="*/ 992313 h 1532601"/>
                <a:gd name="connsiteX5" fmla="*/ 110670 w 735779"/>
                <a:gd name="connsiteY5" fmla="*/ 1528139 h 1532601"/>
                <a:gd name="connsiteX6" fmla="*/ 442650 w 735779"/>
                <a:gd name="connsiteY6" fmla="*/ 1219457 h 1532601"/>
                <a:gd name="connsiteX7" fmla="*/ 722212 w 735779"/>
                <a:gd name="connsiteY7" fmla="*/ 718575 h 1532601"/>
                <a:gd name="connsiteX8" fmla="*/ 681442 w 735779"/>
                <a:gd name="connsiteY8" fmla="*/ 281760 h 1532601"/>
                <a:gd name="connsiteX9" fmla="*/ 576606 w 735779"/>
                <a:gd name="connsiteY9" fmla="*/ 13846 h 1532601"/>
                <a:gd name="connsiteX0" fmla="*/ 576606 w 735779"/>
                <a:gd name="connsiteY0" fmla="*/ 5096 h 1523851"/>
                <a:gd name="connsiteX1" fmla="*/ 372759 w 735779"/>
                <a:gd name="connsiteY1" fmla="*/ 86635 h 1523851"/>
                <a:gd name="connsiteX2" fmla="*/ 232978 w 735779"/>
                <a:gd name="connsiteY2" fmla="*/ 366197 h 1523851"/>
                <a:gd name="connsiteX3" fmla="*/ 104846 w 735779"/>
                <a:gd name="connsiteY3" fmla="*/ 546747 h 1523851"/>
                <a:gd name="connsiteX4" fmla="*/ 10 w 735779"/>
                <a:gd name="connsiteY4" fmla="*/ 983563 h 1523851"/>
                <a:gd name="connsiteX5" fmla="*/ 110670 w 735779"/>
                <a:gd name="connsiteY5" fmla="*/ 1519389 h 1523851"/>
                <a:gd name="connsiteX6" fmla="*/ 442650 w 735779"/>
                <a:gd name="connsiteY6" fmla="*/ 1210707 h 1523851"/>
                <a:gd name="connsiteX7" fmla="*/ 722212 w 735779"/>
                <a:gd name="connsiteY7" fmla="*/ 709825 h 1523851"/>
                <a:gd name="connsiteX8" fmla="*/ 681442 w 735779"/>
                <a:gd name="connsiteY8" fmla="*/ 273010 h 1523851"/>
                <a:gd name="connsiteX9" fmla="*/ 576606 w 735779"/>
                <a:gd name="connsiteY9" fmla="*/ 5096 h 1523851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9747 h 1528502"/>
                <a:gd name="connsiteX1" fmla="*/ 372759 w 735779"/>
                <a:gd name="connsiteY1" fmla="*/ 91286 h 1528502"/>
                <a:gd name="connsiteX2" fmla="*/ 232978 w 735779"/>
                <a:gd name="connsiteY2" fmla="*/ 370848 h 1528502"/>
                <a:gd name="connsiteX3" fmla="*/ 104846 w 735779"/>
                <a:gd name="connsiteY3" fmla="*/ 551398 h 1528502"/>
                <a:gd name="connsiteX4" fmla="*/ 10 w 735779"/>
                <a:gd name="connsiteY4" fmla="*/ 988214 h 1528502"/>
                <a:gd name="connsiteX5" fmla="*/ 110670 w 735779"/>
                <a:gd name="connsiteY5" fmla="*/ 1524040 h 1528502"/>
                <a:gd name="connsiteX6" fmla="*/ 442650 w 735779"/>
                <a:gd name="connsiteY6" fmla="*/ 1215358 h 1528502"/>
                <a:gd name="connsiteX7" fmla="*/ 722212 w 735779"/>
                <a:gd name="connsiteY7" fmla="*/ 714476 h 1528502"/>
                <a:gd name="connsiteX8" fmla="*/ 681442 w 735779"/>
                <a:gd name="connsiteY8" fmla="*/ 277661 h 1528502"/>
                <a:gd name="connsiteX9" fmla="*/ 576606 w 735779"/>
                <a:gd name="connsiteY9" fmla="*/ 9747 h 1528502"/>
                <a:gd name="connsiteX0" fmla="*/ 576606 w 735779"/>
                <a:gd name="connsiteY0" fmla="*/ 12591 h 1531346"/>
                <a:gd name="connsiteX1" fmla="*/ 372759 w 735779"/>
                <a:gd name="connsiteY1" fmla="*/ 94130 h 1531346"/>
                <a:gd name="connsiteX2" fmla="*/ 232978 w 735779"/>
                <a:gd name="connsiteY2" fmla="*/ 373692 h 1531346"/>
                <a:gd name="connsiteX3" fmla="*/ 104846 w 735779"/>
                <a:gd name="connsiteY3" fmla="*/ 554242 h 1531346"/>
                <a:gd name="connsiteX4" fmla="*/ 10 w 735779"/>
                <a:gd name="connsiteY4" fmla="*/ 991058 h 1531346"/>
                <a:gd name="connsiteX5" fmla="*/ 110670 w 735779"/>
                <a:gd name="connsiteY5" fmla="*/ 1526884 h 1531346"/>
                <a:gd name="connsiteX6" fmla="*/ 442650 w 735779"/>
                <a:gd name="connsiteY6" fmla="*/ 1218202 h 1531346"/>
                <a:gd name="connsiteX7" fmla="*/ 722212 w 735779"/>
                <a:gd name="connsiteY7" fmla="*/ 717320 h 1531346"/>
                <a:gd name="connsiteX8" fmla="*/ 681442 w 735779"/>
                <a:gd name="connsiteY8" fmla="*/ 280505 h 1531346"/>
                <a:gd name="connsiteX9" fmla="*/ 576606 w 735779"/>
                <a:gd name="connsiteY9" fmla="*/ 12591 h 1531346"/>
                <a:gd name="connsiteX0" fmla="*/ 576606 w 735779"/>
                <a:gd name="connsiteY0" fmla="*/ 15379 h 1534134"/>
                <a:gd name="connsiteX1" fmla="*/ 372759 w 735779"/>
                <a:gd name="connsiteY1" fmla="*/ 96918 h 1534134"/>
                <a:gd name="connsiteX2" fmla="*/ 232978 w 735779"/>
                <a:gd name="connsiteY2" fmla="*/ 376480 h 1534134"/>
                <a:gd name="connsiteX3" fmla="*/ 104846 w 735779"/>
                <a:gd name="connsiteY3" fmla="*/ 557030 h 1534134"/>
                <a:gd name="connsiteX4" fmla="*/ 10 w 735779"/>
                <a:gd name="connsiteY4" fmla="*/ 993846 h 1534134"/>
                <a:gd name="connsiteX5" fmla="*/ 110670 w 735779"/>
                <a:gd name="connsiteY5" fmla="*/ 1529672 h 1534134"/>
                <a:gd name="connsiteX6" fmla="*/ 442650 w 735779"/>
                <a:gd name="connsiteY6" fmla="*/ 1220990 h 1534134"/>
                <a:gd name="connsiteX7" fmla="*/ 722212 w 735779"/>
                <a:gd name="connsiteY7" fmla="*/ 720108 h 1534134"/>
                <a:gd name="connsiteX8" fmla="*/ 681442 w 735779"/>
                <a:gd name="connsiteY8" fmla="*/ 283293 h 1534134"/>
                <a:gd name="connsiteX9" fmla="*/ 576606 w 735779"/>
                <a:gd name="connsiteY9" fmla="*/ 15379 h 1534134"/>
                <a:gd name="connsiteX0" fmla="*/ 576608 w 735781"/>
                <a:gd name="connsiteY0" fmla="*/ 15379 h 1534134"/>
                <a:gd name="connsiteX1" fmla="*/ 372761 w 735781"/>
                <a:gd name="connsiteY1" fmla="*/ 96918 h 1534134"/>
                <a:gd name="connsiteX2" fmla="*/ 308694 w 735781"/>
                <a:gd name="connsiteY2" fmla="*/ 364831 h 1534134"/>
                <a:gd name="connsiteX3" fmla="*/ 104848 w 735781"/>
                <a:gd name="connsiteY3" fmla="*/ 557030 h 1534134"/>
                <a:gd name="connsiteX4" fmla="*/ 12 w 735781"/>
                <a:gd name="connsiteY4" fmla="*/ 993846 h 1534134"/>
                <a:gd name="connsiteX5" fmla="*/ 110672 w 735781"/>
                <a:gd name="connsiteY5" fmla="*/ 1529672 h 1534134"/>
                <a:gd name="connsiteX6" fmla="*/ 442652 w 735781"/>
                <a:gd name="connsiteY6" fmla="*/ 1220990 h 1534134"/>
                <a:gd name="connsiteX7" fmla="*/ 722214 w 735781"/>
                <a:gd name="connsiteY7" fmla="*/ 720108 h 1534134"/>
                <a:gd name="connsiteX8" fmla="*/ 681444 w 735781"/>
                <a:gd name="connsiteY8" fmla="*/ 283293 h 1534134"/>
                <a:gd name="connsiteX9" fmla="*/ 576608 w 735781"/>
                <a:gd name="connsiteY9" fmla="*/ 15379 h 1534134"/>
                <a:gd name="connsiteX0" fmla="*/ 576614 w 735787"/>
                <a:gd name="connsiteY0" fmla="*/ 15379 h 1534134"/>
                <a:gd name="connsiteX1" fmla="*/ 372767 w 735787"/>
                <a:gd name="connsiteY1" fmla="*/ 96918 h 1534134"/>
                <a:gd name="connsiteX2" fmla="*/ 308700 w 735787"/>
                <a:gd name="connsiteY2" fmla="*/ 364831 h 1534134"/>
                <a:gd name="connsiteX3" fmla="*/ 116502 w 735787"/>
                <a:gd name="connsiteY3" fmla="*/ 516261 h 1534134"/>
                <a:gd name="connsiteX4" fmla="*/ 18 w 735787"/>
                <a:gd name="connsiteY4" fmla="*/ 993846 h 1534134"/>
                <a:gd name="connsiteX5" fmla="*/ 110678 w 735787"/>
                <a:gd name="connsiteY5" fmla="*/ 1529672 h 1534134"/>
                <a:gd name="connsiteX6" fmla="*/ 442658 w 735787"/>
                <a:gd name="connsiteY6" fmla="*/ 1220990 h 1534134"/>
                <a:gd name="connsiteX7" fmla="*/ 722220 w 735787"/>
                <a:gd name="connsiteY7" fmla="*/ 720108 h 1534134"/>
                <a:gd name="connsiteX8" fmla="*/ 681450 w 735787"/>
                <a:gd name="connsiteY8" fmla="*/ 283293 h 1534134"/>
                <a:gd name="connsiteX9" fmla="*/ 576614 w 735787"/>
                <a:gd name="connsiteY9" fmla="*/ 15379 h 1534134"/>
                <a:gd name="connsiteX0" fmla="*/ 577123 w 736296"/>
                <a:gd name="connsiteY0" fmla="*/ 15379 h 1534134"/>
                <a:gd name="connsiteX1" fmla="*/ 373276 w 736296"/>
                <a:gd name="connsiteY1" fmla="*/ 96918 h 1534134"/>
                <a:gd name="connsiteX2" fmla="*/ 309209 w 736296"/>
                <a:gd name="connsiteY2" fmla="*/ 364831 h 1534134"/>
                <a:gd name="connsiteX3" fmla="*/ 117011 w 736296"/>
                <a:gd name="connsiteY3" fmla="*/ 516261 h 1534134"/>
                <a:gd name="connsiteX4" fmla="*/ 146132 w 736296"/>
                <a:gd name="connsiteY4" fmla="*/ 725933 h 1534134"/>
                <a:gd name="connsiteX5" fmla="*/ 527 w 736296"/>
                <a:gd name="connsiteY5" fmla="*/ 993846 h 1534134"/>
                <a:gd name="connsiteX6" fmla="*/ 111187 w 736296"/>
                <a:gd name="connsiteY6" fmla="*/ 1529672 h 1534134"/>
                <a:gd name="connsiteX7" fmla="*/ 443167 w 736296"/>
                <a:gd name="connsiteY7" fmla="*/ 1220990 h 1534134"/>
                <a:gd name="connsiteX8" fmla="*/ 722729 w 736296"/>
                <a:gd name="connsiteY8" fmla="*/ 720108 h 1534134"/>
                <a:gd name="connsiteX9" fmla="*/ 681959 w 736296"/>
                <a:gd name="connsiteY9" fmla="*/ 283293 h 1534134"/>
                <a:gd name="connsiteX10" fmla="*/ 577123 w 736296"/>
                <a:gd name="connsiteY10" fmla="*/ 15379 h 1534134"/>
                <a:gd name="connsiteX0" fmla="*/ 531915 w 691088"/>
                <a:gd name="connsiteY0" fmla="*/ 15379 h 1537173"/>
                <a:gd name="connsiteX1" fmla="*/ 328068 w 691088"/>
                <a:gd name="connsiteY1" fmla="*/ 96918 h 1537173"/>
                <a:gd name="connsiteX2" fmla="*/ 264001 w 691088"/>
                <a:gd name="connsiteY2" fmla="*/ 364831 h 1537173"/>
                <a:gd name="connsiteX3" fmla="*/ 71803 w 691088"/>
                <a:gd name="connsiteY3" fmla="*/ 516261 h 1537173"/>
                <a:gd name="connsiteX4" fmla="*/ 100924 w 691088"/>
                <a:gd name="connsiteY4" fmla="*/ 725933 h 1537173"/>
                <a:gd name="connsiteX5" fmla="*/ 1912 w 691088"/>
                <a:gd name="connsiteY5" fmla="*/ 912307 h 1537173"/>
                <a:gd name="connsiteX6" fmla="*/ 65979 w 691088"/>
                <a:gd name="connsiteY6" fmla="*/ 1529672 h 1537173"/>
                <a:gd name="connsiteX7" fmla="*/ 397959 w 691088"/>
                <a:gd name="connsiteY7" fmla="*/ 1220990 h 1537173"/>
                <a:gd name="connsiteX8" fmla="*/ 677521 w 691088"/>
                <a:gd name="connsiteY8" fmla="*/ 720108 h 1537173"/>
                <a:gd name="connsiteX9" fmla="*/ 636751 w 691088"/>
                <a:gd name="connsiteY9" fmla="*/ 283293 h 1537173"/>
                <a:gd name="connsiteX10" fmla="*/ 531915 w 691088"/>
                <a:gd name="connsiteY10" fmla="*/ 15379 h 1537173"/>
                <a:gd name="connsiteX0" fmla="*/ 530826 w 689999"/>
                <a:gd name="connsiteY0" fmla="*/ 15379 h 1530041"/>
                <a:gd name="connsiteX1" fmla="*/ 326979 w 689999"/>
                <a:gd name="connsiteY1" fmla="*/ 96918 h 1530041"/>
                <a:gd name="connsiteX2" fmla="*/ 262912 w 689999"/>
                <a:gd name="connsiteY2" fmla="*/ 364831 h 1530041"/>
                <a:gd name="connsiteX3" fmla="*/ 70714 w 689999"/>
                <a:gd name="connsiteY3" fmla="*/ 516261 h 1530041"/>
                <a:gd name="connsiteX4" fmla="*/ 99835 w 689999"/>
                <a:gd name="connsiteY4" fmla="*/ 725933 h 1530041"/>
                <a:gd name="connsiteX5" fmla="*/ 823 w 689999"/>
                <a:gd name="connsiteY5" fmla="*/ 912307 h 1530041"/>
                <a:gd name="connsiteX6" fmla="*/ 53242 w 689999"/>
                <a:gd name="connsiteY6" fmla="*/ 1162748 h 1530041"/>
                <a:gd name="connsiteX7" fmla="*/ 64890 w 689999"/>
                <a:gd name="connsiteY7" fmla="*/ 1529672 h 1530041"/>
                <a:gd name="connsiteX8" fmla="*/ 396870 w 689999"/>
                <a:gd name="connsiteY8" fmla="*/ 1220990 h 1530041"/>
                <a:gd name="connsiteX9" fmla="*/ 676432 w 689999"/>
                <a:gd name="connsiteY9" fmla="*/ 720108 h 1530041"/>
                <a:gd name="connsiteX10" fmla="*/ 635662 w 689999"/>
                <a:gd name="connsiteY10" fmla="*/ 283293 h 1530041"/>
                <a:gd name="connsiteX11" fmla="*/ 530826 w 689999"/>
                <a:gd name="connsiteY11" fmla="*/ 15379 h 1530041"/>
                <a:gd name="connsiteX0" fmla="*/ 605737 w 764910"/>
                <a:gd name="connsiteY0" fmla="*/ 15379 h 1532123"/>
                <a:gd name="connsiteX1" fmla="*/ 401890 w 764910"/>
                <a:gd name="connsiteY1" fmla="*/ 96918 h 1532123"/>
                <a:gd name="connsiteX2" fmla="*/ 337823 w 764910"/>
                <a:gd name="connsiteY2" fmla="*/ 364831 h 1532123"/>
                <a:gd name="connsiteX3" fmla="*/ 145625 w 764910"/>
                <a:gd name="connsiteY3" fmla="*/ 516261 h 1532123"/>
                <a:gd name="connsiteX4" fmla="*/ 174746 w 764910"/>
                <a:gd name="connsiteY4" fmla="*/ 725933 h 1532123"/>
                <a:gd name="connsiteX5" fmla="*/ 75734 w 764910"/>
                <a:gd name="connsiteY5" fmla="*/ 912307 h 1532123"/>
                <a:gd name="connsiteX6" fmla="*/ 128153 w 764910"/>
                <a:gd name="connsiteY6" fmla="*/ 1162748 h 1532123"/>
                <a:gd name="connsiteX7" fmla="*/ 20 w 764910"/>
                <a:gd name="connsiteY7" fmla="*/ 1354947 h 1532123"/>
                <a:gd name="connsiteX8" fmla="*/ 139801 w 764910"/>
                <a:gd name="connsiteY8" fmla="*/ 1529672 h 1532123"/>
                <a:gd name="connsiteX9" fmla="*/ 471781 w 764910"/>
                <a:gd name="connsiteY9" fmla="*/ 1220990 h 1532123"/>
                <a:gd name="connsiteX10" fmla="*/ 751343 w 764910"/>
                <a:gd name="connsiteY10" fmla="*/ 720108 h 1532123"/>
                <a:gd name="connsiteX11" fmla="*/ 710573 w 764910"/>
                <a:gd name="connsiteY11" fmla="*/ 283293 h 1532123"/>
                <a:gd name="connsiteX12" fmla="*/ 605737 w 764910"/>
                <a:gd name="connsiteY12" fmla="*/ 15379 h 1532123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40676"/>
                <a:gd name="connsiteX1" fmla="*/ 401890 w 764910"/>
                <a:gd name="connsiteY1" fmla="*/ 96918 h 1540676"/>
                <a:gd name="connsiteX2" fmla="*/ 337823 w 764910"/>
                <a:gd name="connsiteY2" fmla="*/ 364831 h 1540676"/>
                <a:gd name="connsiteX3" fmla="*/ 145625 w 764910"/>
                <a:gd name="connsiteY3" fmla="*/ 516261 h 1540676"/>
                <a:gd name="connsiteX4" fmla="*/ 174746 w 764910"/>
                <a:gd name="connsiteY4" fmla="*/ 725933 h 1540676"/>
                <a:gd name="connsiteX5" fmla="*/ 75734 w 764910"/>
                <a:gd name="connsiteY5" fmla="*/ 912307 h 1540676"/>
                <a:gd name="connsiteX6" fmla="*/ 128153 w 764910"/>
                <a:gd name="connsiteY6" fmla="*/ 1162748 h 1540676"/>
                <a:gd name="connsiteX7" fmla="*/ 20 w 764910"/>
                <a:gd name="connsiteY7" fmla="*/ 1354947 h 1540676"/>
                <a:gd name="connsiteX8" fmla="*/ 139801 w 764910"/>
                <a:gd name="connsiteY8" fmla="*/ 1529672 h 1540676"/>
                <a:gd name="connsiteX9" fmla="*/ 471781 w 764910"/>
                <a:gd name="connsiteY9" fmla="*/ 1220990 h 1540676"/>
                <a:gd name="connsiteX10" fmla="*/ 751343 w 764910"/>
                <a:gd name="connsiteY10" fmla="*/ 720108 h 1540676"/>
                <a:gd name="connsiteX11" fmla="*/ 710573 w 764910"/>
                <a:gd name="connsiteY11" fmla="*/ 283293 h 1540676"/>
                <a:gd name="connsiteX12" fmla="*/ 605737 w 764910"/>
                <a:gd name="connsiteY12" fmla="*/ 15379 h 1540676"/>
                <a:gd name="connsiteX0" fmla="*/ 605737 w 764910"/>
                <a:gd name="connsiteY0" fmla="*/ 15379 h 1529672"/>
                <a:gd name="connsiteX1" fmla="*/ 401890 w 764910"/>
                <a:gd name="connsiteY1" fmla="*/ 96918 h 1529672"/>
                <a:gd name="connsiteX2" fmla="*/ 337823 w 764910"/>
                <a:gd name="connsiteY2" fmla="*/ 364831 h 1529672"/>
                <a:gd name="connsiteX3" fmla="*/ 145625 w 764910"/>
                <a:gd name="connsiteY3" fmla="*/ 516261 h 1529672"/>
                <a:gd name="connsiteX4" fmla="*/ 174746 w 764910"/>
                <a:gd name="connsiteY4" fmla="*/ 725933 h 1529672"/>
                <a:gd name="connsiteX5" fmla="*/ 75734 w 764910"/>
                <a:gd name="connsiteY5" fmla="*/ 912307 h 1529672"/>
                <a:gd name="connsiteX6" fmla="*/ 128153 w 764910"/>
                <a:gd name="connsiteY6" fmla="*/ 1162748 h 1529672"/>
                <a:gd name="connsiteX7" fmla="*/ 20 w 764910"/>
                <a:gd name="connsiteY7" fmla="*/ 1354947 h 1529672"/>
                <a:gd name="connsiteX8" fmla="*/ 139801 w 764910"/>
                <a:gd name="connsiteY8" fmla="*/ 1529672 h 1529672"/>
                <a:gd name="connsiteX9" fmla="*/ 471781 w 764910"/>
                <a:gd name="connsiteY9" fmla="*/ 1220990 h 1529672"/>
                <a:gd name="connsiteX10" fmla="*/ 751343 w 764910"/>
                <a:gd name="connsiteY10" fmla="*/ 720108 h 1529672"/>
                <a:gd name="connsiteX11" fmla="*/ 710573 w 764910"/>
                <a:gd name="connsiteY11" fmla="*/ 283293 h 1529672"/>
                <a:gd name="connsiteX12" fmla="*/ 605737 w 764910"/>
                <a:gd name="connsiteY12" fmla="*/ 15379 h 1529672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71781 w 764910"/>
                <a:gd name="connsiteY10" fmla="*/ 1220990 h 1529676"/>
                <a:gd name="connsiteX11" fmla="*/ 751343 w 764910"/>
                <a:gd name="connsiteY11" fmla="*/ 720108 h 1529676"/>
                <a:gd name="connsiteX12" fmla="*/ 710573 w 764910"/>
                <a:gd name="connsiteY12" fmla="*/ 283293 h 1529676"/>
                <a:gd name="connsiteX13" fmla="*/ 605737 w 764910"/>
                <a:gd name="connsiteY13" fmla="*/ 15379 h 1529676"/>
                <a:gd name="connsiteX0" fmla="*/ 605737 w 764910"/>
                <a:gd name="connsiteY0" fmla="*/ 15379 h 1529676"/>
                <a:gd name="connsiteX1" fmla="*/ 401890 w 764910"/>
                <a:gd name="connsiteY1" fmla="*/ 96918 h 1529676"/>
                <a:gd name="connsiteX2" fmla="*/ 337823 w 764910"/>
                <a:gd name="connsiteY2" fmla="*/ 364831 h 1529676"/>
                <a:gd name="connsiteX3" fmla="*/ 145625 w 764910"/>
                <a:gd name="connsiteY3" fmla="*/ 516261 h 1529676"/>
                <a:gd name="connsiteX4" fmla="*/ 174746 w 764910"/>
                <a:gd name="connsiteY4" fmla="*/ 725933 h 1529676"/>
                <a:gd name="connsiteX5" fmla="*/ 75734 w 764910"/>
                <a:gd name="connsiteY5" fmla="*/ 912307 h 1529676"/>
                <a:gd name="connsiteX6" fmla="*/ 128153 w 764910"/>
                <a:gd name="connsiteY6" fmla="*/ 1162748 h 1529676"/>
                <a:gd name="connsiteX7" fmla="*/ 20 w 764910"/>
                <a:gd name="connsiteY7" fmla="*/ 1354947 h 1529676"/>
                <a:gd name="connsiteX8" fmla="*/ 139801 w 764910"/>
                <a:gd name="connsiteY8" fmla="*/ 1529672 h 1529676"/>
                <a:gd name="connsiteX9" fmla="*/ 279582 w 764910"/>
                <a:gd name="connsiteY9" fmla="*/ 1320001 h 1529676"/>
                <a:gd name="connsiteX10" fmla="*/ 489253 w 764910"/>
                <a:gd name="connsiteY10" fmla="*/ 1238462 h 1529676"/>
                <a:gd name="connsiteX11" fmla="*/ 471781 w 764910"/>
                <a:gd name="connsiteY11" fmla="*/ 1220990 h 1529676"/>
                <a:gd name="connsiteX12" fmla="*/ 751343 w 764910"/>
                <a:gd name="connsiteY12" fmla="*/ 720108 h 1529676"/>
                <a:gd name="connsiteX13" fmla="*/ 710573 w 764910"/>
                <a:gd name="connsiteY13" fmla="*/ 283293 h 1529676"/>
                <a:gd name="connsiteX14" fmla="*/ 605737 w 764910"/>
                <a:gd name="connsiteY14" fmla="*/ 15379 h 1529676"/>
                <a:gd name="connsiteX0" fmla="*/ 605737 w 759347"/>
                <a:gd name="connsiteY0" fmla="*/ 15379 h 1529676"/>
                <a:gd name="connsiteX1" fmla="*/ 401890 w 759347"/>
                <a:gd name="connsiteY1" fmla="*/ 96918 h 1529676"/>
                <a:gd name="connsiteX2" fmla="*/ 337823 w 759347"/>
                <a:gd name="connsiteY2" fmla="*/ 364831 h 1529676"/>
                <a:gd name="connsiteX3" fmla="*/ 145625 w 759347"/>
                <a:gd name="connsiteY3" fmla="*/ 516261 h 1529676"/>
                <a:gd name="connsiteX4" fmla="*/ 174746 w 759347"/>
                <a:gd name="connsiteY4" fmla="*/ 725933 h 1529676"/>
                <a:gd name="connsiteX5" fmla="*/ 75734 w 759347"/>
                <a:gd name="connsiteY5" fmla="*/ 912307 h 1529676"/>
                <a:gd name="connsiteX6" fmla="*/ 128153 w 759347"/>
                <a:gd name="connsiteY6" fmla="*/ 1162748 h 1529676"/>
                <a:gd name="connsiteX7" fmla="*/ 20 w 759347"/>
                <a:gd name="connsiteY7" fmla="*/ 1354947 h 1529676"/>
                <a:gd name="connsiteX8" fmla="*/ 139801 w 759347"/>
                <a:gd name="connsiteY8" fmla="*/ 1529672 h 1529676"/>
                <a:gd name="connsiteX9" fmla="*/ 279582 w 759347"/>
                <a:gd name="connsiteY9" fmla="*/ 1320001 h 1529676"/>
                <a:gd name="connsiteX10" fmla="*/ 489253 w 759347"/>
                <a:gd name="connsiteY10" fmla="*/ 1238462 h 1529676"/>
                <a:gd name="connsiteX11" fmla="*/ 471781 w 759347"/>
                <a:gd name="connsiteY11" fmla="*/ 1220990 h 1529676"/>
                <a:gd name="connsiteX12" fmla="*/ 506726 w 759347"/>
                <a:gd name="connsiteY12" fmla="*/ 1069560 h 1529676"/>
                <a:gd name="connsiteX13" fmla="*/ 751343 w 759347"/>
                <a:gd name="connsiteY13" fmla="*/ 720108 h 1529676"/>
                <a:gd name="connsiteX14" fmla="*/ 710573 w 759347"/>
                <a:gd name="connsiteY14" fmla="*/ 283293 h 1529676"/>
                <a:gd name="connsiteX15" fmla="*/ 605737 w 759347"/>
                <a:gd name="connsiteY15" fmla="*/ 15379 h 1529676"/>
                <a:gd name="connsiteX0" fmla="*/ 605737 w 756707"/>
                <a:gd name="connsiteY0" fmla="*/ 15379 h 1529676"/>
                <a:gd name="connsiteX1" fmla="*/ 401890 w 756707"/>
                <a:gd name="connsiteY1" fmla="*/ 96918 h 1529676"/>
                <a:gd name="connsiteX2" fmla="*/ 337823 w 756707"/>
                <a:gd name="connsiteY2" fmla="*/ 364831 h 1529676"/>
                <a:gd name="connsiteX3" fmla="*/ 145625 w 756707"/>
                <a:gd name="connsiteY3" fmla="*/ 516261 h 1529676"/>
                <a:gd name="connsiteX4" fmla="*/ 174746 w 756707"/>
                <a:gd name="connsiteY4" fmla="*/ 725933 h 1529676"/>
                <a:gd name="connsiteX5" fmla="*/ 75734 w 756707"/>
                <a:gd name="connsiteY5" fmla="*/ 912307 h 1529676"/>
                <a:gd name="connsiteX6" fmla="*/ 128153 w 756707"/>
                <a:gd name="connsiteY6" fmla="*/ 1162748 h 1529676"/>
                <a:gd name="connsiteX7" fmla="*/ 20 w 756707"/>
                <a:gd name="connsiteY7" fmla="*/ 1354947 h 1529676"/>
                <a:gd name="connsiteX8" fmla="*/ 139801 w 756707"/>
                <a:gd name="connsiteY8" fmla="*/ 1529672 h 1529676"/>
                <a:gd name="connsiteX9" fmla="*/ 279582 w 756707"/>
                <a:gd name="connsiteY9" fmla="*/ 1320001 h 1529676"/>
                <a:gd name="connsiteX10" fmla="*/ 489253 w 756707"/>
                <a:gd name="connsiteY10" fmla="*/ 1238462 h 1529676"/>
                <a:gd name="connsiteX11" fmla="*/ 471781 w 756707"/>
                <a:gd name="connsiteY11" fmla="*/ 1220990 h 1529676"/>
                <a:gd name="connsiteX12" fmla="*/ 506726 w 756707"/>
                <a:gd name="connsiteY12" fmla="*/ 1069560 h 1529676"/>
                <a:gd name="connsiteX13" fmla="*/ 640684 w 756707"/>
                <a:gd name="connsiteY13" fmla="*/ 953076 h 1529676"/>
                <a:gd name="connsiteX14" fmla="*/ 751343 w 756707"/>
                <a:gd name="connsiteY14" fmla="*/ 720108 h 1529676"/>
                <a:gd name="connsiteX15" fmla="*/ 710573 w 756707"/>
                <a:gd name="connsiteY15" fmla="*/ 283293 h 1529676"/>
                <a:gd name="connsiteX16" fmla="*/ 605737 w 756707"/>
                <a:gd name="connsiteY16" fmla="*/ 15379 h 1529676"/>
                <a:gd name="connsiteX0" fmla="*/ 605737 w 751471"/>
                <a:gd name="connsiteY0" fmla="*/ 15379 h 1529676"/>
                <a:gd name="connsiteX1" fmla="*/ 401890 w 751471"/>
                <a:gd name="connsiteY1" fmla="*/ 96918 h 1529676"/>
                <a:gd name="connsiteX2" fmla="*/ 337823 w 751471"/>
                <a:gd name="connsiteY2" fmla="*/ 364831 h 1529676"/>
                <a:gd name="connsiteX3" fmla="*/ 145625 w 751471"/>
                <a:gd name="connsiteY3" fmla="*/ 516261 h 1529676"/>
                <a:gd name="connsiteX4" fmla="*/ 174746 w 751471"/>
                <a:gd name="connsiteY4" fmla="*/ 725933 h 1529676"/>
                <a:gd name="connsiteX5" fmla="*/ 75734 w 751471"/>
                <a:gd name="connsiteY5" fmla="*/ 912307 h 1529676"/>
                <a:gd name="connsiteX6" fmla="*/ 128153 w 751471"/>
                <a:gd name="connsiteY6" fmla="*/ 1162748 h 1529676"/>
                <a:gd name="connsiteX7" fmla="*/ 20 w 751471"/>
                <a:gd name="connsiteY7" fmla="*/ 1354947 h 1529676"/>
                <a:gd name="connsiteX8" fmla="*/ 139801 w 751471"/>
                <a:gd name="connsiteY8" fmla="*/ 1529672 h 1529676"/>
                <a:gd name="connsiteX9" fmla="*/ 279582 w 751471"/>
                <a:gd name="connsiteY9" fmla="*/ 1320001 h 1529676"/>
                <a:gd name="connsiteX10" fmla="*/ 489253 w 751471"/>
                <a:gd name="connsiteY10" fmla="*/ 1238462 h 1529676"/>
                <a:gd name="connsiteX11" fmla="*/ 471781 w 751471"/>
                <a:gd name="connsiteY11" fmla="*/ 1220990 h 1529676"/>
                <a:gd name="connsiteX12" fmla="*/ 506726 w 751471"/>
                <a:gd name="connsiteY12" fmla="*/ 1069560 h 1529676"/>
                <a:gd name="connsiteX13" fmla="*/ 640684 w 751471"/>
                <a:gd name="connsiteY13" fmla="*/ 953076 h 1529676"/>
                <a:gd name="connsiteX14" fmla="*/ 652332 w 751471"/>
                <a:gd name="connsiteY14" fmla="*/ 824944 h 1529676"/>
                <a:gd name="connsiteX15" fmla="*/ 751343 w 751471"/>
                <a:gd name="connsiteY15" fmla="*/ 720108 h 1529676"/>
                <a:gd name="connsiteX16" fmla="*/ 710573 w 751471"/>
                <a:gd name="connsiteY16" fmla="*/ 283293 h 1529676"/>
                <a:gd name="connsiteX17" fmla="*/ 605737 w 751471"/>
                <a:gd name="connsiteY17" fmla="*/ 15379 h 1529676"/>
                <a:gd name="connsiteX0" fmla="*/ 605737 w 793023"/>
                <a:gd name="connsiteY0" fmla="*/ 15379 h 1529676"/>
                <a:gd name="connsiteX1" fmla="*/ 401890 w 793023"/>
                <a:gd name="connsiteY1" fmla="*/ 96918 h 1529676"/>
                <a:gd name="connsiteX2" fmla="*/ 337823 w 793023"/>
                <a:gd name="connsiteY2" fmla="*/ 364831 h 1529676"/>
                <a:gd name="connsiteX3" fmla="*/ 145625 w 793023"/>
                <a:gd name="connsiteY3" fmla="*/ 516261 h 1529676"/>
                <a:gd name="connsiteX4" fmla="*/ 174746 w 793023"/>
                <a:gd name="connsiteY4" fmla="*/ 725933 h 1529676"/>
                <a:gd name="connsiteX5" fmla="*/ 75734 w 793023"/>
                <a:gd name="connsiteY5" fmla="*/ 912307 h 1529676"/>
                <a:gd name="connsiteX6" fmla="*/ 128153 w 793023"/>
                <a:gd name="connsiteY6" fmla="*/ 1162748 h 1529676"/>
                <a:gd name="connsiteX7" fmla="*/ 20 w 793023"/>
                <a:gd name="connsiteY7" fmla="*/ 1354947 h 1529676"/>
                <a:gd name="connsiteX8" fmla="*/ 139801 w 793023"/>
                <a:gd name="connsiteY8" fmla="*/ 1529672 h 1529676"/>
                <a:gd name="connsiteX9" fmla="*/ 279582 w 793023"/>
                <a:gd name="connsiteY9" fmla="*/ 1320001 h 1529676"/>
                <a:gd name="connsiteX10" fmla="*/ 489253 w 793023"/>
                <a:gd name="connsiteY10" fmla="*/ 1238462 h 1529676"/>
                <a:gd name="connsiteX11" fmla="*/ 471781 w 793023"/>
                <a:gd name="connsiteY11" fmla="*/ 1220990 h 1529676"/>
                <a:gd name="connsiteX12" fmla="*/ 506726 w 793023"/>
                <a:gd name="connsiteY12" fmla="*/ 1069560 h 1529676"/>
                <a:gd name="connsiteX13" fmla="*/ 640684 w 793023"/>
                <a:gd name="connsiteY13" fmla="*/ 953076 h 1529676"/>
                <a:gd name="connsiteX14" fmla="*/ 652332 w 793023"/>
                <a:gd name="connsiteY14" fmla="*/ 824944 h 1529676"/>
                <a:gd name="connsiteX15" fmla="*/ 751343 w 793023"/>
                <a:gd name="connsiteY15" fmla="*/ 720108 h 1529676"/>
                <a:gd name="connsiteX16" fmla="*/ 792113 w 793023"/>
                <a:gd name="connsiteY16" fmla="*/ 545382 h 1529676"/>
                <a:gd name="connsiteX17" fmla="*/ 710573 w 793023"/>
                <a:gd name="connsiteY17" fmla="*/ 283293 h 1529676"/>
                <a:gd name="connsiteX18" fmla="*/ 605737 w 793023"/>
                <a:gd name="connsiteY18" fmla="*/ 15379 h 1529676"/>
                <a:gd name="connsiteX0" fmla="*/ 605737 w 792455"/>
                <a:gd name="connsiteY0" fmla="*/ 15379 h 1529676"/>
                <a:gd name="connsiteX1" fmla="*/ 401890 w 792455"/>
                <a:gd name="connsiteY1" fmla="*/ 96918 h 1529676"/>
                <a:gd name="connsiteX2" fmla="*/ 337823 w 792455"/>
                <a:gd name="connsiteY2" fmla="*/ 364831 h 1529676"/>
                <a:gd name="connsiteX3" fmla="*/ 145625 w 792455"/>
                <a:gd name="connsiteY3" fmla="*/ 516261 h 1529676"/>
                <a:gd name="connsiteX4" fmla="*/ 174746 w 792455"/>
                <a:gd name="connsiteY4" fmla="*/ 725933 h 1529676"/>
                <a:gd name="connsiteX5" fmla="*/ 75734 w 792455"/>
                <a:gd name="connsiteY5" fmla="*/ 912307 h 1529676"/>
                <a:gd name="connsiteX6" fmla="*/ 128153 w 792455"/>
                <a:gd name="connsiteY6" fmla="*/ 1162748 h 1529676"/>
                <a:gd name="connsiteX7" fmla="*/ 20 w 792455"/>
                <a:gd name="connsiteY7" fmla="*/ 1354947 h 1529676"/>
                <a:gd name="connsiteX8" fmla="*/ 139801 w 792455"/>
                <a:gd name="connsiteY8" fmla="*/ 1529672 h 1529676"/>
                <a:gd name="connsiteX9" fmla="*/ 279582 w 792455"/>
                <a:gd name="connsiteY9" fmla="*/ 1320001 h 1529676"/>
                <a:gd name="connsiteX10" fmla="*/ 489253 w 792455"/>
                <a:gd name="connsiteY10" fmla="*/ 1238462 h 1529676"/>
                <a:gd name="connsiteX11" fmla="*/ 471781 w 792455"/>
                <a:gd name="connsiteY11" fmla="*/ 1220990 h 1529676"/>
                <a:gd name="connsiteX12" fmla="*/ 506726 w 792455"/>
                <a:gd name="connsiteY12" fmla="*/ 1069560 h 1529676"/>
                <a:gd name="connsiteX13" fmla="*/ 640684 w 792455"/>
                <a:gd name="connsiteY13" fmla="*/ 953076 h 1529676"/>
                <a:gd name="connsiteX14" fmla="*/ 652332 w 792455"/>
                <a:gd name="connsiteY14" fmla="*/ 824944 h 1529676"/>
                <a:gd name="connsiteX15" fmla="*/ 751343 w 792455"/>
                <a:gd name="connsiteY15" fmla="*/ 720108 h 1529676"/>
                <a:gd name="connsiteX16" fmla="*/ 792113 w 792455"/>
                <a:gd name="connsiteY16" fmla="*/ 545382 h 1529676"/>
                <a:gd name="connsiteX17" fmla="*/ 681453 w 792455"/>
                <a:gd name="connsiteY17" fmla="*/ 388128 h 1529676"/>
                <a:gd name="connsiteX18" fmla="*/ 710573 w 792455"/>
                <a:gd name="connsiteY18" fmla="*/ 283293 h 1529676"/>
                <a:gd name="connsiteX19" fmla="*/ 605737 w 792455"/>
                <a:gd name="connsiteY19" fmla="*/ 15379 h 1529676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2658 h 1516955"/>
                <a:gd name="connsiteX1" fmla="*/ 401890 w 792455"/>
                <a:gd name="connsiteY1" fmla="*/ 84197 h 1516955"/>
                <a:gd name="connsiteX2" fmla="*/ 337823 w 792455"/>
                <a:gd name="connsiteY2" fmla="*/ 352110 h 1516955"/>
                <a:gd name="connsiteX3" fmla="*/ 145625 w 792455"/>
                <a:gd name="connsiteY3" fmla="*/ 503540 h 1516955"/>
                <a:gd name="connsiteX4" fmla="*/ 174746 w 792455"/>
                <a:gd name="connsiteY4" fmla="*/ 713212 h 1516955"/>
                <a:gd name="connsiteX5" fmla="*/ 75734 w 792455"/>
                <a:gd name="connsiteY5" fmla="*/ 899586 h 1516955"/>
                <a:gd name="connsiteX6" fmla="*/ 128153 w 792455"/>
                <a:gd name="connsiteY6" fmla="*/ 1150027 h 1516955"/>
                <a:gd name="connsiteX7" fmla="*/ 20 w 792455"/>
                <a:gd name="connsiteY7" fmla="*/ 1342226 h 1516955"/>
                <a:gd name="connsiteX8" fmla="*/ 139801 w 792455"/>
                <a:gd name="connsiteY8" fmla="*/ 1516951 h 1516955"/>
                <a:gd name="connsiteX9" fmla="*/ 279582 w 792455"/>
                <a:gd name="connsiteY9" fmla="*/ 1307280 h 1516955"/>
                <a:gd name="connsiteX10" fmla="*/ 489253 w 792455"/>
                <a:gd name="connsiteY10" fmla="*/ 1225741 h 1516955"/>
                <a:gd name="connsiteX11" fmla="*/ 471781 w 792455"/>
                <a:gd name="connsiteY11" fmla="*/ 1208269 h 1516955"/>
                <a:gd name="connsiteX12" fmla="*/ 506726 w 792455"/>
                <a:gd name="connsiteY12" fmla="*/ 1056839 h 1516955"/>
                <a:gd name="connsiteX13" fmla="*/ 640684 w 792455"/>
                <a:gd name="connsiteY13" fmla="*/ 940355 h 1516955"/>
                <a:gd name="connsiteX14" fmla="*/ 652332 w 792455"/>
                <a:gd name="connsiteY14" fmla="*/ 812223 h 1516955"/>
                <a:gd name="connsiteX15" fmla="*/ 751343 w 792455"/>
                <a:gd name="connsiteY15" fmla="*/ 707387 h 1516955"/>
                <a:gd name="connsiteX16" fmla="*/ 792113 w 792455"/>
                <a:gd name="connsiteY16" fmla="*/ 532661 h 1516955"/>
                <a:gd name="connsiteX17" fmla="*/ 681453 w 792455"/>
                <a:gd name="connsiteY17" fmla="*/ 375407 h 1516955"/>
                <a:gd name="connsiteX18" fmla="*/ 739694 w 792455"/>
                <a:gd name="connsiteY18" fmla="*/ 148264 h 1516955"/>
                <a:gd name="connsiteX19" fmla="*/ 605737 w 792455"/>
                <a:gd name="connsiteY19" fmla="*/ 2658 h 1516955"/>
                <a:gd name="connsiteX0" fmla="*/ 605737 w 792455"/>
                <a:gd name="connsiteY0" fmla="*/ 0 h 1514297"/>
                <a:gd name="connsiteX1" fmla="*/ 401890 w 792455"/>
                <a:gd name="connsiteY1" fmla="*/ 81539 h 1514297"/>
                <a:gd name="connsiteX2" fmla="*/ 337823 w 792455"/>
                <a:gd name="connsiteY2" fmla="*/ 349452 h 1514297"/>
                <a:gd name="connsiteX3" fmla="*/ 145625 w 792455"/>
                <a:gd name="connsiteY3" fmla="*/ 500882 h 1514297"/>
                <a:gd name="connsiteX4" fmla="*/ 174746 w 792455"/>
                <a:gd name="connsiteY4" fmla="*/ 710554 h 1514297"/>
                <a:gd name="connsiteX5" fmla="*/ 75734 w 792455"/>
                <a:gd name="connsiteY5" fmla="*/ 896928 h 1514297"/>
                <a:gd name="connsiteX6" fmla="*/ 128153 w 792455"/>
                <a:gd name="connsiteY6" fmla="*/ 1147369 h 1514297"/>
                <a:gd name="connsiteX7" fmla="*/ 20 w 792455"/>
                <a:gd name="connsiteY7" fmla="*/ 1339568 h 1514297"/>
                <a:gd name="connsiteX8" fmla="*/ 139801 w 792455"/>
                <a:gd name="connsiteY8" fmla="*/ 1514293 h 1514297"/>
                <a:gd name="connsiteX9" fmla="*/ 279582 w 792455"/>
                <a:gd name="connsiteY9" fmla="*/ 1304622 h 1514297"/>
                <a:gd name="connsiteX10" fmla="*/ 489253 w 792455"/>
                <a:gd name="connsiteY10" fmla="*/ 1223083 h 1514297"/>
                <a:gd name="connsiteX11" fmla="*/ 471781 w 792455"/>
                <a:gd name="connsiteY11" fmla="*/ 1205611 h 1514297"/>
                <a:gd name="connsiteX12" fmla="*/ 506726 w 792455"/>
                <a:gd name="connsiteY12" fmla="*/ 1054181 h 1514297"/>
                <a:gd name="connsiteX13" fmla="*/ 640684 w 792455"/>
                <a:gd name="connsiteY13" fmla="*/ 937697 h 1514297"/>
                <a:gd name="connsiteX14" fmla="*/ 652332 w 792455"/>
                <a:gd name="connsiteY14" fmla="*/ 809565 h 1514297"/>
                <a:gd name="connsiteX15" fmla="*/ 751343 w 792455"/>
                <a:gd name="connsiteY15" fmla="*/ 704729 h 1514297"/>
                <a:gd name="connsiteX16" fmla="*/ 792113 w 792455"/>
                <a:gd name="connsiteY16" fmla="*/ 530003 h 1514297"/>
                <a:gd name="connsiteX17" fmla="*/ 681453 w 792455"/>
                <a:gd name="connsiteY17" fmla="*/ 372749 h 1514297"/>
                <a:gd name="connsiteX18" fmla="*/ 739694 w 792455"/>
                <a:gd name="connsiteY18" fmla="*/ 145606 h 1514297"/>
                <a:gd name="connsiteX19" fmla="*/ 605737 w 792455"/>
                <a:gd name="connsiteY19" fmla="*/ 0 h 1514297"/>
                <a:gd name="connsiteX0" fmla="*/ 605737 w 792455"/>
                <a:gd name="connsiteY0" fmla="*/ 2713 h 1517010"/>
                <a:gd name="connsiteX1" fmla="*/ 401890 w 792455"/>
                <a:gd name="connsiteY1" fmla="*/ 84252 h 1517010"/>
                <a:gd name="connsiteX2" fmla="*/ 337823 w 792455"/>
                <a:gd name="connsiteY2" fmla="*/ 352165 h 1517010"/>
                <a:gd name="connsiteX3" fmla="*/ 145625 w 792455"/>
                <a:gd name="connsiteY3" fmla="*/ 503595 h 1517010"/>
                <a:gd name="connsiteX4" fmla="*/ 174746 w 792455"/>
                <a:gd name="connsiteY4" fmla="*/ 713267 h 1517010"/>
                <a:gd name="connsiteX5" fmla="*/ 75734 w 792455"/>
                <a:gd name="connsiteY5" fmla="*/ 899641 h 1517010"/>
                <a:gd name="connsiteX6" fmla="*/ 128153 w 792455"/>
                <a:gd name="connsiteY6" fmla="*/ 1150082 h 1517010"/>
                <a:gd name="connsiteX7" fmla="*/ 20 w 792455"/>
                <a:gd name="connsiteY7" fmla="*/ 1342281 h 1517010"/>
                <a:gd name="connsiteX8" fmla="*/ 139801 w 792455"/>
                <a:gd name="connsiteY8" fmla="*/ 1517006 h 1517010"/>
                <a:gd name="connsiteX9" fmla="*/ 279582 w 792455"/>
                <a:gd name="connsiteY9" fmla="*/ 1307335 h 1517010"/>
                <a:gd name="connsiteX10" fmla="*/ 489253 w 792455"/>
                <a:gd name="connsiteY10" fmla="*/ 1225796 h 1517010"/>
                <a:gd name="connsiteX11" fmla="*/ 471781 w 792455"/>
                <a:gd name="connsiteY11" fmla="*/ 1208324 h 1517010"/>
                <a:gd name="connsiteX12" fmla="*/ 506726 w 792455"/>
                <a:gd name="connsiteY12" fmla="*/ 1056894 h 1517010"/>
                <a:gd name="connsiteX13" fmla="*/ 640684 w 792455"/>
                <a:gd name="connsiteY13" fmla="*/ 940410 h 1517010"/>
                <a:gd name="connsiteX14" fmla="*/ 652332 w 792455"/>
                <a:gd name="connsiteY14" fmla="*/ 812278 h 1517010"/>
                <a:gd name="connsiteX15" fmla="*/ 751343 w 792455"/>
                <a:gd name="connsiteY15" fmla="*/ 707442 h 1517010"/>
                <a:gd name="connsiteX16" fmla="*/ 792113 w 792455"/>
                <a:gd name="connsiteY16" fmla="*/ 532716 h 1517010"/>
                <a:gd name="connsiteX17" fmla="*/ 681453 w 792455"/>
                <a:gd name="connsiteY17" fmla="*/ 375462 h 1517010"/>
                <a:gd name="connsiteX18" fmla="*/ 739694 w 792455"/>
                <a:gd name="connsiteY18" fmla="*/ 148319 h 1517010"/>
                <a:gd name="connsiteX19" fmla="*/ 658156 w 792455"/>
                <a:gd name="connsiteY19" fmla="*/ 43483 h 1517010"/>
                <a:gd name="connsiteX20" fmla="*/ 605737 w 792455"/>
                <a:gd name="connsiteY20" fmla="*/ 2713 h 1517010"/>
                <a:gd name="connsiteX0" fmla="*/ 605737 w 792455"/>
                <a:gd name="connsiteY0" fmla="*/ 795 h 1515092"/>
                <a:gd name="connsiteX1" fmla="*/ 401890 w 792455"/>
                <a:gd name="connsiteY1" fmla="*/ 82334 h 1515092"/>
                <a:gd name="connsiteX2" fmla="*/ 337823 w 792455"/>
                <a:gd name="connsiteY2" fmla="*/ 350247 h 1515092"/>
                <a:gd name="connsiteX3" fmla="*/ 145625 w 792455"/>
                <a:gd name="connsiteY3" fmla="*/ 501677 h 1515092"/>
                <a:gd name="connsiteX4" fmla="*/ 174746 w 792455"/>
                <a:gd name="connsiteY4" fmla="*/ 711349 h 1515092"/>
                <a:gd name="connsiteX5" fmla="*/ 75734 w 792455"/>
                <a:gd name="connsiteY5" fmla="*/ 897723 h 1515092"/>
                <a:gd name="connsiteX6" fmla="*/ 128153 w 792455"/>
                <a:gd name="connsiteY6" fmla="*/ 1148164 h 1515092"/>
                <a:gd name="connsiteX7" fmla="*/ 20 w 792455"/>
                <a:gd name="connsiteY7" fmla="*/ 1340363 h 1515092"/>
                <a:gd name="connsiteX8" fmla="*/ 139801 w 792455"/>
                <a:gd name="connsiteY8" fmla="*/ 1515088 h 1515092"/>
                <a:gd name="connsiteX9" fmla="*/ 279582 w 792455"/>
                <a:gd name="connsiteY9" fmla="*/ 1305417 h 1515092"/>
                <a:gd name="connsiteX10" fmla="*/ 489253 w 792455"/>
                <a:gd name="connsiteY10" fmla="*/ 1223878 h 1515092"/>
                <a:gd name="connsiteX11" fmla="*/ 471781 w 792455"/>
                <a:gd name="connsiteY11" fmla="*/ 1206406 h 1515092"/>
                <a:gd name="connsiteX12" fmla="*/ 506726 w 792455"/>
                <a:gd name="connsiteY12" fmla="*/ 1054976 h 1515092"/>
                <a:gd name="connsiteX13" fmla="*/ 640684 w 792455"/>
                <a:gd name="connsiteY13" fmla="*/ 938492 h 1515092"/>
                <a:gd name="connsiteX14" fmla="*/ 652332 w 792455"/>
                <a:gd name="connsiteY14" fmla="*/ 810360 h 1515092"/>
                <a:gd name="connsiteX15" fmla="*/ 751343 w 792455"/>
                <a:gd name="connsiteY15" fmla="*/ 705524 h 1515092"/>
                <a:gd name="connsiteX16" fmla="*/ 792113 w 792455"/>
                <a:gd name="connsiteY16" fmla="*/ 530798 h 1515092"/>
                <a:gd name="connsiteX17" fmla="*/ 681453 w 792455"/>
                <a:gd name="connsiteY17" fmla="*/ 373544 h 1515092"/>
                <a:gd name="connsiteX18" fmla="*/ 739694 w 792455"/>
                <a:gd name="connsiteY18" fmla="*/ 146401 h 1515092"/>
                <a:gd name="connsiteX19" fmla="*/ 658156 w 792455"/>
                <a:gd name="connsiteY19" fmla="*/ 41565 h 1515092"/>
                <a:gd name="connsiteX20" fmla="*/ 605737 w 792455"/>
                <a:gd name="connsiteY20" fmla="*/ 795 h 1515092"/>
                <a:gd name="connsiteX0" fmla="*/ 605737 w 792455"/>
                <a:gd name="connsiteY0" fmla="*/ 67950 h 1582247"/>
                <a:gd name="connsiteX1" fmla="*/ 401890 w 792455"/>
                <a:gd name="connsiteY1" fmla="*/ 149489 h 1582247"/>
                <a:gd name="connsiteX2" fmla="*/ 337823 w 792455"/>
                <a:gd name="connsiteY2" fmla="*/ 417402 h 1582247"/>
                <a:gd name="connsiteX3" fmla="*/ 145625 w 792455"/>
                <a:gd name="connsiteY3" fmla="*/ 568832 h 1582247"/>
                <a:gd name="connsiteX4" fmla="*/ 174746 w 792455"/>
                <a:gd name="connsiteY4" fmla="*/ 778504 h 1582247"/>
                <a:gd name="connsiteX5" fmla="*/ 75734 w 792455"/>
                <a:gd name="connsiteY5" fmla="*/ 964878 h 1582247"/>
                <a:gd name="connsiteX6" fmla="*/ 128153 w 792455"/>
                <a:gd name="connsiteY6" fmla="*/ 1215319 h 1582247"/>
                <a:gd name="connsiteX7" fmla="*/ 20 w 792455"/>
                <a:gd name="connsiteY7" fmla="*/ 1407518 h 1582247"/>
                <a:gd name="connsiteX8" fmla="*/ 139801 w 792455"/>
                <a:gd name="connsiteY8" fmla="*/ 1582243 h 1582247"/>
                <a:gd name="connsiteX9" fmla="*/ 279582 w 792455"/>
                <a:gd name="connsiteY9" fmla="*/ 1372572 h 1582247"/>
                <a:gd name="connsiteX10" fmla="*/ 489253 w 792455"/>
                <a:gd name="connsiteY10" fmla="*/ 1291033 h 1582247"/>
                <a:gd name="connsiteX11" fmla="*/ 471781 w 792455"/>
                <a:gd name="connsiteY11" fmla="*/ 1273561 h 1582247"/>
                <a:gd name="connsiteX12" fmla="*/ 506726 w 792455"/>
                <a:gd name="connsiteY12" fmla="*/ 1122131 h 1582247"/>
                <a:gd name="connsiteX13" fmla="*/ 640684 w 792455"/>
                <a:gd name="connsiteY13" fmla="*/ 1005647 h 1582247"/>
                <a:gd name="connsiteX14" fmla="*/ 652332 w 792455"/>
                <a:gd name="connsiteY14" fmla="*/ 877515 h 1582247"/>
                <a:gd name="connsiteX15" fmla="*/ 751343 w 792455"/>
                <a:gd name="connsiteY15" fmla="*/ 772679 h 1582247"/>
                <a:gd name="connsiteX16" fmla="*/ 792113 w 792455"/>
                <a:gd name="connsiteY16" fmla="*/ 597953 h 1582247"/>
                <a:gd name="connsiteX17" fmla="*/ 681453 w 792455"/>
                <a:gd name="connsiteY17" fmla="*/ 440699 h 1582247"/>
                <a:gd name="connsiteX18" fmla="*/ 739694 w 792455"/>
                <a:gd name="connsiteY18" fmla="*/ 213556 h 1582247"/>
                <a:gd name="connsiteX19" fmla="*/ 658156 w 792455"/>
                <a:gd name="connsiteY19" fmla="*/ 108720 h 1582247"/>
                <a:gd name="connsiteX20" fmla="*/ 605737 w 792455"/>
                <a:gd name="connsiteY20" fmla="*/ 67950 h 1582247"/>
                <a:gd name="connsiteX0" fmla="*/ 658156 w 792455"/>
                <a:gd name="connsiteY0" fmla="*/ 5639 h 1479166"/>
                <a:gd name="connsiteX1" fmla="*/ 401890 w 792455"/>
                <a:gd name="connsiteY1" fmla="*/ 46408 h 1479166"/>
                <a:gd name="connsiteX2" fmla="*/ 337823 w 792455"/>
                <a:gd name="connsiteY2" fmla="*/ 314321 h 1479166"/>
                <a:gd name="connsiteX3" fmla="*/ 145625 w 792455"/>
                <a:gd name="connsiteY3" fmla="*/ 465751 h 1479166"/>
                <a:gd name="connsiteX4" fmla="*/ 174746 w 792455"/>
                <a:gd name="connsiteY4" fmla="*/ 675423 h 1479166"/>
                <a:gd name="connsiteX5" fmla="*/ 75734 w 792455"/>
                <a:gd name="connsiteY5" fmla="*/ 861797 h 1479166"/>
                <a:gd name="connsiteX6" fmla="*/ 128153 w 792455"/>
                <a:gd name="connsiteY6" fmla="*/ 1112238 h 1479166"/>
                <a:gd name="connsiteX7" fmla="*/ 20 w 792455"/>
                <a:gd name="connsiteY7" fmla="*/ 1304437 h 1479166"/>
                <a:gd name="connsiteX8" fmla="*/ 139801 w 792455"/>
                <a:gd name="connsiteY8" fmla="*/ 1479162 h 1479166"/>
                <a:gd name="connsiteX9" fmla="*/ 279582 w 792455"/>
                <a:gd name="connsiteY9" fmla="*/ 1269491 h 1479166"/>
                <a:gd name="connsiteX10" fmla="*/ 489253 w 792455"/>
                <a:gd name="connsiteY10" fmla="*/ 1187952 h 1479166"/>
                <a:gd name="connsiteX11" fmla="*/ 471781 w 792455"/>
                <a:gd name="connsiteY11" fmla="*/ 1170480 h 1479166"/>
                <a:gd name="connsiteX12" fmla="*/ 506726 w 792455"/>
                <a:gd name="connsiteY12" fmla="*/ 1019050 h 1479166"/>
                <a:gd name="connsiteX13" fmla="*/ 640684 w 792455"/>
                <a:gd name="connsiteY13" fmla="*/ 902566 h 1479166"/>
                <a:gd name="connsiteX14" fmla="*/ 652332 w 792455"/>
                <a:gd name="connsiteY14" fmla="*/ 774434 h 1479166"/>
                <a:gd name="connsiteX15" fmla="*/ 751343 w 792455"/>
                <a:gd name="connsiteY15" fmla="*/ 669598 h 1479166"/>
                <a:gd name="connsiteX16" fmla="*/ 792113 w 792455"/>
                <a:gd name="connsiteY16" fmla="*/ 494872 h 1479166"/>
                <a:gd name="connsiteX17" fmla="*/ 681453 w 792455"/>
                <a:gd name="connsiteY17" fmla="*/ 337618 h 1479166"/>
                <a:gd name="connsiteX18" fmla="*/ 739694 w 792455"/>
                <a:gd name="connsiteY18" fmla="*/ 110475 h 1479166"/>
                <a:gd name="connsiteX19" fmla="*/ 658156 w 792455"/>
                <a:gd name="connsiteY19" fmla="*/ 5639 h 1479166"/>
                <a:gd name="connsiteX0" fmla="*/ 611562 w 792455"/>
                <a:gd name="connsiteY0" fmla="*/ 895 h 1561785"/>
                <a:gd name="connsiteX1" fmla="*/ 401890 w 792455"/>
                <a:gd name="connsiteY1" fmla="*/ 129027 h 1561785"/>
                <a:gd name="connsiteX2" fmla="*/ 337823 w 792455"/>
                <a:gd name="connsiteY2" fmla="*/ 396940 h 1561785"/>
                <a:gd name="connsiteX3" fmla="*/ 145625 w 792455"/>
                <a:gd name="connsiteY3" fmla="*/ 548370 h 1561785"/>
                <a:gd name="connsiteX4" fmla="*/ 174746 w 792455"/>
                <a:gd name="connsiteY4" fmla="*/ 758042 h 1561785"/>
                <a:gd name="connsiteX5" fmla="*/ 75734 w 792455"/>
                <a:gd name="connsiteY5" fmla="*/ 944416 h 1561785"/>
                <a:gd name="connsiteX6" fmla="*/ 128153 w 792455"/>
                <a:gd name="connsiteY6" fmla="*/ 1194857 h 1561785"/>
                <a:gd name="connsiteX7" fmla="*/ 20 w 792455"/>
                <a:gd name="connsiteY7" fmla="*/ 1387056 h 1561785"/>
                <a:gd name="connsiteX8" fmla="*/ 139801 w 792455"/>
                <a:gd name="connsiteY8" fmla="*/ 1561781 h 1561785"/>
                <a:gd name="connsiteX9" fmla="*/ 279582 w 792455"/>
                <a:gd name="connsiteY9" fmla="*/ 1352110 h 1561785"/>
                <a:gd name="connsiteX10" fmla="*/ 489253 w 792455"/>
                <a:gd name="connsiteY10" fmla="*/ 1270571 h 1561785"/>
                <a:gd name="connsiteX11" fmla="*/ 471781 w 792455"/>
                <a:gd name="connsiteY11" fmla="*/ 1253099 h 1561785"/>
                <a:gd name="connsiteX12" fmla="*/ 506726 w 792455"/>
                <a:gd name="connsiteY12" fmla="*/ 1101669 h 1561785"/>
                <a:gd name="connsiteX13" fmla="*/ 640684 w 792455"/>
                <a:gd name="connsiteY13" fmla="*/ 985185 h 1561785"/>
                <a:gd name="connsiteX14" fmla="*/ 652332 w 792455"/>
                <a:gd name="connsiteY14" fmla="*/ 857053 h 1561785"/>
                <a:gd name="connsiteX15" fmla="*/ 751343 w 792455"/>
                <a:gd name="connsiteY15" fmla="*/ 752217 h 1561785"/>
                <a:gd name="connsiteX16" fmla="*/ 792113 w 792455"/>
                <a:gd name="connsiteY16" fmla="*/ 577491 h 1561785"/>
                <a:gd name="connsiteX17" fmla="*/ 681453 w 792455"/>
                <a:gd name="connsiteY17" fmla="*/ 420237 h 1561785"/>
                <a:gd name="connsiteX18" fmla="*/ 739694 w 792455"/>
                <a:gd name="connsiteY18" fmla="*/ 193094 h 1561785"/>
                <a:gd name="connsiteX19" fmla="*/ 611562 w 792455"/>
                <a:gd name="connsiteY19" fmla="*/ 895 h 1561785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1093 h 1544510"/>
                <a:gd name="connsiteX1" fmla="*/ 401890 w 792455"/>
                <a:gd name="connsiteY1" fmla="*/ 111752 h 1544510"/>
                <a:gd name="connsiteX2" fmla="*/ 337823 w 792455"/>
                <a:gd name="connsiteY2" fmla="*/ 379665 h 1544510"/>
                <a:gd name="connsiteX3" fmla="*/ 145625 w 792455"/>
                <a:gd name="connsiteY3" fmla="*/ 531095 h 1544510"/>
                <a:gd name="connsiteX4" fmla="*/ 174746 w 792455"/>
                <a:gd name="connsiteY4" fmla="*/ 740767 h 1544510"/>
                <a:gd name="connsiteX5" fmla="*/ 75734 w 792455"/>
                <a:gd name="connsiteY5" fmla="*/ 927141 h 1544510"/>
                <a:gd name="connsiteX6" fmla="*/ 128153 w 792455"/>
                <a:gd name="connsiteY6" fmla="*/ 1177582 h 1544510"/>
                <a:gd name="connsiteX7" fmla="*/ 20 w 792455"/>
                <a:gd name="connsiteY7" fmla="*/ 1369781 h 1544510"/>
                <a:gd name="connsiteX8" fmla="*/ 139801 w 792455"/>
                <a:gd name="connsiteY8" fmla="*/ 1544506 h 1544510"/>
                <a:gd name="connsiteX9" fmla="*/ 279582 w 792455"/>
                <a:gd name="connsiteY9" fmla="*/ 1334835 h 1544510"/>
                <a:gd name="connsiteX10" fmla="*/ 489253 w 792455"/>
                <a:gd name="connsiteY10" fmla="*/ 1253296 h 1544510"/>
                <a:gd name="connsiteX11" fmla="*/ 471781 w 792455"/>
                <a:gd name="connsiteY11" fmla="*/ 1235824 h 1544510"/>
                <a:gd name="connsiteX12" fmla="*/ 506726 w 792455"/>
                <a:gd name="connsiteY12" fmla="*/ 1084394 h 1544510"/>
                <a:gd name="connsiteX13" fmla="*/ 640684 w 792455"/>
                <a:gd name="connsiteY13" fmla="*/ 967910 h 1544510"/>
                <a:gd name="connsiteX14" fmla="*/ 652332 w 792455"/>
                <a:gd name="connsiteY14" fmla="*/ 839778 h 1544510"/>
                <a:gd name="connsiteX15" fmla="*/ 751343 w 792455"/>
                <a:gd name="connsiteY15" fmla="*/ 734942 h 1544510"/>
                <a:gd name="connsiteX16" fmla="*/ 792113 w 792455"/>
                <a:gd name="connsiteY16" fmla="*/ 560216 h 1544510"/>
                <a:gd name="connsiteX17" fmla="*/ 681453 w 792455"/>
                <a:gd name="connsiteY17" fmla="*/ 402962 h 1544510"/>
                <a:gd name="connsiteX18" fmla="*/ 739694 w 792455"/>
                <a:gd name="connsiteY18" fmla="*/ 175819 h 1544510"/>
                <a:gd name="connsiteX19" fmla="*/ 594090 w 792455"/>
                <a:gd name="connsiteY19" fmla="*/ 1093 h 1544510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4090 w 792455"/>
                <a:gd name="connsiteY0" fmla="*/ 0 h 1543417"/>
                <a:gd name="connsiteX1" fmla="*/ 401890 w 792455"/>
                <a:gd name="connsiteY1" fmla="*/ 110659 h 1543417"/>
                <a:gd name="connsiteX2" fmla="*/ 337823 w 792455"/>
                <a:gd name="connsiteY2" fmla="*/ 378572 h 1543417"/>
                <a:gd name="connsiteX3" fmla="*/ 145625 w 792455"/>
                <a:gd name="connsiteY3" fmla="*/ 530002 h 1543417"/>
                <a:gd name="connsiteX4" fmla="*/ 174746 w 792455"/>
                <a:gd name="connsiteY4" fmla="*/ 739674 h 1543417"/>
                <a:gd name="connsiteX5" fmla="*/ 75734 w 792455"/>
                <a:gd name="connsiteY5" fmla="*/ 926048 h 1543417"/>
                <a:gd name="connsiteX6" fmla="*/ 128153 w 792455"/>
                <a:gd name="connsiteY6" fmla="*/ 1176489 h 1543417"/>
                <a:gd name="connsiteX7" fmla="*/ 20 w 792455"/>
                <a:gd name="connsiteY7" fmla="*/ 1368688 h 1543417"/>
                <a:gd name="connsiteX8" fmla="*/ 139801 w 792455"/>
                <a:gd name="connsiteY8" fmla="*/ 1543413 h 1543417"/>
                <a:gd name="connsiteX9" fmla="*/ 279582 w 792455"/>
                <a:gd name="connsiteY9" fmla="*/ 1333742 h 1543417"/>
                <a:gd name="connsiteX10" fmla="*/ 489253 w 792455"/>
                <a:gd name="connsiteY10" fmla="*/ 1252203 h 1543417"/>
                <a:gd name="connsiteX11" fmla="*/ 471781 w 792455"/>
                <a:gd name="connsiteY11" fmla="*/ 1234731 h 1543417"/>
                <a:gd name="connsiteX12" fmla="*/ 506726 w 792455"/>
                <a:gd name="connsiteY12" fmla="*/ 1083301 h 1543417"/>
                <a:gd name="connsiteX13" fmla="*/ 640684 w 792455"/>
                <a:gd name="connsiteY13" fmla="*/ 966817 h 1543417"/>
                <a:gd name="connsiteX14" fmla="*/ 652332 w 792455"/>
                <a:gd name="connsiteY14" fmla="*/ 838685 h 1543417"/>
                <a:gd name="connsiteX15" fmla="*/ 751343 w 792455"/>
                <a:gd name="connsiteY15" fmla="*/ 733849 h 1543417"/>
                <a:gd name="connsiteX16" fmla="*/ 792113 w 792455"/>
                <a:gd name="connsiteY16" fmla="*/ 559123 h 1543417"/>
                <a:gd name="connsiteX17" fmla="*/ 681453 w 792455"/>
                <a:gd name="connsiteY17" fmla="*/ 401869 h 1543417"/>
                <a:gd name="connsiteX18" fmla="*/ 739694 w 792455"/>
                <a:gd name="connsiteY18" fmla="*/ 174726 h 1543417"/>
                <a:gd name="connsiteX19" fmla="*/ 594090 w 792455"/>
                <a:gd name="connsiteY19" fmla="*/ 0 h 1543417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9"/>
                <a:gd name="connsiteX1" fmla="*/ 401890 w 792455"/>
                <a:gd name="connsiteY1" fmla="*/ 128131 h 1560889"/>
                <a:gd name="connsiteX2" fmla="*/ 337823 w 792455"/>
                <a:gd name="connsiteY2" fmla="*/ 396044 h 1560889"/>
                <a:gd name="connsiteX3" fmla="*/ 145625 w 792455"/>
                <a:gd name="connsiteY3" fmla="*/ 547474 h 1560889"/>
                <a:gd name="connsiteX4" fmla="*/ 174746 w 792455"/>
                <a:gd name="connsiteY4" fmla="*/ 757146 h 1560889"/>
                <a:gd name="connsiteX5" fmla="*/ 75734 w 792455"/>
                <a:gd name="connsiteY5" fmla="*/ 943520 h 1560889"/>
                <a:gd name="connsiteX6" fmla="*/ 128153 w 792455"/>
                <a:gd name="connsiteY6" fmla="*/ 1193961 h 1560889"/>
                <a:gd name="connsiteX7" fmla="*/ 20 w 792455"/>
                <a:gd name="connsiteY7" fmla="*/ 1386160 h 1560889"/>
                <a:gd name="connsiteX8" fmla="*/ 139801 w 792455"/>
                <a:gd name="connsiteY8" fmla="*/ 1560885 h 1560889"/>
                <a:gd name="connsiteX9" fmla="*/ 279582 w 792455"/>
                <a:gd name="connsiteY9" fmla="*/ 1351214 h 1560889"/>
                <a:gd name="connsiteX10" fmla="*/ 489253 w 792455"/>
                <a:gd name="connsiteY10" fmla="*/ 1269675 h 1560889"/>
                <a:gd name="connsiteX11" fmla="*/ 471781 w 792455"/>
                <a:gd name="connsiteY11" fmla="*/ 1252203 h 1560889"/>
                <a:gd name="connsiteX12" fmla="*/ 506726 w 792455"/>
                <a:gd name="connsiteY12" fmla="*/ 1100773 h 1560889"/>
                <a:gd name="connsiteX13" fmla="*/ 640684 w 792455"/>
                <a:gd name="connsiteY13" fmla="*/ 984289 h 1560889"/>
                <a:gd name="connsiteX14" fmla="*/ 652332 w 792455"/>
                <a:gd name="connsiteY14" fmla="*/ 856157 h 1560889"/>
                <a:gd name="connsiteX15" fmla="*/ 751343 w 792455"/>
                <a:gd name="connsiteY15" fmla="*/ 751321 h 1560889"/>
                <a:gd name="connsiteX16" fmla="*/ 792113 w 792455"/>
                <a:gd name="connsiteY16" fmla="*/ 576595 h 1560889"/>
                <a:gd name="connsiteX17" fmla="*/ 681453 w 792455"/>
                <a:gd name="connsiteY17" fmla="*/ 419341 h 1560889"/>
                <a:gd name="connsiteX18" fmla="*/ 739694 w 792455"/>
                <a:gd name="connsiteY18" fmla="*/ 192198 h 1560889"/>
                <a:gd name="connsiteX19" fmla="*/ 599914 w 792455"/>
                <a:gd name="connsiteY19" fmla="*/ 0 h 1560889"/>
                <a:gd name="connsiteX0" fmla="*/ 599914 w 792455"/>
                <a:gd name="connsiteY0" fmla="*/ 0 h 1560885"/>
                <a:gd name="connsiteX1" fmla="*/ 401890 w 792455"/>
                <a:gd name="connsiteY1" fmla="*/ 128131 h 1560885"/>
                <a:gd name="connsiteX2" fmla="*/ 337823 w 792455"/>
                <a:gd name="connsiteY2" fmla="*/ 396044 h 1560885"/>
                <a:gd name="connsiteX3" fmla="*/ 145625 w 792455"/>
                <a:gd name="connsiteY3" fmla="*/ 547474 h 1560885"/>
                <a:gd name="connsiteX4" fmla="*/ 174746 w 792455"/>
                <a:gd name="connsiteY4" fmla="*/ 757146 h 1560885"/>
                <a:gd name="connsiteX5" fmla="*/ 75734 w 792455"/>
                <a:gd name="connsiteY5" fmla="*/ 943520 h 1560885"/>
                <a:gd name="connsiteX6" fmla="*/ 128153 w 792455"/>
                <a:gd name="connsiteY6" fmla="*/ 1193961 h 1560885"/>
                <a:gd name="connsiteX7" fmla="*/ 20 w 792455"/>
                <a:gd name="connsiteY7" fmla="*/ 1386160 h 1560885"/>
                <a:gd name="connsiteX8" fmla="*/ 139801 w 792455"/>
                <a:gd name="connsiteY8" fmla="*/ 1560885 h 1560885"/>
                <a:gd name="connsiteX9" fmla="*/ 279582 w 792455"/>
                <a:gd name="connsiteY9" fmla="*/ 1351214 h 1560885"/>
                <a:gd name="connsiteX10" fmla="*/ 489253 w 792455"/>
                <a:gd name="connsiteY10" fmla="*/ 1269675 h 1560885"/>
                <a:gd name="connsiteX11" fmla="*/ 471781 w 792455"/>
                <a:gd name="connsiteY11" fmla="*/ 1252203 h 1560885"/>
                <a:gd name="connsiteX12" fmla="*/ 506726 w 792455"/>
                <a:gd name="connsiteY12" fmla="*/ 1100773 h 1560885"/>
                <a:gd name="connsiteX13" fmla="*/ 640684 w 792455"/>
                <a:gd name="connsiteY13" fmla="*/ 984289 h 1560885"/>
                <a:gd name="connsiteX14" fmla="*/ 652332 w 792455"/>
                <a:gd name="connsiteY14" fmla="*/ 856157 h 1560885"/>
                <a:gd name="connsiteX15" fmla="*/ 751343 w 792455"/>
                <a:gd name="connsiteY15" fmla="*/ 751321 h 1560885"/>
                <a:gd name="connsiteX16" fmla="*/ 792113 w 792455"/>
                <a:gd name="connsiteY16" fmla="*/ 576595 h 1560885"/>
                <a:gd name="connsiteX17" fmla="*/ 681453 w 792455"/>
                <a:gd name="connsiteY17" fmla="*/ 419341 h 1560885"/>
                <a:gd name="connsiteX18" fmla="*/ 739694 w 792455"/>
                <a:gd name="connsiteY18" fmla="*/ 192198 h 1560885"/>
                <a:gd name="connsiteX19" fmla="*/ 599914 w 792455"/>
                <a:gd name="connsiteY19" fmla="*/ 0 h 1560885"/>
                <a:gd name="connsiteX0" fmla="*/ 600850 w 793391"/>
                <a:gd name="connsiteY0" fmla="*/ 0 h 1584182"/>
                <a:gd name="connsiteX1" fmla="*/ 402826 w 793391"/>
                <a:gd name="connsiteY1" fmla="*/ 128131 h 1584182"/>
                <a:gd name="connsiteX2" fmla="*/ 338759 w 793391"/>
                <a:gd name="connsiteY2" fmla="*/ 396044 h 1584182"/>
                <a:gd name="connsiteX3" fmla="*/ 146561 w 793391"/>
                <a:gd name="connsiteY3" fmla="*/ 547474 h 1584182"/>
                <a:gd name="connsiteX4" fmla="*/ 175682 w 793391"/>
                <a:gd name="connsiteY4" fmla="*/ 757146 h 1584182"/>
                <a:gd name="connsiteX5" fmla="*/ 76670 w 793391"/>
                <a:gd name="connsiteY5" fmla="*/ 943520 h 1584182"/>
                <a:gd name="connsiteX6" fmla="*/ 129089 w 793391"/>
                <a:gd name="connsiteY6" fmla="*/ 1193961 h 1584182"/>
                <a:gd name="connsiteX7" fmla="*/ 956 w 793391"/>
                <a:gd name="connsiteY7" fmla="*/ 1386160 h 1584182"/>
                <a:gd name="connsiteX8" fmla="*/ 123265 w 793391"/>
                <a:gd name="connsiteY8" fmla="*/ 1584182 h 1584182"/>
                <a:gd name="connsiteX9" fmla="*/ 280518 w 793391"/>
                <a:gd name="connsiteY9" fmla="*/ 1351214 h 1584182"/>
                <a:gd name="connsiteX10" fmla="*/ 490189 w 793391"/>
                <a:gd name="connsiteY10" fmla="*/ 1269675 h 1584182"/>
                <a:gd name="connsiteX11" fmla="*/ 472717 w 793391"/>
                <a:gd name="connsiteY11" fmla="*/ 1252203 h 1584182"/>
                <a:gd name="connsiteX12" fmla="*/ 507662 w 793391"/>
                <a:gd name="connsiteY12" fmla="*/ 1100773 h 1584182"/>
                <a:gd name="connsiteX13" fmla="*/ 641620 w 793391"/>
                <a:gd name="connsiteY13" fmla="*/ 984289 h 1584182"/>
                <a:gd name="connsiteX14" fmla="*/ 653268 w 793391"/>
                <a:gd name="connsiteY14" fmla="*/ 856157 h 1584182"/>
                <a:gd name="connsiteX15" fmla="*/ 752279 w 793391"/>
                <a:gd name="connsiteY15" fmla="*/ 751321 h 1584182"/>
                <a:gd name="connsiteX16" fmla="*/ 793049 w 793391"/>
                <a:gd name="connsiteY16" fmla="*/ 576595 h 1584182"/>
                <a:gd name="connsiteX17" fmla="*/ 682389 w 793391"/>
                <a:gd name="connsiteY17" fmla="*/ 419341 h 1584182"/>
                <a:gd name="connsiteX18" fmla="*/ 740630 w 793391"/>
                <a:gd name="connsiteY18" fmla="*/ 192198 h 1584182"/>
                <a:gd name="connsiteX19" fmla="*/ 600850 w 793391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37824 w 792456"/>
                <a:gd name="connsiteY2" fmla="*/ 396044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45626 w 792456"/>
                <a:gd name="connsiteY3" fmla="*/ 547474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92456"/>
                <a:gd name="connsiteY0" fmla="*/ 0 h 1584182"/>
                <a:gd name="connsiteX1" fmla="*/ 401891 w 792456"/>
                <a:gd name="connsiteY1" fmla="*/ 128131 h 1584182"/>
                <a:gd name="connsiteX2" fmla="*/ 326175 w 792456"/>
                <a:gd name="connsiteY2" fmla="*/ 349450 h 1584182"/>
                <a:gd name="connsiteX3" fmla="*/ 174747 w 792456"/>
                <a:gd name="connsiteY3" fmla="*/ 553298 h 1584182"/>
                <a:gd name="connsiteX4" fmla="*/ 174747 w 792456"/>
                <a:gd name="connsiteY4" fmla="*/ 757146 h 1584182"/>
                <a:gd name="connsiteX5" fmla="*/ 75735 w 792456"/>
                <a:gd name="connsiteY5" fmla="*/ 943520 h 1584182"/>
                <a:gd name="connsiteX6" fmla="*/ 128154 w 792456"/>
                <a:gd name="connsiteY6" fmla="*/ 1193961 h 1584182"/>
                <a:gd name="connsiteX7" fmla="*/ 21 w 792456"/>
                <a:gd name="connsiteY7" fmla="*/ 1386160 h 1584182"/>
                <a:gd name="connsiteX8" fmla="*/ 122330 w 792456"/>
                <a:gd name="connsiteY8" fmla="*/ 1584182 h 1584182"/>
                <a:gd name="connsiteX9" fmla="*/ 279583 w 792456"/>
                <a:gd name="connsiteY9" fmla="*/ 1351214 h 1584182"/>
                <a:gd name="connsiteX10" fmla="*/ 489254 w 792456"/>
                <a:gd name="connsiteY10" fmla="*/ 1269675 h 1584182"/>
                <a:gd name="connsiteX11" fmla="*/ 471782 w 792456"/>
                <a:gd name="connsiteY11" fmla="*/ 1252203 h 1584182"/>
                <a:gd name="connsiteX12" fmla="*/ 506727 w 792456"/>
                <a:gd name="connsiteY12" fmla="*/ 1100773 h 1584182"/>
                <a:gd name="connsiteX13" fmla="*/ 640685 w 792456"/>
                <a:gd name="connsiteY13" fmla="*/ 984289 h 1584182"/>
                <a:gd name="connsiteX14" fmla="*/ 652333 w 792456"/>
                <a:gd name="connsiteY14" fmla="*/ 856157 h 1584182"/>
                <a:gd name="connsiteX15" fmla="*/ 751344 w 792456"/>
                <a:gd name="connsiteY15" fmla="*/ 751321 h 1584182"/>
                <a:gd name="connsiteX16" fmla="*/ 792114 w 792456"/>
                <a:gd name="connsiteY16" fmla="*/ 576595 h 1584182"/>
                <a:gd name="connsiteX17" fmla="*/ 681454 w 792456"/>
                <a:gd name="connsiteY17" fmla="*/ 419341 h 1584182"/>
                <a:gd name="connsiteX18" fmla="*/ 739695 w 792456"/>
                <a:gd name="connsiteY18" fmla="*/ 192198 h 1584182"/>
                <a:gd name="connsiteX19" fmla="*/ 599915 w 792456"/>
                <a:gd name="connsiteY19" fmla="*/ 0 h 1584182"/>
                <a:gd name="connsiteX0" fmla="*/ 599915 w 758768"/>
                <a:gd name="connsiteY0" fmla="*/ 0 h 1584182"/>
                <a:gd name="connsiteX1" fmla="*/ 401891 w 758768"/>
                <a:gd name="connsiteY1" fmla="*/ 128131 h 1584182"/>
                <a:gd name="connsiteX2" fmla="*/ 326175 w 758768"/>
                <a:gd name="connsiteY2" fmla="*/ 349450 h 1584182"/>
                <a:gd name="connsiteX3" fmla="*/ 174747 w 758768"/>
                <a:gd name="connsiteY3" fmla="*/ 553298 h 1584182"/>
                <a:gd name="connsiteX4" fmla="*/ 174747 w 758768"/>
                <a:gd name="connsiteY4" fmla="*/ 757146 h 1584182"/>
                <a:gd name="connsiteX5" fmla="*/ 75735 w 758768"/>
                <a:gd name="connsiteY5" fmla="*/ 943520 h 1584182"/>
                <a:gd name="connsiteX6" fmla="*/ 128154 w 758768"/>
                <a:gd name="connsiteY6" fmla="*/ 1193961 h 1584182"/>
                <a:gd name="connsiteX7" fmla="*/ 21 w 758768"/>
                <a:gd name="connsiteY7" fmla="*/ 1386160 h 1584182"/>
                <a:gd name="connsiteX8" fmla="*/ 122330 w 758768"/>
                <a:gd name="connsiteY8" fmla="*/ 1584182 h 1584182"/>
                <a:gd name="connsiteX9" fmla="*/ 279583 w 758768"/>
                <a:gd name="connsiteY9" fmla="*/ 1351214 h 1584182"/>
                <a:gd name="connsiteX10" fmla="*/ 489254 w 758768"/>
                <a:gd name="connsiteY10" fmla="*/ 1269675 h 1584182"/>
                <a:gd name="connsiteX11" fmla="*/ 471782 w 758768"/>
                <a:gd name="connsiteY11" fmla="*/ 1252203 h 1584182"/>
                <a:gd name="connsiteX12" fmla="*/ 506727 w 758768"/>
                <a:gd name="connsiteY12" fmla="*/ 1100773 h 1584182"/>
                <a:gd name="connsiteX13" fmla="*/ 640685 w 758768"/>
                <a:gd name="connsiteY13" fmla="*/ 984289 h 1584182"/>
                <a:gd name="connsiteX14" fmla="*/ 652333 w 758768"/>
                <a:gd name="connsiteY14" fmla="*/ 856157 h 1584182"/>
                <a:gd name="connsiteX15" fmla="*/ 751344 w 758768"/>
                <a:gd name="connsiteY15" fmla="*/ 751321 h 1584182"/>
                <a:gd name="connsiteX16" fmla="*/ 751345 w 758768"/>
                <a:gd name="connsiteY16" fmla="*/ 588243 h 1584182"/>
                <a:gd name="connsiteX17" fmla="*/ 681454 w 758768"/>
                <a:gd name="connsiteY17" fmla="*/ 419341 h 1584182"/>
                <a:gd name="connsiteX18" fmla="*/ 739695 w 758768"/>
                <a:gd name="connsiteY18" fmla="*/ 192198 h 1584182"/>
                <a:gd name="connsiteX19" fmla="*/ 599915 w 758768"/>
                <a:gd name="connsiteY19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856157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471782 w 751345"/>
                <a:gd name="connsiteY11" fmla="*/ 1252203 h 1584182"/>
                <a:gd name="connsiteX12" fmla="*/ 506727 w 751345"/>
                <a:gd name="connsiteY12" fmla="*/ 1100773 h 1584182"/>
                <a:gd name="connsiteX13" fmla="*/ 640685 w 751345"/>
                <a:gd name="connsiteY13" fmla="*/ 984289 h 1584182"/>
                <a:gd name="connsiteX14" fmla="*/ 652333 w 751345"/>
                <a:gd name="connsiteY14" fmla="*/ 751321 h 1584182"/>
                <a:gd name="connsiteX15" fmla="*/ 751345 w 751345"/>
                <a:gd name="connsiteY15" fmla="*/ 588243 h 1584182"/>
                <a:gd name="connsiteX16" fmla="*/ 681454 w 751345"/>
                <a:gd name="connsiteY16" fmla="*/ 419341 h 1584182"/>
                <a:gd name="connsiteX17" fmla="*/ 739695 w 751345"/>
                <a:gd name="connsiteY17" fmla="*/ 192198 h 1584182"/>
                <a:gd name="connsiteX18" fmla="*/ 599915 w 751345"/>
                <a:gd name="connsiteY18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279583 w 751345"/>
                <a:gd name="connsiteY9" fmla="*/ 1351214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489254 w 751345"/>
                <a:gd name="connsiteY10" fmla="*/ 1269675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506727 w 751345"/>
                <a:gd name="connsiteY11" fmla="*/ 110077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392850 w 751345"/>
                <a:gd name="connsiteY11" fmla="*/ 1042033 h 1584182"/>
                <a:gd name="connsiteX12" fmla="*/ 640685 w 751345"/>
                <a:gd name="connsiteY12" fmla="*/ 984289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392850 w 751345"/>
                <a:gd name="connsiteY11" fmla="*/ 1042033 h 1584182"/>
                <a:gd name="connsiteX12" fmla="*/ 592966 w 751345"/>
                <a:gd name="connsiteY12" fmla="*/ 919935 h 1584182"/>
                <a:gd name="connsiteX13" fmla="*/ 652333 w 751345"/>
                <a:gd name="connsiteY13" fmla="*/ 751321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51345"/>
                <a:gd name="connsiteY0" fmla="*/ 0 h 1584182"/>
                <a:gd name="connsiteX1" fmla="*/ 401891 w 751345"/>
                <a:gd name="connsiteY1" fmla="*/ 128131 h 1584182"/>
                <a:gd name="connsiteX2" fmla="*/ 326175 w 751345"/>
                <a:gd name="connsiteY2" fmla="*/ 349450 h 1584182"/>
                <a:gd name="connsiteX3" fmla="*/ 174747 w 751345"/>
                <a:gd name="connsiteY3" fmla="*/ 553298 h 1584182"/>
                <a:gd name="connsiteX4" fmla="*/ 174747 w 751345"/>
                <a:gd name="connsiteY4" fmla="*/ 757146 h 1584182"/>
                <a:gd name="connsiteX5" fmla="*/ 75735 w 751345"/>
                <a:gd name="connsiteY5" fmla="*/ 943520 h 1584182"/>
                <a:gd name="connsiteX6" fmla="*/ 128154 w 751345"/>
                <a:gd name="connsiteY6" fmla="*/ 1193961 h 1584182"/>
                <a:gd name="connsiteX7" fmla="*/ 21 w 751345"/>
                <a:gd name="connsiteY7" fmla="*/ 1386160 h 1584182"/>
                <a:gd name="connsiteX8" fmla="*/ 122330 w 751345"/>
                <a:gd name="connsiteY8" fmla="*/ 1584182 h 1584182"/>
                <a:gd name="connsiteX9" fmla="*/ 193869 w 751345"/>
                <a:gd name="connsiteY9" fmla="*/ 1344405 h 1584182"/>
                <a:gd name="connsiteX10" fmla="*/ 370488 w 751345"/>
                <a:gd name="connsiteY10" fmla="*/ 1207830 h 1584182"/>
                <a:gd name="connsiteX11" fmla="*/ 392850 w 751345"/>
                <a:gd name="connsiteY11" fmla="*/ 1042033 h 1584182"/>
                <a:gd name="connsiteX12" fmla="*/ 592966 w 751345"/>
                <a:gd name="connsiteY12" fmla="*/ 919935 h 1584182"/>
                <a:gd name="connsiteX13" fmla="*/ 610059 w 751345"/>
                <a:gd name="connsiteY13" fmla="*/ 731268 h 1584182"/>
                <a:gd name="connsiteX14" fmla="*/ 751345 w 751345"/>
                <a:gd name="connsiteY14" fmla="*/ 588243 h 1584182"/>
                <a:gd name="connsiteX15" fmla="*/ 681454 w 751345"/>
                <a:gd name="connsiteY15" fmla="*/ 419341 h 1584182"/>
                <a:gd name="connsiteX16" fmla="*/ 739695 w 751345"/>
                <a:gd name="connsiteY16" fmla="*/ 192198 h 1584182"/>
                <a:gd name="connsiteX17" fmla="*/ 599915 w 751345"/>
                <a:gd name="connsiteY17" fmla="*/ 0 h 1584182"/>
                <a:gd name="connsiteX0" fmla="*/ 599915 w 741165"/>
                <a:gd name="connsiteY0" fmla="*/ 0 h 1584182"/>
                <a:gd name="connsiteX1" fmla="*/ 401891 w 741165"/>
                <a:gd name="connsiteY1" fmla="*/ 128131 h 1584182"/>
                <a:gd name="connsiteX2" fmla="*/ 326175 w 741165"/>
                <a:gd name="connsiteY2" fmla="*/ 349450 h 1584182"/>
                <a:gd name="connsiteX3" fmla="*/ 174747 w 741165"/>
                <a:gd name="connsiteY3" fmla="*/ 553298 h 1584182"/>
                <a:gd name="connsiteX4" fmla="*/ 174747 w 741165"/>
                <a:gd name="connsiteY4" fmla="*/ 757146 h 1584182"/>
                <a:gd name="connsiteX5" fmla="*/ 75735 w 741165"/>
                <a:gd name="connsiteY5" fmla="*/ 943520 h 1584182"/>
                <a:gd name="connsiteX6" fmla="*/ 128154 w 741165"/>
                <a:gd name="connsiteY6" fmla="*/ 1193961 h 1584182"/>
                <a:gd name="connsiteX7" fmla="*/ 21 w 741165"/>
                <a:gd name="connsiteY7" fmla="*/ 1386160 h 1584182"/>
                <a:gd name="connsiteX8" fmla="*/ 122330 w 741165"/>
                <a:gd name="connsiteY8" fmla="*/ 1584182 h 1584182"/>
                <a:gd name="connsiteX9" fmla="*/ 193869 w 741165"/>
                <a:gd name="connsiteY9" fmla="*/ 1344405 h 1584182"/>
                <a:gd name="connsiteX10" fmla="*/ 370488 w 741165"/>
                <a:gd name="connsiteY10" fmla="*/ 1207830 h 1584182"/>
                <a:gd name="connsiteX11" fmla="*/ 392850 w 741165"/>
                <a:gd name="connsiteY11" fmla="*/ 1042033 h 1584182"/>
                <a:gd name="connsiteX12" fmla="*/ 592966 w 741165"/>
                <a:gd name="connsiteY12" fmla="*/ 919935 h 1584182"/>
                <a:gd name="connsiteX13" fmla="*/ 610059 w 741165"/>
                <a:gd name="connsiteY13" fmla="*/ 731268 h 1584182"/>
                <a:gd name="connsiteX14" fmla="*/ 707071 w 741165"/>
                <a:gd name="connsiteY14" fmla="*/ 539691 h 1584182"/>
                <a:gd name="connsiteX15" fmla="*/ 681454 w 741165"/>
                <a:gd name="connsiteY15" fmla="*/ 419341 h 1584182"/>
                <a:gd name="connsiteX16" fmla="*/ 739695 w 741165"/>
                <a:gd name="connsiteY16" fmla="*/ 192198 h 1584182"/>
                <a:gd name="connsiteX17" fmla="*/ 599915 w 741165"/>
                <a:gd name="connsiteY17" fmla="*/ 0 h 1584182"/>
                <a:gd name="connsiteX0" fmla="*/ 599915 w 740109"/>
                <a:gd name="connsiteY0" fmla="*/ 0 h 1584182"/>
                <a:gd name="connsiteX1" fmla="*/ 401891 w 740109"/>
                <a:gd name="connsiteY1" fmla="*/ 128131 h 1584182"/>
                <a:gd name="connsiteX2" fmla="*/ 326175 w 740109"/>
                <a:gd name="connsiteY2" fmla="*/ 349450 h 1584182"/>
                <a:gd name="connsiteX3" fmla="*/ 174747 w 740109"/>
                <a:gd name="connsiteY3" fmla="*/ 553298 h 1584182"/>
                <a:gd name="connsiteX4" fmla="*/ 174747 w 740109"/>
                <a:gd name="connsiteY4" fmla="*/ 757146 h 1584182"/>
                <a:gd name="connsiteX5" fmla="*/ 75735 w 740109"/>
                <a:gd name="connsiteY5" fmla="*/ 943520 h 1584182"/>
                <a:gd name="connsiteX6" fmla="*/ 128154 w 740109"/>
                <a:gd name="connsiteY6" fmla="*/ 1193961 h 1584182"/>
                <a:gd name="connsiteX7" fmla="*/ 21 w 740109"/>
                <a:gd name="connsiteY7" fmla="*/ 1386160 h 1584182"/>
                <a:gd name="connsiteX8" fmla="*/ 122330 w 740109"/>
                <a:gd name="connsiteY8" fmla="*/ 1584182 h 1584182"/>
                <a:gd name="connsiteX9" fmla="*/ 193869 w 740109"/>
                <a:gd name="connsiteY9" fmla="*/ 1344405 h 1584182"/>
                <a:gd name="connsiteX10" fmla="*/ 370488 w 740109"/>
                <a:gd name="connsiteY10" fmla="*/ 1207830 h 1584182"/>
                <a:gd name="connsiteX11" fmla="*/ 392850 w 740109"/>
                <a:gd name="connsiteY11" fmla="*/ 1042033 h 1584182"/>
                <a:gd name="connsiteX12" fmla="*/ 592966 w 740109"/>
                <a:gd name="connsiteY12" fmla="*/ 919935 h 1584182"/>
                <a:gd name="connsiteX13" fmla="*/ 610059 w 740109"/>
                <a:gd name="connsiteY13" fmla="*/ 731268 h 1584182"/>
                <a:gd name="connsiteX14" fmla="*/ 707071 w 740109"/>
                <a:gd name="connsiteY14" fmla="*/ 539691 h 1584182"/>
                <a:gd name="connsiteX15" fmla="*/ 648400 w 740109"/>
                <a:gd name="connsiteY15" fmla="*/ 364305 h 1584182"/>
                <a:gd name="connsiteX16" fmla="*/ 739695 w 740109"/>
                <a:gd name="connsiteY16" fmla="*/ 192198 h 1584182"/>
                <a:gd name="connsiteX17" fmla="*/ 599915 w 740109"/>
                <a:gd name="connsiteY17" fmla="*/ 0 h 1584182"/>
                <a:gd name="connsiteX0" fmla="*/ 599915 w 707071"/>
                <a:gd name="connsiteY0" fmla="*/ 0 h 1584182"/>
                <a:gd name="connsiteX1" fmla="*/ 401891 w 707071"/>
                <a:gd name="connsiteY1" fmla="*/ 128131 h 1584182"/>
                <a:gd name="connsiteX2" fmla="*/ 326175 w 707071"/>
                <a:gd name="connsiteY2" fmla="*/ 349450 h 1584182"/>
                <a:gd name="connsiteX3" fmla="*/ 174747 w 707071"/>
                <a:gd name="connsiteY3" fmla="*/ 553298 h 1584182"/>
                <a:gd name="connsiteX4" fmla="*/ 174747 w 707071"/>
                <a:gd name="connsiteY4" fmla="*/ 757146 h 1584182"/>
                <a:gd name="connsiteX5" fmla="*/ 75735 w 707071"/>
                <a:gd name="connsiteY5" fmla="*/ 943520 h 1584182"/>
                <a:gd name="connsiteX6" fmla="*/ 128154 w 707071"/>
                <a:gd name="connsiteY6" fmla="*/ 1193961 h 1584182"/>
                <a:gd name="connsiteX7" fmla="*/ 21 w 707071"/>
                <a:gd name="connsiteY7" fmla="*/ 1386160 h 1584182"/>
                <a:gd name="connsiteX8" fmla="*/ 122330 w 707071"/>
                <a:gd name="connsiteY8" fmla="*/ 1584182 h 1584182"/>
                <a:gd name="connsiteX9" fmla="*/ 193869 w 707071"/>
                <a:gd name="connsiteY9" fmla="*/ 1344405 h 1584182"/>
                <a:gd name="connsiteX10" fmla="*/ 370488 w 707071"/>
                <a:gd name="connsiteY10" fmla="*/ 1207830 h 1584182"/>
                <a:gd name="connsiteX11" fmla="*/ 392850 w 707071"/>
                <a:gd name="connsiteY11" fmla="*/ 1042033 h 1584182"/>
                <a:gd name="connsiteX12" fmla="*/ 592966 w 707071"/>
                <a:gd name="connsiteY12" fmla="*/ 919935 h 1584182"/>
                <a:gd name="connsiteX13" fmla="*/ 610059 w 707071"/>
                <a:gd name="connsiteY13" fmla="*/ 731268 h 1584182"/>
                <a:gd name="connsiteX14" fmla="*/ 707071 w 707071"/>
                <a:gd name="connsiteY14" fmla="*/ 539691 h 1584182"/>
                <a:gd name="connsiteX15" fmla="*/ 648400 w 707071"/>
                <a:gd name="connsiteY15" fmla="*/ 364305 h 1584182"/>
                <a:gd name="connsiteX16" fmla="*/ 700866 w 707071"/>
                <a:gd name="connsiteY16" fmla="*/ 187949 h 1584182"/>
                <a:gd name="connsiteX17" fmla="*/ 599915 w 707071"/>
                <a:gd name="connsiteY17" fmla="*/ 0 h 1584182"/>
                <a:gd name="connsiteX0" fmla="*/ 599915 w 707071"/>
                <a:gd name="connsiteY0" fmla="*/ 0 h 1585619"/>
                <a:gd name="connsiteX1" fmla="*/ 401891 w 707071"/>
                <a:gd name="connsiteY1" fmla="*/ 128131 h 1585619"/>
                <a:gd name="connsiteX2" fmla="*/ 326175 w 707071"/>
                <a:gd name="connsiteY2" fmla="*/ 349450 h 1585619"/>
                <a:gd name="connsiteX3" fmla="*/ 174747 w 707071"/>
                <a:gd name="connsiteY3" fmla="*/ 553298 h 1585619"/>
                <a:gd name="connsiteX4" fmla="*/ 174747 w 707071"/>
                <a:gd name="connsiteY4" fmla="*/ 757146 h 1585619"/>
                <a:gd name="connsiteX5" fmla="*/ 75735 w 707071"/>
                <a:gd name="connsiteY5" fmla="*/ 943520 h 1585619"/>
                <a:gd name="connsiteX6" fmla="*/ 128154 w 707071"/>
                <a:gd name="connsiteY6" fmla="*/ 1193961 h 1585619"/>
                <a:gd name="connsiteX7" fmla="*/ 21 w 707071"/>
                <a:gd name="connsiteY7" fmla="*/ 1386160 h 1585619"/>
                <a:gd name="connsiteX8" fmla="*/ 122330 w 707071"/>
                <a:gd name="connsiteY8" fmla="*/ 1584182 h 1585619"/>
                <a:gd name="connsiteX9" fmla="*/ 117906 w 707071"/>
                <a:gd name="connsiteY9" fmla="*/ 1445173 h 1585619"/>
                <a:gd name="connsiteX10" fmla="*/ 193869 w 707071"/>
                <a:gd name="connsiteY10" fmla="*/ 1344405 h 1585619"/>
                <a:gd name="connsiteX11" fmla="*/ 370488 w 707071"/>
                <a:gd name="connsiteY11" fmla="*/ 1207830 h 1585619"/>
                <a:gd name="connsiteX12" fmla="*/ 392850 w 707071"/>
                <a:gd name="connsiteY12" fmla="*/ 1042033 h 1585619"/>
                <a:gd name="connsiteX13" fmla="*/ 592966 w 707071"/>
                <a:gd name="connsiteY13" fmla="*/ 919935 h 1585619"/>
                <a:gd name="connsiteX14" fmla="*/ 610059 w 707071"/>
                <a:gd name="connsiteY14" fmla="*/ 731268 h 1585619"/>
                <a:gd name="connsiteX15" fmla="*/ 707071 w 707071"/>
                <a:gd name="connsiteY15" fmla="*/ 539691 h 1585619"/>
                <a:gd name="connsiteX16" fmla="*/ 648400 w 707071"/>
                <a:gd name="connsiteY16" fmla="*/ 364305 h 1585619"/>
                <a:gd name="connsiteX17" fmla="*/ 700866 w 707071"/>
                <a:gd name="connsiteY17" fmla="*/ 187949 h 1585619"/>
                <a:gd name="connsiteX18" fmla="*/ 599915 w 707071"/>
                <a:gd name="connsiteY18" fmla="*/ 0 h 1585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07071" h="1585619">
                  <a:moveTo>
                    <a:pt x="599915" y="0"/>
                  </a:moveTo>
                  <a:cubicBezTo>
                    <a:pt x="473724" y="65036"/>
                    <a:pt x="455280" y="76684"/>
                    <a:pt x="401891" y="128131"/>
                  </a:cubicBezTo>
                  <a:cubicBezTo>
                    <a:pt x="348502" y="179578"/>
                    <a:pt x="364032" y="278589"/>
                    <a:pt x="326175" y="349450"/>
                  </a:cubicBezTo>
                  <a:cubicBezTo>
                    <a:pt x="288318" y="420311"/>
                    <a:pt x="199985" y="485349"/>
                    <a:pt x="174747" y="553298"/>
                  </a:cubicBezTo>
                  <a:cubicBezTo>
                    <a:pt x="149509" y="621247"/>
                    <a:pt x="194161" y="677549"/>
                    <a:pt x="174747" y="757146"/>
                  </a:cubicBezTo>
                  <a:cubicBezTo>
                    <a:pt x="155333" y="836743"/>
                    <a:pt x="83500" y="870718"/>
                    <a:pt x="75735" y="943520"/>
                  </a:cubicBezTo>
                  <a:cubicBezTo>
                    <a:pt x="67970" y="1016322"/>
                    <a:pt x="122330" y="1125041"/>
                    <a:pt x="128154" y="1193961"/>
                  </a:cubicBezTo>
                  <a:cubicBezTo>
                    <a:pt x="133978" y="1262881"/>
                    <a:pt x="-1920" y="1325006"/>
                    <a:pt x="21" y="1386160"/>
                  </a:cubicBezTo>
                  <a:cubicBezTo>
                    <a:pt x="1962" y="1447314"/>
                    <a:pt x="93721" y="1568652"/>
                    <a:pt x="122330" y="1584182"/>
                  </a:cubicBezTo>
                  <a:cubicBezTo>
                    <a:pt x="150939" y="1599712"/>
                    <a:pt x="105983" y="1485136"/>
                    <a:pt x="117906" y="1445173"/>
                  </a:cubicBezTo>
                  <a:cubicBezTo>
                    <a:pt x="129829" y="1405210"/>
                    <a:pt x="160734" y="1389656"/>
                    <a:pt x="193869" y="1344405"/>
                  </a:cubicBezTo>
                  <a:cubicBezTo>
                    <a:pt x="227004" y="1299154"/>
                    <a:pt x="332631" y="1249570"/>
                    <a:pt x="370488" y="1207830"/>
                  </a:cubicBezTo>
                  <a:cubicBezTo>
                    <a:pt x="408345" y="1166090"/>
                    <a:pt x="367612" y="1089597"/>
                    <a:pt x="392850" y="1042033"/>
                  </a:cubicBezTo>
                  <a:cubicBezTo>
                    <a:pt x="418089" y="994469"/>
                    <a:pt x="560933" y="954880"/>
                    <a:pt x="592966" y="919935"/>
                  </a:cubicBezTo>
                  <a:cubicBezTo>
                    <a:pt x="624999" y="884990"/>
                    <a:pt x="591616" y="797276"/>
                    <a:pt x="610059" y="731268"/>
                  </a:cubicBezTo>
                  <a:cubicBezTo>
                    <a:pt x="628502" y="665260"/>
                    <a:pt x="702218" y="612494"/>
                    <a:pt x="707071" y="539691"/>
                  </a:cubicBezTo>
                  <a:cubicBezTo>
                    <a:pt x="703188" y="480478"/>
                    <a:pt x="661990" y="407986"/>
                    <a:pt x="648400" y="364305"/>
                  </a:cubicBezTo>
                  <a:cubicBezTo>
                    <a:pt x="634810" y="320624"/>
                    <a:pt x="708947" y="248667"/>
                    <a:pt x="700866" y="187949"/>
                  </a:cubicBezTo>
                  <a:cubicBezTo>
                    <a:pt x="692785" y="127232"/>
                    <a:pt x="709604" y="105807"/>
                    <a:pt x="599915" y="0"/>
                  </a:cubicBezTo>
                  <a:close/>
                </a:path>
              </a:pathLst>
            </a:custGeom>
            <a:pattFill prst="wdUpDiag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383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3096652" cy="3072432"/>
            <a:chOff x="0" y="0"/>
            <a:chExt cx="3096652" cy="3072432"/>
          </a:xfrm>
        </p:grpSpPr>
        <p:cxnSp>
          <p:nvCxnSpPr>
            <p:cNvPr id="5" name="Straight Connector 4"/>
            <p:cNvCxnSpPr>
              <a:stCxn id="6" idx="0"/>
              <a:endCxn id="8" idx="3"/>
            </p:cNvCxnSpPr>
            <p:nvPr/>
          </p:nvCxnSpPr>
          <p:spPr>
            <a:xfrm flipV="1">
              <a:off x="656831" y="293765"/>
              <a:ext cx="691045" cy="65460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/>
                <p:cNvSpPr>
                  <a:spLocks noChangeAspect="1"/>
                </p:cNvSpPr>
                <p:nvPr/>
              </p:nvSpPr>
              <p:spPr>
                <a:xfrm>
                  <a:off x="456457" y="94836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" name="Oval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457" y="948368"/>
                  <a:ext cx="400747" cy="226790"/>
                </a:xfrm>
                <a:prstGeom prst="ellipse">
                  <a:avLst/>
                </a:prstGeom>
                <a:blipFill rotWithShape="1">
                  <a:blip r:embed="rId24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/>
                <p:cNvSpPr>
                  <a:spLocks noChangeAspect="1"/>
                </p:cNvSpPr>
                <p:nvPr/>
              </p:nvSpPr>
              <p:spPr>
                <a:xfrm>
                  <a:off x="834449" y="1729611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449" y="1729611"/>
                  <a:ext cx="400747" cy="226790"/>
                </a:xfrm>
                <a:prstGeom prst="ellipse">
                  <a:avLst/>
                </a:prstGeom>
                <a:blipFill rotWithShape="1">
                  <a:blip r:embed="rId25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>
                  <a:spLocks noChangeAspect="1"/>
                </p:cNvSpPr>
                <p:nvPr/>
              </p:nvSpPr>
              <p:spPr>
                <a:xfrm>
                  <a:off x="1289188" y="10018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9188" y="100188"/>
                  <a:ext cx="400747" cy="226790"/>
                </a:xfrm>
                <a:prstGeom prst="ellipse">
                  <a:avLst/>
                </a:prstGeom>
                <a:blipFill rotWithShape="1">
                  <a:blip r:embed="rId26"/>
                  <a:stretch>
                    <a:fillRect b="-50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035467" y="2814796"/>
                  <a:ext cx="197938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5467" y="2814796"/>
                  <a:ext cx="197938" cy="257635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 l="-28125" r="-25000" b="-28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084326" y="2814795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4326" y="2814795"/>
                  <a:ext cx="194540" cy="257635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l="-15625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>
              <a:stCxn id="6" idx="5"/>
              <a:endCxn id="7" idx="0"/>
            </p:cNvCxnSpPr>
            <p:nvPr/>
          </p:nvCxnSpPr>
          <p:spPr>
            <a:xfrm>
              <a:off x="798516" y="1141945"/>
              <a:ext cx="236307" cy="58766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>
              <a:stCxn id="7" idx="5"/>
              <a:endCxn id="9" idx="0"/>
            </p:cNvCxnSpPr>
            <p:nvPr/>
          </p:nvCxnSpPr>
          <p:spPr>
            <a:xfrm>
              <a:off x="1176508" y="1923188"/>
              <a:ext cx="957928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>
              <a:stCxn id="8" idx="5"/>
              <a:endCxn id="16" idx="0"/>
            </p:cNvCxnSpPr>
            <p:nvPr/>
          </p:nvCxnSpPr>
          <p:spPr>
            <a:xfrm>
              <a:off x="1631247" y="293765"/>
              <a:ext cx="628682" cy="62139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16" idx="4"/>
              <a:endCxn id="51" idx="0"/>
            </p:cNvCxnSpPr>
            <p:nvPr/>
          </p:nvCxnSpPr>
          <p:spPr>
            <a:xfrm flipH="1">
              <a:off x="1975560" y="1141945"/>
              <a:ext cx="284369" cy="55445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Oval 15"/>
                <p:cNvSpPr>
                  <a:spLocks noChangeAspect="1"/>
                </p:cNvSpPr>
                <p:nvPr/>
              </p:nvSpPr>
              <p:spPr>
                <a:xfrm>
                  <a:off x="2059555" y="915155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Oval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9555" y="915155"/>
                  <a:ext cx="400747" cy="226790"/>
                </a:xfrm>
                <a:prstGeom prst="ellipse">
                  <a:avLst/>
                </a:prstGeom>
                <a:blipFill rotWithShape="1">
                  <a:blip r:embed="rId29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75900" y="2814797"/>
                  <a:ext cx="19236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900" y="2814797"/>
                  <a:ext cx="192360" cy="257635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 l="-25000" r="-25000" b="-95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>
              <a:stCxn id="7" idx="3"/>
              <a:endCxn id="17" idx="0"/>
            </p:cNvCxnSpPr>
            <p:nvPr/>
          </p:nvCxnSpPr>
          <p:spPr>
            <a:xfrm flipH="1">
              <a:off x="372080" y="1923188"/>
              <a:ext cx="521057" cy="89160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1775186" y="169639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186" y="1696398"/>
                  <a:ext cx="400747" cy="226790"/>
                </a:xfrm>
                <a:prstGeom prst="ellipse">
                  <a:avLst/>
                </a:prstGeom>
                <a:blipFill rotWithShape="1">
                  <a:blip r:embed="rId31"/>
                  <a:stretch>
                    <a:fillRect b="-20513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3"/>
              <a:endCxn id="10" idx="0"/>
            </p:cNvCxnSpPr>
            <p:nvPr/>
          </p:nvCxnSpPr>
          <p:spPr>
            <a:xfrm flipH="1">
              <a:off x="1181596" y="1889975"/>
              <a:ext cx="652278" cy="9248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9" idx="0"/>
            </p:cNvCxnSpPr>
            <p:nvPr/>
          </p:nvCxnSpPr>
          <p:spPr>
            <a:xfrm>
              <a:off x="1975560" y="1923188"/>
              <a:ext cx="158876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urved Connector 86"/>
            <p:cNvCxnSpPr>
              <a:stCxn id="10" idx="0"/>
              <a:endCxn id="6" idx="2"/>
            </p:cNvCxnSpPr>
            <p:nvPr/>
          </p:nvCxnSpPr>
          <p:spPr bwMode="auto">
            <a:xfrm rot="16200000" flipV="1">
              <a:off x="-57489" y="1575709"/>
              <a:ext cx="1753032" cy="725139"/>
            </a:xfrm>
            <a:prstGeom prst="curvedConnector4">
              <a:avLst>
                <a:gd name="adj1" fmla="val 35657"/>
                <a:gd name="adj2" fmla="val 13152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Curved Connector 93"/>
            <p:cNvCxnSpPr>
              <a:stCxn id="9" idx="0"/>
              <a:endCxn id="16" idx="6"/>
            </p:cNvCxnSpPr>
            <p:nvPr/>
          </p:nvCxnSpPr>
          <p:spPr bwMode="auto">
            <a:xfrm rot="5400000" flipH="1" flipV="1">
              <a:off x="1404246" y="1758740"/>
              <a:ext cx="1786246" cy="325866"/>
            </a:xfrm>
            <a:prstGeom prst="curvedConnector4">
              <a:avLst>
                <a:gd name="adj1" fmla="val 46826"/>
                <a:gd name="adj2" fmla="val 1701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786357" y="402869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357" y="402869"/>
                  <a:ext cx="248466" cy="200376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 l="-14634" r="-12195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1975330" y="420690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23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5330" y="420690"/>
                  <a:ext cx="248466" cy="200376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2195" r="-14634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/>
                <p:cNvSpPr txBox="1"/>
                <p:nvPr/>
              </p:nvSpPr>
              <p:spPr>
                <a:xfrm>
                  <a:off x="2734733" y="1442310"/>
                  <a:ext cx="14908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8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4733" y="1442310"/>
                  <a:ext cx="149080" cy="200376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25000" r="-25000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Box 110"/>
                <p:cNvSpPr txBox="1"/>
                <p:nvPr/>
              </p:nvSpPr>
              <p:spPr>
                <a:xfrm>
                  <a:off x="391380" y="2295509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TextBox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380" y="2295509"/>
                  <a:ext cx="153760" cy="200376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24000" r="-24000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1905795" y="1272604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795" y="1272604"/>
                  <a:ext cx="153760" cy="200376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28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849170" y="2116298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9170" y="2116298"/>
                  <a:ext cx="153760" cy="200376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19231" r="-19231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1514564" y="191592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564" y="1915922"/>
                  <a:ext cx="153760" cy="200376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19231" r="-19231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0" y="1329041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29041"/>
                  <a:ext cx="153760" cy="200376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l="-20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Box 115"/>
                <p:cNvSpPr txBox="1"/>
                <p:nvPr/>
              </p:nvSpPr>
              <p:spPr>
                <a:xfrm>
                  <a:off x="957942" y="130647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Box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7942" y="1306472"/>
                  <a:ext cx="153760" cy="200376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20000" r="-24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1176508" y="2064086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6508" y="2064086"/>
                  <a:ext cx="149079" cy="200376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 l="-25000" r="-25000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706879" y="1592326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879" y="1592326"/>
                  <a:ext cx="149079" cy="200376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l="-25000" r="-25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1648719" y="1550965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8719" y="1550965"/>
                  <a:ext cx="149079" cy="200376"/>
                </a:xfrm>
                <a:prstGeom prst="rect">
                  <a:avLst/>
                </a:prstGeom>
                <a:blipFill rotWithShape="1">
                  <a:blip r:embed="rId36"/>
                  <a:stretch>
                    <a:fillRect l="-20000" r="-24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385348" y="759640"/>
                  <a:ext cx="462884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5+8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5348" y="759640"/>
                  <a:ext cx="462884" cy="200376"/>
                </a:xfrm>
                <a:prstGeom prst="rect">
                  <a:avLst/>
                </a:prstGeom>
                <a:blipFill rotWithShape="1">
                  <a:blip r:embed="rId37"/>
                  <a:stretch>
                    <a:fillRect l="-7895" r="-7895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63235" y="0"/>
                  <a:ext cx="1096326" cy="34342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4∗40+13∗23</m:t>
                        </m:r>
                      </m:oMath>
                    </m:oMathPara>
                  </a14:m>
                  <a:endParaRPr lang="en-US" sz="1200" b="0" i="1" dirty="0">
                    <a:solidFill>
                      <a:srgbClr val="00B050"/>
                    </a:solidFill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=459</m:t>
                        </m:r>
                      </m:oMath>
                    </m:oMathPara>
                  </a14:m>
                  <a:endParaRPr lang="en-US" sz="1200" b="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235" y="0"/>
                  <a:ext cx="1096326" cy="343427"/>
                </a:xfrm>
                <a:prstGeom prst="rect">
                  <a:avLst/>
                </a:prstGeom>
                <a:blipFill rotWithShape="1">
                  <a:blip r:embed="rId38"/>
                  <a:stretch>
                    <a:fillRect l="-2778" r="-3333" b="-53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35971" y="798033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971" y="798033"/>
                  <a:ext cx="149079" cy="200376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20000" r="-24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Freeform 3"/>
            <p:cNvSpPr/>
            <p:nvPr/>
          </p:nvSpPr>
          <p:spPr bwMode="auto">
            <a:xfrm>
              <a:off x="292533" y="34947"/>
              <a:ext cx="2804119" cy="2830562"/>
            </a:xfrm>
            <a:custGeom>
              <a:avLst/>
              <a:gdLst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0 h 2842211"/>
                <a:gd name="connsiteX1" fmla="*/ 2448637 w 2958401"/>
                <a:gd name="connsiteY1" fmla="*/ 471760 h 2842211"/>
                <a:gd name="connsiteX2" fmla="*/ 2955343 w 2958401"/>
                <a:gd name="connsiteY2" fmla="*/ 1048357 h 2842211"/>
                <a:gd name="connsiteX3" fmla="*/ 2629188 w 2958401"/>
                <a:gd name="connsiteY3" fmla="*/ 1968581 h 2842211"/>
                <a:gd name="connsiteX4" fmla="*/ 2005998 w 2958401"/>
                <a:gd name="connsiteY4" fmla="*/ 2842211 h 2842211"/>
                <a:gd name="connsiteX5" fmla="*/ 969290 w 2958401"/>
                <a:gd name="connsiteY5" fmla="*/ 2242318 h 2842211"/>
                <a:gd name="connsiteX6" fmla="*/ 316979 w 2958401"/>
                <a:gd name="connsiteY6" fmla="*/ 1397809 h 2842211"/>
                <a:gd name="connsiteX7" fmla="*/ 60714 w 2958401"/>
                <a:gd name="connsiteY7" fmla="*/ 390221 h 2842211"/>
                <a:gd name="connsiteX8" fmla="*/ 1475995 w 2958401"/>
                <a:gd name="connsiteY8" fmla="*/ 0 h 2842211"/>
                <a:gd name="connsiteX0" fmla="*/ 1226035 w 2708441"/>
                <a:gd name="connsiteY0" fmla="*/ 0 h 2842211"/>
                <a:gd name="connsiteX1" fmla="*/ 2198677 w 2708441"/>
                <a:gd name="connsiteY1" fmla="*/ 471760 h 2842211"/>
                <a:gd name="connsiteX2" fmla="*/ 2705383 w 2708441"/>
                <a:gd name="connsiteY2" fmla="*/ 1048357 h 2842211"/>
                <a:gd name="connsiteX3" fmla="*/ 2379228 w 2708441"/>
                <a:gd name="connsiteY3" fmla="*/ 1968581 h 2842211"/>
                <a:gd name="connsiteX4" fmla="*/ 1756038 w 2708441"/>
                <a:gd name="connsiteY4" fmla="*/ 2842211 h 2842211"/>
                <a:gd name="connsiteX5" fmla="*/ 719330 w 2708441"/>
                <a:gd name="connsiteY5" fmla="*/ 2242318 h 2842211"/>
                <a:gd name="connsiteX6" fmla="*/ 67019 w 2708441"/>
                <a:gd name="connsiteY6" fmla="*/ 1397809 h 2842211"/>
                <a:gd name="connsiteX7" fmla="*/ 230097 w 2708441"/>
                <a:gd name="connsiteY7" fmla="*/ 547475 h 2842211"/>
                <a:gd name="connsiteX8" fmla="*/ 1226035 w 2708441"/>
                <a:gd name="connsiteY8" fmla="*/ 0 h 2842211"/>
                <a:gd name="connsiteX0" fmla="*/ 1230866 w 2713272"/>
                <a:gd name="connsiteY0" fmla="*/ 0 h 2842211"/>
                <a:gd name="connsiteX1" fmla="*/ 2203508 w 2713272"/>
                <a:gd name="connsiteY1" fmla="*/ 471760 h 2842211"/>
                <a:gd name="connsiteX2" fmla="*/ 2710214 w 2713272"/>
                <a:gd name="connsiteY2" fmla="*/ 1048357 h 2842211"/>
                <a:gd name="connsiteX3" fmla="*/ 2384059 w 2713272"/>
                <a:gd name="connsiteY3" fmla="*/ 1968581 h 2842211"/>
                <a:gd name="connsiteX4" fmla="*/ 1760869 w 2713272"/>
                <a:gd name="connsiteY4" fmla="*/ 2842211 h 2842211"/>
                <a:gd name="connsiteX5" fmla="*/ 724161 w 2713272"/>
                <a:gd name="connsiteY5" fmla="*/ 2242318 h 2842211"/>
                <a:gd name="connsiteX6" fmla="*/ 71850 w 2713272"/>
                <a:gd name="connsiteY6" fmla="*/ 1397809 h 2842211"/>
                <a:gd name="connsiteX7" fmla="*/ 234928 w 2713272"/>
                <a:gd name="connsiteY7" fmla="*/ 547475 h 2842211"/>
                <a:gd name="connsiteX8" fmla="*/ 1230866 w 2713272"/>
                <a:gd name="connsiteY8" fmla="*/ 0 h 2842211"/>
                <a:gd name="connsiteX0" fmla="*/ 1295736 w 2778142"/>
                <a:gd name="connsiteY0" fmla="*/ 0 h 2842211"/>
                <a:gd name="connsiteX1" fmla="*/ 2268378 w 2778142"/>
                <a:gd name="connsiteY1" fmla="*/ 471760 h 2842211"/>
                <a:gd name="connsiteX2" fmla="*/ 2775084 w 2778142"/>
                <a:gd name="connsiteY2" fmla="*/ 1048357 h 2842211"/>
                <a:gd name="connsiteX3" fmla="*/ 2448929 w 2778142"/>
                <a:gd name="connsiteY3" fmla="*/ 1968581 h 2842211"/>
                <a:gd name="connsiteX4" fmla="*/ 1825739 w 2778142"/>
                <a:gd name="connsiteY4" fmla="*/ 2842211 h 2842211"/>
                <a:gd name="connsiteX5" fmla="*/ 789031 w 2778142"/>
                <a:gd name="connsiteY5" fmla="*/ 2242318 h 2842211"/>
                <a:gd name="connsiteX6" fmla="*/ 136720 w 2778142"/>
                <a:gd name="connsiteY6" fmla="*/ 1397809 h 2842211"/>
                <a:gd name="connsiteX7" fmla="*/ 8587 w 2778142"/>
                <a:gd name="connsiteY7" fmla="*/ 896927 h 2842211"/>
                <a:gd name="connsiteX8" fmla="*/ 299798 w 2778142"/>
                <a:gd name="connsiteY8" fmla="*/ 547475 h 2842211"/>
                <a:gd name="connsiteX9" fmla="*/ 1295736 w 2778142"/>
                <a:gd name="connsiteY9" fmla="*/ 0 h 2842211"/>
                <a:gd name="connsiteX0" fmla="*/ 1295736 w 2778142"/>
                <a:gd name="connsiteY0" fmla="*/ 0 h 2842211"/>
                <a:gd name="connsiteX1" fmla="*/ 2268378 w 2778142"/>
                <a:gd name="connsiteY1" fmla="*/ 471760 h 2842211"/>
                <a:gd name="connsiteX2" fmla="*/ 2775084 w 2778142"/>
                <a:gd name="connsiteY2" fmla="*/ 1048357 h 2842211"/>
                <a:gd name="connsiteX3" fmla="*/ 2448929 w 2778142"/>
                <a:gd name="connsiteY3" fmla="*/ 1968581 h 2842211"/>
                <a:gd name="connsiteX4" fmla="*/ 1825739 w 2778142"/>
                <a:gd name="connsiteY4" fmla="*/ 2842211 h 2842211"/>
                <a:gd name="connsiteX5" fmla="*/ 789031 w 2778142"/>
                <a:gd name="connsiteY5" fmla="*/ 2242318 h 2842211"/>
                <a:gd name="connsiteX6" fmla="*/ 136720 w 2778142"/>
                <a:gd name="connsiteY6" fmla="*/ 1397809 h 2842211"/>
                <a:gd name="connsiteX7" fmla="*/ 8587 w 2778142"/>
                <a:gd name="connsiteY7" fmla="*/ 896927 h 2842211"/>
                <a:gd name="connsiteX8" fmla="*/ 346391 w 2778142"/>
                <a:gd name="connsiteY8" fmla="*/ 477584 h 2842211"/>
                <a:gd name="connsiteX9" fmla="*/ 1295736 w 2778142"/>
                <a:gd name="connsiteY9" fmla="*/ 0 h 2842211"/>
                <a:gd name="connsiteX0" fmla="*/ 1295736 w 2778142"/>
                <a:gd name="connsiteY0" fmla="*/ 8948 h 2851159"/>
                <a:gd name="connsiteX1" fmla="*/ 2268378 w 2778142"/>
                <a:gd name="connsiteY1" fmla="*/ 480708 h 2851159"/>
                <a:gd name="connsiteX2" fmla="*/ 2775084 w 2778142"/>
                <a:gd name="connsiteY2" fmla="*/ 1057305 h 2851159"/>
                <a:gd name="connsiteX3" fmla="*/ 2448929 w 2778142"/>
                <a:gd name="connsiteY3" fmla="*/ 1977529 h 2851159"/>
                <a:gd name="connsiteX4" fmla="*/ 1825739 w 2778142"/>
                <a:gd name="connsiteY4" fmla="*/ 2851159 h 2851159"/>
                <a:gd name="connsiteX5" fmla="*/ 789031 w 2778142"/>
                <a:gd name="connsiteY5" fmla="*/ 2251266 h 2851159"/>
                <a:gd name="connsiteX6" fmla="*/ 136720 w 2778142"/>
                <a:gd name="connsiteY6" fmla="*/ 1406757 h 2851159"/>
                <a:gd name="connsiteX7" fmla="*/ 8587 w 2778142"/>
                <a:gd name="connsiteY7" fmla="*/ 905875 h 2851159"/>
                <a:gd name="connsiteX8" fmla="*/ 1295736 w 2778142"/>
                <a:gd name="connsiteY8" fmla="*/ 8948 h 2851159"/>
                <a:gd name="connsiteX0" fmla="*/ 1305631 w 2788037"/>
                <a:gd name="connsiteY0" fmla="*/ 8948 h 2851159"/>
                <a:gd name="connsiteX1" fmla="*/ 2278273 w 2788037"/>
                <a:gd name="connsiteY1" fmla="*/ 480708 h 2851159"/>
                <a:gd name="connsiteX2" fmla="*/ 2784979 w 2788037"/>
                <a:gd name="connsiteY2" fmla="*/ 1057305 h 2851159"/>
                <a:gd name="connsiteX3" fmla="*/ 2458824 w 2788037"/>
                <a:gd name="connsiteY3" fmla="*/ 1977529 h 2851159"/>
                <a:gd name="connsiteX4" fmla="*/ 1835634 w 2788037"/>
                <a:gd name="connsiteY4" fmla="*/ 2851159 h 2851159"/>
                <a:gd name="connsiteX5" fmla="*/ 798926 w 2788037"/>
                <a:gd name="connsiteY5" fmla="*/ 2251266 h 2851159"/>
                <a:gd name="connsiteX6" fmla="*/ 146615 w 2788037"/>
                <a:gd name="connsiteY6" fmla="*/ 1406757 h 2851159"/>
                <a:gd name="connsiteX7" fmla="*/ 18482 w 2788037"/>
                <a:gd name="connsiteY7" fmla="*/ 905875 h 2851159"/>
                <a:gd name="connsiteX8" fmla="*/ 455298 w 2788037"/>
                <a:gd name="connsiteY8" fmla="*/ 439939 h 2851159"/>
                <a:gd name="connsiteX9" fmla="*/ 1305631 w 2788037"/>
                <a:gd name="connsiteY9" fmla="*/ 8948 h 2851159"/>
                <a:gd name="connsiteX0" fmla="*/ 1320770 w 2803176"/>
                <a:gd name="connsiteY0" fmla="*/ 8948 h 2851159"/>
                <a:gd name="connsiteX1" fmla="*/ 2293412 w 2803176"/>
                <a:gd name="connsiteY1" fmla="*/ 480708 h 2851159"/>
                <a:gd name="connsiteX2" fmla="*/ 2800118 w 2803176"/>
                <a:gd name="connsiteY2" fmla="*/ 1057305 h 2851159"/>
                <a:gd name="connsiteX3" fmla="*/ 2473963 w 2803176"/>
                <a:gd name="connsiteY3" fmla="*/ 1977529 h 2851159"/>
                <a:gd name="connsiteX4" fmla="*/ 1850773 w 2803176"/>
                <a:gd name="connsiteY4" fmla="*/ 2851159 h 2851159"/>
                <a:gd name="connsiteX5" fmla="*/ 814065 w 2803176"/>
                <a:gd name="connsiteY5" fmla="*/ 2251266 h 2851159"/>
                <a:gd name="connsiteX6" fmla="*/ 161754 w 2803176"/>
                <a:gd name="connsiteY6" fmla="*/ 1406757 h 2851159"/>
                <a:gd name="connsiteX7" fmla="*/ 16148 w 2803176"/>
                <a:gd name="connsiteY7" fmla="*/ 905875 h 2851159"/>
                <a:gd name="connsiteX8" fmla="*/ 470437 w 2803176"/>
                <a:gd name="connsiteY8" fmla="*/ 439939 h 2851159"/>
                <a:gd name="connsiteX9" fmla="*/ 1320770 w 2803176"/>
                <a:gd name="connsiteY9" fmla="*/ 8948 h 2851159"/>
                <a:gd name="connsiteX0" fmla="*/ 1320770 w 2803176"/>
                <a:gd name="connsiteY0" fmla="*/ 8948 h 2851159"/>
                <a:gd name="connsiteX1" fmla="*/ 2293412 w 2803176"/>
                <a:gd name="connsiteY1" fmla="*/ 480708 h 2851159"/>
                <a:gd name="connsiteX2" fmla="*/ 2800118 w 2803176"/>
                <a:gd name="connsiteY2" fmla="*/ 1057305 h 2851159"/>
                <a:gd name="connsiteX3" fmla="*/ 2473963 w 2803176"/>
                <a:gd name="connsiteY3" fmla="*/ 1977529 h 2851159"/>
                <a:gd name="connsiteX4" fmla="*/ 1850773 w 2803176"/>
                <a:gd name="connsiteY4" fmla="*/ 2851159 h 2851159"/>
                <a:gd name="connsiteX5" fmla="*/ 814065 w 2803176"/>
                <a:gd name="connsiteY5" fmla="*/ 2251266 h 2851159"/>
                <a:gd name="connsiteX6" fmla="*/ 161754 w 2803176"/>
                <a:gd name="connsiteY6" fmla="*/ 1406757 h 2851159"/>
                <a:gd name="connsiteX7" fmla="*/ 16148 w 2803176"/>
                <a:gd name="connsiteY7" fmla="*/ 905875 h 2851159"/>
                <a:gd name="connsiteX8" fmla="*/ 470437 w 2803176"/>
                <a:gd name="connsiteY8" fmla="*/ 439939 h 2851159"/>
                <a:gd name="connsiteX9" fmla="*/ 1320770 w 2803176"/>
                <a:gd name="connsiteY9" fmla="*/ 8948 h 2851159"/>
                <a:gd name="connsiteX0" fmla="*/ 1320770 w 2803176"/>
                <a:gd name="connsiteY0" fmla="*/ 0 h 2842211"/>
                <a:gd name="connsiteX1" fmla="*/ 2293412 w 2803176"/>
                <a:gd name="connsiteY1" fmla="*/ 471760 h 2842211"/>
                <a:gd name="connsiteX2" fmla="*/ 2800118 w 2803176"/>
                <a:gd name="connsiteY2" fmla="*/ 1048357 h 2842211"/>
                <a:gd name="connsiteX3" fmla="*/ 2473963 w 2803176"/>
                <a:gd name="connsiteY3" fmla="*/ 1968581 h 2842211"/>
                <a:gd name="connsiteX4" fmla="*/ 1850773 w 2803176"/>
                <a:gd name="connsiteY4" fmla="*/ 2842211 h 2842211"/>
                <a:gd name="connsiteX5" fmla="*/ 814065 w 2803176"/>
                <a:gd name="connsiteY5" fmla="*/ 2242318 h 2842211"/>
                <a:gd name="connsiteX6" fmla="*/ 161754 w 2803176"/>
                <a:gd name="connsiteY6" fmla="*/ 1397809 h 2842211"/>
                <a:gd name="connsiteX7" fmla="*/ 16148 w 2803176"/>
                <a:gd name="connsiteY7" fmla="*/ 896927 h 2842211"/>
                <a:gd name="connsiteX8" fmla="*/ 470437 w 2803176"/>
                <a:gd name="connsiteY8" fmla="*/ 430991 h 2842211"/>
                <a:gd name="connsiteX9" fmla="*/ 1320770 w 2803176"/>
                <a:gd name="connsiteY9" fmla="*/ 0 h 2842211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531"/>
                <a:gd name="connsiteY0" fmla="*/ 0 h 2818914"/>
                <a:gd name="connsiteX1" fmla="*/ 2281763 w 2803531"/>
                <a:gd name="connsiteY1" fmla="*/ 500881 h 2818914"/>
                <a:gd name="connsiteX2" fmla="*/ 2800118 w 2803531"/>
                <a:gd name="connsiteY2" fmla="*/ 1025060 h 2818914"/>
                <a:gd name="connsiteX3" fmla="*/ 2473963 w 2803531"/>
                <a:gd name="connsiteY3" fmla="*/ 1945284 h 2818914"/>
                <a:gd name="connsiteX4" fmla="*/ 1850773 w 2803531"/>
                <a:gd name="connsiteY4" fmla="*/ 2818914 h 2818914"/>
                <a:gd name="connsiteX5" fmla="*/ 814065 w 2803531"/>
                <a:gd name="connsiteY5" fmla="*/ 2219021 h 2818914"/>
                <a:gd name="connsiteX6" fmla="*/ 161754 w 2803531"/>
                <a:gd name="connsiteY6" fmla="*/ 1374512 h 2818914"/>
                <a:gd name="connsiteX7" fmla="*/ 16148 w 2803531"/>
                <a:gd name="connsiteY7" fmla="*/ 873630 h 2818914"/>
                <a:gd name="connsiteX8" fmla="*/ 470437 w 2803531"/>
                <a:gd name="connsiteY8" fmla="*/ 407694 h 2818914"/>
                <a:gd name="connsiteX9" fmla="*/ 1198462 w 2803531"/>
                <a:gd name="connsiteY9" fmla="*/ 0 h 2818914"/>
                <a:gd name="connsiteX0" fmla="*/ 1198462 w 2804119"/>
                <a:gd name="connsiteY0" fmla="*/ 0 h 2818914"/>
                <a:gd name="connsiteX1" fmla="*/ 2281763 w 2804119"/>
                <a:gd name="connsiteY1" fmla="*/ 500881 h 2818914"/>
                <a:gd name="connsiteX2" fmla="*/ 2800118 w 2804119"/>
                <a:gd name="connsiteY2" fmla="*/ 1025060 h 2818914"/>
                <a:gd name="connsiteX3" fmla="*/ 2473963 w 2804119"/>
                <a:gd name="connsiteY3" fmla="*/ 1945284 h 2818914"/>
                <a:gd name="connsiteX4" fmla="*/ 1850773 w 2804119"/>
                <a:gd name="connsiteY4" fmla="*/ 2818914 h 2818914"/>
                <a:gd name="connsiteX5" fmla="*/ 814065 w 2804119"/>
                <a:gd name="connsiteY5" fmla="*/ 2219021 h 2818914"/>
                <a:gd name="connsiteX6" fmla="*/ 161754 w 2804119"/>
                <a:gd name="connsiteY6" fmla="*/ 1374512 h 2818914"/>
                <a:gd name="connsiteX7" fmla="*/ 16148 w 2804119"/>
                <a:gd name="connsiteY7" fmla="*/ 873630 h 2818914"/>
                <a:gd name="connsiteX8" fmla="*/ 470437 w 2804119"/>
                <a:gd name="connsiteY8" fmla="*/ 407694 h 2818914"/>
                <a:gd name="connsiteX9" fmla="*/ 1198462 w 2804119"/>
                <a:gd name="connsiteY9" fmla="*/ 0 h 2818914"/>
                <a:gd name="connsiteX0" fmla="*/ 1175165 w 2804119"/>
                <a:gd name="connsiteY0" fmla="*/ 0 h 2830562"/>
                <a:gd name="connsiteX1" fmla="*/ 2281763 w 2804119"/>
                <a:gd name="connsiteY1" fmla="*/ 512529 h 2830562"/>
                <a:gd name="connsiteX2" fmla="*/ 2800118 w 2804119"/>
                <a:gd name="connsiteY2" fmla="*/ 1036708 h 2830562"/>
                <a:gd name="connsiteX3" fmla="*/ 2473963 w 2804119"/>
                <a:gd name="connsiteY3" fmla="*/ 1956932 h 2830562"/>
                <a:gd name="connsiteX4" fmla="*/ 1850773 w 2804119"/>
                <a:gd name="connsiteY4" fmla="*/ 2830562 h 2830562"/>
                <a:gd name="connsiteX5" fmla="*/ 814065 w 2804119"/>
                <a:gd name="connsiteY5" fmla="*/ 2230669 h 2830562"/>
                <a:gd name="connsiteX6" fmla="*/ 161754 w 2804119"/>
                <a:gd name="connsiteY6" fmla="*/ 1386160 h 2830562"/>
                <a:gd name="connsiteX7" fmla="*/ 16148 w 2804119"/>
                <a:gd name="connsiteY7" fmla="*/ 885278 h 2830562"/>
                <a:gd name="connsiteX8" fmla="*/ 470437 w 2804119"/>
                <a:gd name="connsiteY8" fmla="*/ 419342 h 2830562"/>
                <a:gd name="connsiteX9" fmla="*/ 1175165 w 2804119"/>
                <a:gd name="connsiteY9" fmla="*/ 0 h 2830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04119" h="2830562">
                  <a:moveTo>
                    <a:pt x="1175165" y="0"/>
                  </a:moveTo>
                  <a:cubicBezTo>
                    <a:pt x="1592567" y="138810"/>
                    <a:pt x="2010938" y="339744"/>
                    <a:pt x="2281763" y="512529"/>
                  </a:cubicBezTo>
                  <a:cubicBezTo>
                    <a:pt x="2552588" y="685314"/>
                    <a:pt x="2768085" y="795974"/>
                    <a:pt x="2800118" y="1036708"/>
                  </a:cubicBezTo>
                  <a:cubicBezTo>
                    <a:pt x="2832151" y="1277442"/>
                    <a:pt x="2667132" y="1663780"/>
                    <a:pt x="2473963" y="1956932"/>
                  </a:cubicBezTo>
                  <a:cubicBezTo>
                    <a:pt x="2280794" y="2250084"/>
                    <a:pt x="2296325" y="2319003"/>
                    <a:pt x="1850773" y="2830562"/>
                  </a:cubicBezTo>
                  <a:cubicBezTo>
                    <a:pt x="1323682" y="2538381"/>
                    <a:pt x="1095568" y="2471403"/>
                    <a:pt x="814065" y="2230669"/>
                  </a:cubicBezTo>
                  <a:cubicBezTo>
                    <a:pt x="532562" y="1989935"/>
                    <a:pt x="281150" y="1595831"/>
                    <a:pt x="161754" y="1386160"/>
                  </a:cubicBezTo>
                  <a:cubicBezTo>
                    <a:pt x="42358" y="1176489"/>
                    <a:pt x="-35299" y="1035737"/>
                    <a:pt x="16148" y="885278"/>
                  </a:cubicBezTo>
                  <a:cubicBezTo>
                    <a:pt x="67595" y="734819"/>
                    <a:pt x="255912" y="568830"/>
                    <a:pt x="470437" y="419342"/>
                  </a:cubicBezTo>
                  <a:cubicBezTo>
                    <a:pt x="684962" y="269854"/>
                    <a:pt x="743204" y="190257"/>
                    <a:pt x="1175165" y="0"/>
                  </a:cubicBezTo>
                  <a:close/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689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4023167" cy="3037485"/>
            <a:chOff x="0" y="34947"/>
            <a:chExt cx="4023167" cy="3037485"/>
          </a:xfrm>
        </p:grpSpPr>
        <p:cxnSp>
          <p:nvCxnSpPr>
            <p:cNvPr id="5" name="Straight Connector 4"/>
            <p:cNvCxnSpPr>
              <a:stCxn id="6" idx="0"/>
              <a:endCxn id="8" idx="3"/>
            </p:cNvCxnSpPr>
            <p:nvPr/>
          </p:nvCxnSpPr>
          <p:spPr>
            <a:xfrm flipV="1">
              <a:off x="656831" y="293765"/>
              <a:ext cx="691045" cy="65460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/>
                <p:cNvSpPr>
                  <a:spLocks noChangeAspect="1"/>
                </p:cNvSpPr>
                <p:nvPr/>
              </p:nvSpPr>
              <p:spPr>
                <a:xfrm>
                  <a:off x="456457" y="94836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" name="Oval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457" y="948368"/>
                  <a:ext cx="400747" cy="226790"/>
                </a:xfrm>
                <a:prstGeom prst="ellipse">
                  <a:avLst/>
                </a:prstGeom>
                <a:blipFill rotWithShape="1">
                  <a:blip r:embed="rId27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/>
                <p:cNvSpPr>
                  <a:spLocks noChangeAspect="1"/>
                </p:cNvSpPr>
                <p:nvPr/>
              </p:nvSpPr>
              <p:spPr>
                <a:xfrm>
                  <a:off x="834449" y="1729611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449" y="1729611"/>
                  <a:ext cx="400747" cy="226790"/>
                </a:xfrm>
                <a:prstGeom prst="ellipse">
                  <a:avLst/>
                </a:prstGeom>
                <a:blipFill rotWithShape="1">
                  <a:blip r:embed="rId28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>
                  <a:spLocks noChangeAspect="1"/>
                </p:cNvSpPr>
                <p:nvPr/>
              </p:nvSpPr>
              <p:spPr>
                <a:xfrm>
                  <a:off x="1289188" y="10018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9188" y="100188"/>
                  <a:ext cx="400747" cy="226790"/>
                </a:xfrm>
                <a:prstGeom prst="ellipse">
                  <a:avLst/>
                </a:prstGeom>
                <a:blipFill rotWithShape="1">
                  <a:blip r:embed="rId29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035467" y="2814796"/>
                  <a:ext cx="197938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5467" y="2814796"/>
                  <a:ext cx="197938" cy="257635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 l="-28125" r="-25000" b="-30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084326" y="2814795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4326" y="2814795"/>
                  <a:ext cx="194540" cy="257635"/>
                </a:xfrm>
                <a:prstGeom prst="rect">
                  <a:avLst/>
                </a:prstGeom>
                <a:blipFill rotWithShape="1">
                  <a:blip r:embed="rId31"/>
                  <a:stretch>
                    <a:fillRect l="-15625" r="-9375" b="-23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>
              <a:stCxn id="6" idx="5"/>
              <a:endCxn id="7" idx="0"/>
            </p:cNvCxnSpPr>
            <p:nvPr/>
          </p:nvCxnSpPr>
          <p:spPr>
            <a:xfrm>
              <a:off x="798516" y="1141945"/>
              <a:ext cx="236307" cy="58766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>
              <a:stCxn id="7" idx="5"/>
              <a:endCxn id="9" idx="0"/>
            </p:cNvCxnSpPr>
            <p:nvPr/>
          </p:nvCxnSpPr>
          <p:spPr>
            <a:xfrm>
              <a:off x="1176508" y="1923188"/>
              <a:ext cx="957928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>
              <a:stCxn id="8" idx="5"/>
              <a:endCxn id="16" idx="0"/>
            </p:cNvCxnSpPr>
            <p:nvPr/>
          </p:nvCxnSpPr>
          <p:spPr>
            <a:xfrm>
              <a:off x="1631247" y="293765"/>
              <a:ext cx="628682" cy="62139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16" idx="4"/>
              <a:endCxn id="51" idx="0"/>
            </p:cNvCxnSpPr>
            <p:nvPr/>
          </p:nvCxnSpPr>
          <p:spPr>
            <a:xfrm flipH="1">
              <a:off x="1975560" y="1141945"/>
              <a:ext cx="284369" cy="55445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Oval 15"/>
                <p:cNvSpPr>
                  <a:spLocks noChangeAspect="1"/>
                </p:cNvSpPr>
                <p:nvPr/>
              </p:nvSpPr>
              <p:spPr>
                <a:xfrm>
                  <a:off x="2059555" y="915155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Oval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9555" y="915155"/>
                  <a:ext cx="400747" cy="226790"/>
                </a:xfrm>
                <a:prstGeom prst="ellipse">
                  <a:avLst/>
                </a:prstGeom>
                <a:blipFill rotWithShape="1">
                  <a:blip r:embed="rId32"/>
                  <a:stretch>
                    <a:fillRect b="-25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75900" y="2814797"/>
                  <a:ext cx="19236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900" y="2814797"/>
                  <a:ext cx="192360" cy="257635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l="-25000" r="-25000" b="-119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>
              <a:stCxn id="7" idx="3"/>
              <a:endCxn id="17" idx="0"/>
            </p:cNvCxnSpPr>
            <p:nvPr/>
          </p:nvCxnSpPr>
          <p:spPr>
            <a:xfrm flipH="1">
              <a:off x="372080" y="1923188"/>
              <a:ext cx="521057" cy="89160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1775186" y="169639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186" y="1696398"/>
                  <a:ext cx="400747" cy="226790"/>
                </a:xfrm>
                <a:prstGeom prst="ellipse">
                  <a:avLst/>
                </a:prstGeom>
                <a:blipFill rotWithShape="1">
                  <a:blip r:embed="rId34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3"/>
              <a:endCxn id="10" idx="0"/>
            </p:cNvCxnSpPr>
            <p:nvPr/>
          </p:nvCxnSpPr>
          <p:spPr>
            <a:xfrm flipH="1">
              <a:off x="1181596" y="1889975"/>
              <a:ext cx="652278" cy="9248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9" idx="0"/>
            </p:cNvCxnSpPr>
            <p:nvPr/>
          </p:nvCxnSpPr>
          <p:spPr>
            <a:xfrm>
              <a:off x="1975560" y="1923188"/>
              <a:ext cx="158876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urved Connector 86"/>
            <p:cNvCxnSpPr>
              <a:stCxn id="10" idx="0"/>
              <a:endCxn id="6" idx="2"/>
            </p:cNvCxnSpPr>
            <p:nvPr/>
          </p:nvCxnSpPr>
          <p:spPr bwMode="auto">
            <a:xfrm rot="16200000" flipV="1">
              <a:off x="-57489" y="1575709"/>
              <a:ext cx="1753032" cy="725139"/>
            </a:xfrm>
            <a:prstGeom prst="curvedConnector4">
              <a:avLst>
                <a:gd name="adj1" fmla="val 35657"/>
                <a:gd name="adj2" fmla="val 13152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Curved Connector 93"/>
            <p:cNvCxnSpPr>
              <a:stCxn id="9" idx="0"/>
              <a:endCxn id="16" idx="6"/>
            </p:cNvCxnSpPr>
            <p:nvPr/>
          </p:nvCxnSpPr>
          <p:spPr bwMode="auto">
            <a:xfrm rot="5400000" flipH="1" flipV="1">
              <a:off x="1404246" y="1758740"/>
              <a:ext cx="1786246" cy="325866"/>
            </a:xfrm>
            <a:prstGeom prst="curvedConnector4">
              <a:avLst>
                <a:gd name="adj1" fmla="val 46826"/>
                <a:gd name="adj2" fmla="val 1701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786357" y="402869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357" y="402869"/>
                  <a:ext cx="248466" cy="200376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14634" r="-12195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1975330" y="420690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23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5330" y="420690"/>
                  <a:ext cx="248466" cy="200376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2195" r="-14634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/>
                <p:cNvSpPr txBox="1"/>
                <p:nvPr/>
              </p:nvSpPr>
              <p:spPr>
                <a:xfrm>
                  <a:off x="2734733" y="1442310"/>
                  <a:ext cx="14908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8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4733" y="1442310"/>
                  <a:ext cx="149080" cy="200376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25000" r="-25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Box 110"/>
                <p:cNvSpPr txBox="1"/>
                <p:nvPr/>
              </p:nvSpPr>
              <p:spPr>
                <a:xfrm>
                  <a:off x="391380" y="2295509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TextBox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380" y="2295509"/>
                  <a:ext cx="153760" cy="200376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24000" r="-24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1905795" y="1272604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795" y="1272604"/>
                  <a:ext cx="153760" cy="200376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l="-28000" r="-20000" b="-121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849170" y="2116298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9170" y="2116298"/>
                  <a:ext cx="153760" cy="200376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l="-19231" r="-19231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1514564" y="191592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564" y="1915922"/>
                  <a:ext cx="153760" cy="200376"/>
                </a:xfrm>
                <a:prstGeom prst="rect">
                  <a:avLst/>
                </a:prstGeom>
                <a:blipFill rotWithShape="1">
                  <a:blip r:embed="rId36"/>
                  <a:stretch>
                    <a:fillRect l="-19231" r="-19231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0" y="1329041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29041"/>
                  <a:ext cx="153760" cy="200376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 l="-20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Box 115"/>
                <p:cNvSpPr txBox="1"/>
                <p:nvPr/>
              </p:nvSpPr>
              <p:spPr>
                <a:xfrm>
                  <a:off x="957942" y="130647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Box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7942" y="1306472"/>
                  <a:ext cx="153760" cy="200376"/>
                </a:xfrm>
                <a:prstGeom prst="rect">
                  <a:avLst/>
                </a:prstGeom>
                <a:blipFill rotWithShape="1">
                  <a:blip r:embed="rId36"/>
                  <a:stretch>
                    <a:fillRect l="-20000" r="-24000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1176508" y="2064086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6508" y="2064086"/>
                  <a:ext cx="149079" cy="200376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l="-25000" r="-25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2346106" y="2600185"/>
                  <a:ext cx="1677061" cy="34342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40∗4+115∗1+23∗8</m:t>
                        </m:r>
                      </m:oMath>
                    </m:oMathPara>
                  </a14:m>
                  <a:endParaRPr lang="en-US" sz="1200" b="0" i="1" dirty="0">
                    <a:solidFill>
                      <a:srgbClr val="00B050"/>
                    </a:solidFill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=459</m:t>
                        </m:r>
                      </m:oMath>
                    </m:oMathPara>
                  </a14:m>
                  <a:endParaRPr lang="en-US" sz="12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6106" y="2600185"/>
                  <a:ext cx="1677061" cy="343427"/>
                </a:xfrm>
                <a:prstGeom prst="rect">
                  <a:avLst/>
                </a:prstGeom>
                <a:blipFill rotWithShape="1">
                  <a:blip r:embed="rId37"/>
                  <a:stretch>
                    <a:fillRect l="-1818" t="-1786" r="-1818" b="-53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572927" y="1592326"/>
                  <a:ext cx="248465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927" y="1592326"/>
                  <a:ext cx="248465" cy="200376"/>
                </a:xfrm>
                <a:prstGeom prst="rect">
                  <a:avLst/>
                </a:prstGeom>
                <a:blipFill rotWithShape="1">
                  <a:blip r:embed="rId38"/>
                  <a:stretch>
                    <a:fillRect l="-14634" r="-12195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1497295" y="1550965"/>
                  <a:ext cx="347852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115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7295" y="1550965"/>
                  <a:ext cx="347852" cy="200376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 l="-12281" r="-8772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420292" y="747992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23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0292" y="747992"/>
                  <a:ext cx="248466" cy="200376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12195" r="-14634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02019" y="798033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019" y="798033"/>
                  <a:ext cx="248466" cy="200376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 l="-12195" r="-14634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Freeform 37"/>
            <p:cNvSpPr/>
            <p:nvPr/>
          </p:nvSpPr>
          <p:spPr bwMode="auto">
            <a:xfrm>
              <a:off x="188355" y="34947"/>
              <a:ext cx="2908297" cy="2830562"/>
            </a:xfrm>
            <a:custGeom>
              <a:avLst/>
              <a:gdLst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0 h 2842211"/>
                <a:gd name="connsiteX1" fmla="*/ 2448637 w 2958401"/>
                <a:gd name="connsiteY1" fmla="*/ 471760 h 2842211"/>
                <a:gd name="connsiteX2" fmla="*/ 2955343 w 2958401"/>
                <a:gd name="connsiteY2" fmla="*/ 1048357 h 2842211"/>
                <a:gd name="connsiteX3" fmla="*/ 2629188 w 2958401"/>
                <a:gd name="connsiteY3" fmla="*/ 1968581 h 2842211"/>
                <a:gd name="connsiteX4" fmla="*/ 2005998 w 2958401"/>
                <a:gd name="connsiteY4" fmla="*/ 2842211 h 2842211"/>
                <a:gd name="connsiteX5" fmla="*/ 969290 w 2958401"/>
                <a:gd name="connsiteY5" fmla="*/ 2242318 h 2842211"/>
                <a:gd name="connsiteX6" fmla="*/ 316979 w 2958401"/>
                <a:gd name="connsiteY6" fmla="*/ 1397809 h 2842211"/>
                <a:gd name="connsiteX7" fmla="*/ 60714 w 2958401"/>
                <a:gd name="connsiteY7" fmla="*/ 390221 h 2842211"/>
                <a:gd name="connsiteX8" fmla="*/ 1475995 w 2958401"/>
                <a:gd name="connsiteY8" fmla="*/ 0 h 2842211"/>
                <a:gd name="connsiteX0" fmla="*/ 1226035 w 2708441"/>
                <a:gd name="connsiteY0" fmla="*/ 0 h 2842211"/>
                <a:gd name="connsiteX1" fmla="*/ 2198677 w 2708441"/>
                <a:gd name="connsiteY1" fmla="*/ 471760 h 2842211"/>
                <a:gd name="connsiteX2" fmla="*/ 2705383 w 2708441"/>
                <a:gd name="connsiteY2" fmla="*/ 1048357 h 2842211"/>
                <a:gd name="connsiteX3" fmla="*/ 2379228 w 2708441"/>
                <a:gd name="connsiteY3" fmla="*/ 1968581 h 2842211"/>
                <a:gd name="connsiteX4" fmla="*/ 1756038 w 2708441"/>
                <a:gd name="connsiteY4" fmla="*/ 2842211 h 2842211"/>
                <a:gd name="connsiteX5" fmla="*/ 719330 w 2708441"/>
                <a:gd name="connsiteY5" fmla="*/ 2242318 h 2842211"/>
                <a:gd name="connsiteX6" fmla="*/ 67019 w 2708441"/>
                <a:gd name="connsiteY6" fmla="*/ 1397809 h 2842211"/>
                <a:gd name="connsiteX7" fmla="*/ 230097 w 2708441"/>
                <a:gd name="connsiteY7" fmla="*/ 547475 h 2842211"/>
                <a:gd name="connsiteX8" fmla="*/ 1226035 w 2708441"/>
                <a:gd name="connsiteY8" fmla="*/ 0 h 2842211"/>
                <a:gd name="connsiteX0" fmla="*/ 1230866 w 2713272"/>
                <a:gd name="connsiteY0" fmla="*/ 0 h 2842211"/>
                <a:gd name="connsiteX1" fmla="*/ 2203508 w 2713272"/>
                <a:gd name="connsiteY1" fmla="*/ 471760 h 2842211"/>
                <a:gd name="connsiteX2" fmla="*/ 2710214 w 2713272"/>
                <a:gd name="connsiteY2" fmla="*/ 1048357 h 2842211"/>
                <a:gd name="connsiteX3" fmla="*/ 2384059 w 2713272"/>
                <a:gd name="connsiteY3" fmla="*/ 1968581 h 2842211"/>
                <a:gd name="connsiteX4" fmla="*/ 1760869 w 2713272"/>
                <a:gd name="connsiteY4" fmla="*/ 2842211 h 2842211"/>
                <a:gd name="connsiteX5" fmla="*/ 724161 w 2713272"/>
                <a:gd name="connsiteY5" fmla="*/ 2242318 h 2842211"/>
                <a:gd name="connsiteX6" fmla="*/ 71850 w 2713272"/>
                <a:gd name="connsiteY6" fmla="*/ 1397809 h 2842211"/>
                <a:gd name="connsiteX7" fmla="*/ 234928 w 2713272"/>
                <a:gd name="connsiteY7" fmla="*/ 547475 h 2842211"/>
                <a:gd name="connsiteX8" fmla="*/ 1230866 w 2713272"/>
                <a:gd name="connsiteY8" fmla="*/ 0 h 2842211"/>
                <a:gd name="connsiteX0" fmla="*/ 1295736 w 2778142"/>
                <a:gd name="connsiteY0" fmla="*/ 0 h 2842211"/>
                <a:gd name="connsiteX1" fmla="*/ 2268378 w 2778142"/>
                <a:gd name="connsiteY1" fmla="*/ 471760 h 2842211"/>
                <a:gd name="connsiteX2" fmla="*/ 2775084 w 2778142"/>
                <a:gd name="connsiteY2" fmla="*/ 1048357 h 2842211"/>
                <a:gd name="connsiteX3" fmla="*/ 2448929 w 2778142"/>
                <a:gd name="connsiteY3" fmla="*/ 1968581 h 2842211"/>
                <a:gd name="connsiteX4" fmla="*/ 1825739 w 2778142"/>
                <a:gd name="connsiteY4" fmla="*/ 2842211 h 2842211"/>
                <a:gd name="connsiteX5" fmla="*/ 789031 w 2778142"/>
                <a:gd name="connsiteY5" fmla="*/ 2242318 h 2842211"/>
                <a:gd name="connsiteX6" fmla="*/ 136720 w 2778142"/>
                <a:gd name="connsiteY6" fmla="*/ 1397809 h 2842211"/>
                <a:gd name="connsiteX7" fmla="*/ 8587 w 2778142"/>
                <a:gd name="connsiteY7" fmla="*/ 896927 h 2842211"/>
                <a:gd name="connsiteX8" fmla="*/ 299798 w 2778142"/>
                <a:gd name="connsiteY8" fmla="*/ 547475 h 2842211"/>
                <a:gd name="connsiteX9" fmla="*/ 1295736 w 2778142"/>
                <a:gd name="connsiteY9" fmla="*/ 0 h 2842211"/>
                <a:gd name="connsiteX0" fmla="*/ 1295736 w 2778142"/>
                <a:gd name="connsiteY0" fmla="*/ 0 h 2842211"/>
                <a:gd name="connsiteX1" fmla="*/ 2268378 w 2778142"/>
                <a:gd name="connsiteY1" fmla="*/ 471760 h 2842211"/>
                <a:gd name="connsiteX2" fmla="*/ 2775084 w 2778142"/>
                <a:gd name="connsiteY2" fmla="*/ 1048357 h 2842211"/>
                <a:gd name="connsiteX3" fmla="*/ 2448929 w 2778142"/>
                <a:gd name="connsiteY3" fmla="*/ 1968581 h 2842211"/>
                <a:gd name="connsiteX4" fmla="*/ 1825739 w 2778142"/>
                <a:gd name="connsiteY4" fmla="*/ 2842211 h 2842211"/>
                <a:gd name="connsiteX5" fmla="*/ 789031 w 2778142"/>
                <a:gd name="connsiteY5" fmla="*/ 2242318 h 2842211"/>
                <a:gd name="connsiteX6" fmla="*/ 136720 w 2778142"/>
                <a:gd name="connsiteY6" fmla="*/ 1397809 h 2842211"/>
                <a:gd name="connsiteX7" fmla="*/ 8587 w 2778142"/>
                <a:gd name="connsiteY7" fmla="*/ 896927 h 2842211"/>
                <a:gd name="connsiteX8" fmla="*/ 346391 w 2778142"/>
                <a:gd name="connsiteY8" fmla="*/ 477584 h 2842211"/>
                <a:gd name="connsiteX9" fmla="*/ 1295736 w 2778142"/>
                <a:gd name="connsiteY9" fmla="*/ 0 h 2842211"/>
                <a:gd name="connsiteX0" fmla="*/ 1295736 w 2778142"/>
                <a:gd name="connsiteY0" fmla="*/ 8948 h 2851159"/>
                <a:gd name="connsiteX1" fmla="*/ 2268378 w 2778142"/>
                <a:gd name="connsiteY1" fmla="*/ 480708 h 2851159"/>
                <a:gd name="connsiteX2" fmla="*/ 2775084 w 2778142"/>
                <a:gd name="connsiteY2" fmla="*/ 1057305 h 2851159"/>
                <a:gd name="connsiteX3" fmla="*/ 2448929 w 2778142"/>
                <a:gd name="connsiteY3" fmla="*/ 1977529 h 2851159"/>
                <a:gd name="connsiteX4" fmla="*/ 1825739 w 2778142"/>
                <a:gd name="connsiteY4" fmla="*/ 2851159 h 2851159"/>
                <a:gd name="connsiteX5" fmla="*/ 789031 w 2778142"/>
                <a:gd name="connsiteY5" fmla="*/ 2251266 h 2851159"/>
                <a:gd name="connsiteX6" fmla="*/ 136720 w 2778142"/>
                <a:gd name="connsiteY6" fmla="*/ 1406757 h 2851159"/>
                <a:gd name="connsiteX7" fmla="*/ 8587 w 2778142"/>
                <a:gd name="connsiteY7" fmla="*/ 905875 h 2851159"/>
                <a:gd name="connsiteX8" fmla="*/ 1295736 w 2778142"/>
                <a:gd name="connsiteY8" fmla="*/ 8948 h 2851159"/>
                <a:gd name="connsiteX0" fmla="*/ 1305631 w 2788037"/>
                <a:gd name="connsiteY0" fmla="*/ 8948 h 2851159"/>
                <a:gd name="connsiteX1" fmla="*/ 2278273 w 2788037"/>
                <a:gd name="connsiteY1" fmla="*/ 480708 h 2851159"/>
                <a:gd name="connsiteX2" fmla="*/ 2784979 w 2788037"/>
                <a:gd name="connsiteY2" fmla="*/ 1057305 h 2851159"/>
                <a:gd name="connsiteX3" fmla="*/ 2458824 w 2788037"/>
                <a:gd name="connsiteY3" fmla="*/ 1977529 h 2851159"/>
                <a:gd name="connsiteX4" fmla="*/ 1835634 w 2788037"/>
                <a:gd name="connsiteY4" fmla="*/ 2851159 h 2851159"/>
                <a:gd name="connsiteX5" fmla="*/ 798926 w 2788037"/>
                <a:gd name="connsiteY5" fmla="*/ 2251266 h 2851159"/>
                <a:gd name="connsiteX6" fmla="*/ 146615 w 2788037"/>
                <a:gd name="connsiteY6" fmla="*/ 1406757 h 2851159"/>
                <a:gd name="connsiteX7" fmla="*/ 18482 w 2788037"/>
                <a:gd name="connsiteY7" fmla="*/ 905875 h 2851159"/>
                <a:gd name="connsiteX8" fmla="*/ 455298 w 2788037"/>
                <a:gd name="connsiteY8" fmla="*/ 439939 h 2851159"/>
                <a:gd name="connsiteX9" fmla="*/ 1305631 w 2788037"/>
                <a:gd name="connsiteY9" fmla="*/ 8948 h 2851159"/>
                <a:gd name="connsiteX0" fmla="*/ 1320770 w 2803176"/>
                <a:gd name="connsiteY0" fmla="*/ 8948 h 2851159"/>
                <a:gd name="connsiteX1" fmla="*/ 2293412 w 2803176"/>
                <a:gd name="connsiteY1" fmla="*/ 480708 h 2851159"/>
                <a:gd name="connsiteX2" fmla="*/ 2800118 w 2803176"/>
                <a:gd name="connsiteY2" fmla="*/ 1057305 h 2851159"/>
                <a:gd name="connsiteX3" fmla="*/ 2473963 w 2803176"/>
                <a:gd name="connsiteY3" fmla="*/ 1977529 h 2851159"/>
                <a:gd name="connsiteX4" fmla="*/ 1850773 w 2803176"/>
                <a:gd name="connsiteY4" fmla="*/ 2851159 h 2851159"/>
                <a:gd name="connsiteX5" fmla="*/ 814065 w 2803176"/>
                <a:gd name="connsiteY5" fmla="*/ 2251266 h 2851159"/>
                <a:gd name="connsiteX6" fmla="*/ 161754 w 2803176"/>
                <a:gd name="connsiteY6" fmla="*/ 1406757 h 2851159"/>
                <a:gd name="connsiteX7" fmla="*/ 16148 w 2803176"/>
                <a:gd name="connsiteY7" fmla="*/ 905875 h 2851159"/>
                <a:gd name="connsiteX8" fmla="*/ 470437 w 2803176"/>
                <a:gd name="connsiteY8" fmla="*/ 439939 h 2851159"/>
                <a:gd name="connsiteX9" fmla="*/ 1320770 w 2803176"/>
                <a:gd name="connsiteY9" fmla="*/ 8948 h 2851159"/>
                <a:gd name="connsiteX0" fmla="*/ 1320770 w 2803176"/>
                <a:gd name="connsiteY0" fmla="*/ 8948 h 2851159"/>
                <a:gd name="connsiteX1" fmla="*/ 2293412 w 2803176"/>
                <a:gd name="connsiteY1" fmla="*/ 480708 h 2851159"/>
                <a:gd name="connsiteX2" fmla="*/ 2800118 w 2803176"/>
                <a:gd name="connsiteY2" fmla="*/ 1057305 h 2851159"/>
                <a:gd name="connsiteX3" fmla="*/ 2473963 w 2803176"/>
                <a:gd name="connsiteY3" fmla="*/ 1977529 h 2851159"/>
                <a:gd name="connsiteX4" fmla="*/ 1850773 w 2803176"/>
                <a:gd name="connsiteY4" fmla="*/ 2851159 h 2851159"/>
                <a:gd name="connsiteX5" fmla="*/ 814065 w 2803176"/>
                <a:gd name="connsiteY5" fmla="*/ 2251266 h 2851159"/>
                <a:gd name="connsiteX6" fmla="*/ 161754 w 2803176"/>
                <a:gd name="connsiteY6" fmla="*/ 1406757 h 2851159"/>
                <a:gd name="connsiteX7" fmla="*/ 16148 w 2803176"/>
                <a:gd name="connsiteY7" fmla="*/ 905875 h 2851159"/>
                <a:gd name="connsiteX8" fmla="*/ 470437 w 2803176"/>
                <a:gd name="connsiteY8" fmla="*/ 439939 h 2851159"/>
                <a:gd name="connsiteX9" fmla="*/ 1320770 w 2803176"/>
                <a:gd name="connsiteY9" fmla="*/ 8948 h 2851159"/>
                <a:gd name="connsiteX0" fmla="*/ 1320770 w 2803176"/>
                <a:gd name="connsiteY0" fmla="*/ 0 h 2842211"/>
                <a:gd name="connsiteX1" fmla="*/ 2293412 w 2803176"/>
                <a:gd name="connsiteY1" fmla="*/ 471760 h 2842211"/>
                <a:gd name="connsiteX2" fmla="*/ 2800118 w 2803176"/>
                <a:gd name="connsiteY2" fmla="*/ 1048357 h 2842211"/>
                <a:gd name="connsiteX3" fmla="*/ 2473963 w 2803176"/>
                <a:gd name="connsiteY3" fmla="*/ 1968581 h 2842211"/>
                <a:gd name="connsiteX4" fmla="*/ 1850773 w 2803176"/>
                <a:gd name="connsiteY4" fmla="*/ 2842211 h 2842211"/>
                <a:gd name="connsiteX5" fmla="*/ 814065 w 2803176"/>
                <a:gd name="connsiteY5" fmla="*/ 2242318 h 2842211"/>
                <a:gd name="connsiteX6" fmla="*/ 161754 w 2803176"/>
                <a:gd name="connsiteY6" fmla="*/ 1397809 h 2842211"/>
                <a:gd name="connsiteX7" fmla="*/ 16148 w 2803176"/>
                <a:gd name="connsiteY7" fmla="*/ 896927 h 2842211"/>
                <a:gd name="connsiteX8" fmla="*/ 470437 w 2803176"/>
                <a:gd name="connsiteY8" fmla="*/ 430991 h 2842211"/>
                <a:gd name="connsiteX9" fmla="*/ 1320770 w 2803176"/>
                <a:gd name="connsiteY9" fmla="*/ 0 h 2842211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531"/>
                <a:gd name="connsiteY0" fmla="*/ 0 h 2818914"/>
                <a:gd name="connsiteX1" fmla="*/ 2281763 w 2803531"/>
                <a:gd name="connsiteY1" fmla="*/ 500881 h 2818914"/>
                <a:gd name="connsiteX2" fmla="*/ 2800118 w 2803531"/>
                <a:gd name="connsiteY2" fmla="*/ 1025060 h 2818914"/>
                <a:gd name="connsiteX3" fmla="*/ 2473963 w 2803531"/>
                <a:gd name="connsiteY3" fmla="*/ 1945284 h 2818914"/>
                <a:gd name="connsiteX4" fmla="*/ 1850773 w 2803531"/>
                <a:gd name="connsiteY4" fmla="*/ 2818914 h 2818914"/>
                <a:gd name="connsiteX5" fmla="*/ 814065 w 2803531"/>
                <a:gd name="connsiteY5" fmla="*/ 2219021 h 2818914"/>
                <a:gd name="connsiteX6" fmla="*/ 161754 w 2803531"/>
                <a:gd name="connsiteY6" fmla="*/ 1374512 h 2818914"/>
                <a:gd name="connsiteX7" fmla="*/ 16148 w 2803531"/>
                <a:gd name="connsiteY7" fmla="*/ 873630 h 2818914"/>
                <a:gd name="connsiteX8" fmla="*/ 470437 w 2803531"/>
                <a:gd name="connsiteY8" fmla="*/ 407694 h 2818914"/>
                <a:gd name="connsiteX9" fmla="*/ 1198462 w 2803531"/>
                <a:gd name="connsiteY9" fmla="*/ 0 h 2818914"/>
                <a:gd name="connsiteX0" fmla="*/ 1198462 w 2804119"/>
                <a:gd name="connsiteY0" fmla="*/ 0 h 2818914"/>
                <a:gd name="connsiteX1" fmla="*/ 2281763 w 2804119"/>
                <a:gd name="connsiteY1" fmla="*/ 500881 h 2818914"/>
                <a:gd name="connsiteX2" fmla="*/ 2800118 w 2804119"/>
                <a:gd name="connsiteY2" fmla="*/ 1025060 h 2818914"/>
                <a:gd name="connsiteX3" fmla="*/ 2473963 w 2804119"/>
                <a:gd name="connsiteY3" fmla="*/ 1945284 h 2818914"/>
                <a:gd name="connsiteX4" fmla="*/ 1850773 w 2804119"/>
                <a:gd name="connsiteY4" fmla="*/ 2818914 h 2818914"/>
                <a:gd name="connsiteX5" fmla="*/ 814065 w 2804119"/>
                <a:gd name="connsiteY5" fmla="*/ 2219021 h 2818914"/>
                <a:gd name="connsiteX6" fmla="*/ 161754 w 2804119"/>
                <a:gd name="connsiteY6" fmla="*/ 1374512 h 2818914"/>
                <a:gd name="connsiteX7" fmla="*/ 16148 w 2804119"/>
                <a:gd name="connsiteY7" fmla="*/ 873630 h 2818914"/>
                <a:gd name="connsiteX8" fmla="*/ 470437 w 2804119"/>
                <a:gd name="connsiteY8" fmla="*/ 407694 h 2818914"/>
                <a:gd name="connsiteX9" fmla="*/ 1198462 w 2804119"/>
                <a:gd name="connsiteY9" fmla="*/ 0 h 2818914"/>
                <a:gd name="connsiteX0" fmla="*/ 1175165 w 2804119"/>
                <a:gd name="connsiteY0" fmla="*/ 0 h 2830562"/>
                <a:gd name="connsiteX1" fmla="*/ 2281763 w 2804119"/>
                <a:gd name="connsiteY1" fmla="*/ 512529 h 2830562"/>
                <a:gd name="connsiteX2" fmla="*/ 2800118 w 2804119"/>
                <a:gd name="connsiteY2" fmla="*/ 1036708 h 2830562"/>
                <a:gd name="connsiteX3" fmla="*/ 2473963 w 2804119"/>
                <a:gd name="connsiteY3" fmla="*/ 1956932 h 2830562"/>
                <a:gd name="connsiteX4" fmla="*/ 1850773 w 2804119"/>
                <a:gd name="connsiteY4" fmla="*/ 2830562 h 2830562"/>
                <a:gd name="connsiteX5" fmla="*/ 814065 w 2804119"/>
                <a:gd name="connsiteY5" fmla="*/ 2230669 h 2830562"/>
                <a:gd name="connsiteX6" fmla="*/ 161754 w 2804119"/>
                <a:gd name="connsiteY6" fmla="*/ 1386160 h 2830562"/>
                <a:gd name="connsiteX7" fmla="*/ 16148 w 2804119"/>
                <a:gd name="connsiteY7" fmla="*/ 885278 h 2830562"/>
                <a:gd name="connsiteX8" fmla="*/ 470437 w 2804119"/>
                <a:gd name="connsiteY8" fmla="*/ 419342 h 2830562"/>
                <a:gd name="connsiteX9" fmla="*/ 1175165 w 2804119"/>
                <a:gd name="connsiteY9" fmla="*/ 0 h 2830562"/>
                <a:gd name="connsiteX0" fmla="*/ 1278383 w 2907337"/>
                <a:gd name="connsiteY0" fmla="*/ 0 h 2830562"/>
                <a:gd name="connsiteX1" fmla="*/ 2384981 w 2907337"/>
                <a:gd name="connsiteY1" fmla="*/ 512529 h 2830562"/>
                <a:gd name="connsiteX2" fmla="*/ 2903336 w 2907337"/>
                <a:gd name="connsiteY2" fmla="*/ 1036708 h 2830562"/>
                <a:gd name="connsiteX3" fmla="*/ 2577181 w 2907337"/>
                <a:gd name="connsiteY3" fmla="*/ 1956932 h 2830562"/>
                <a:gd name="connsiteX4" fmla="*/ 1953991 w 2907337"/>
                <a:gd name="connsiteY4" fmla="*/ 2830562 h 2830562"/>
                <a:gd name="connsiteX5" fmla="*/ 917283 w 2907337"/>
                <a:gd name="connsiteY5" fmla="*/ 2230669 h 2830562"/>
                <a:gd name="connsiteX6" fmla="*/ 264972 w 2907337"/>
                <a:gd name="connsiteY6" fmla="*/ 1386160 h 2830562"/>
                <a:gd name="connsiteX7" fmla="*/ 8706 w 2907337"/>
                <a:gd name="connsiteY7" fmla="*/ 832861 h 2830562"/>
                <a:gd name="connsiteX8" fmla="*/ 573655 w 2907337"/>
                <a:gd name="connsiteY8" fmla="*/ 419342 h 2830562"/>
                <a:gd name="connsiteX9" fmla="*/ 1278383 w 2907337"/>
                <a:gd name="connsiteY9" fmla="*/ 0 h 2830562"/>
                <a:gd name="connsiteX0" fmla="*/ 1278383 w 2907337"/>
                <a:gd name="connsiteY0" fmla="*/ 0 h 2830562"/>
                <a:gd name="connsiteX1" fmla="*/ 2384981 w 2907337"/>
                <a:gd name="connsiteY1" fmla="*/ 512529 h 2830562"/>
                <a:gd name="connsiteX2" fmla="*/ 2903336 w 2907337"/>
                <a:gd name="connsiteY2" fmla="*/ 1036708 h 2830562"/>
                <a:gd name="connsiteX3" fmla="*/ 2577181 w 2907337"/>
                <a:gd name="connsiteY3" fmla="*/ 1956932 h 2830562"/>
                <a:gd name="connsiteX4" fmla="*/ 1953991 w 2907337"/>
                <a:gd name="connsiteY4" fmla="*/ 2830562 h 2830562"/>
                <a:gd name="connsiteX5" fmla="*/ 917283 w 2907337"/>
                <a:gd name="connsiteY5" fmla="*/ 2230669 h 2830562"/>
                <a:gd name="connsiteX6" fmla="*/ 264972 w 2907337"/>
                <a:gd name="connsiteY6" fmla="*/ 1386160 h 2830562"/>
                <a:gd name="connsiteX7" fmla="*/ 8706 w 2907337"/>
                <a:gd name="connsiteY7" fmla="*/ 832861 h 2830562"/>
                <a:gd name="connsiteX8" fmla="*/ 585303 w 2907337"/>
                <a:gd name="connsiteY8" fmla="*/ 372749 h 2830562"/>
                <a:gd name="connsiteX9" fmla="*/ 1278383 w 2907337"/>
                <a:gd name="connsiteY9" fmla="*/ 0 h 2830562"/>
                <a:gd name="connsiteX0" fmla="*/ 1278383 w 2907337"/>
                <a:gd name="connsiteY0" fmla="*/ 0 h 2830562"/>
                <a:gd name="connsiteX1" fmla="*/ 2384981 w 2907337"/>
                <a:gd name="connsiteY1" fmla="*/ 512529 h 2830562"/>
                <a:gd name="connsiteX2" fmla="*/ 2903336 w 2907337"/>
                <a:gd name="connsiteY2" fmla="*/ 1036708 h 2830562"/>
                <a:gd name="connsiteX3" fmla="*/ 2577181 w 2907337"/>
                <a:gd name="connsiteY3" fmla="*/ 1956932 h 2830562"/>
                <a:gd name="connsiteX4" fmla="*/ 1953991 w 2907337"/>
                <a:gd name="connsiteY4" fmla="*/ 2830562 h 2830562"/>
                <a:gd name="connsiteX5" fmla="*/ 917283 w 2907337"/>
                <a:gd name="connsiteY5" fmla="*/ 2230669 h 2830562"/>
                <a:gd name="connsiteX6" fmla="*/ 264972 w 2907337"/>
                <a:gd name="connsiteY6" fmla="*/ 1386160 h 2830562"/>
                <a:gd name="connsiteX7" fmla="*/ 8706 w 2907337"/>
                <a:gd name="connsiteY7" fmla="*/ 832861 h 2830562"/>
                <a:gd name="connsiteX8" fmla="*/ 585303 w 2907337"/>
                <a:gd name="connsiteY8" fmla="*/ 372749 h 2830562"/>
                <a:gd name="connsiteX9" fmla="*/ 1278383 w 2907337"/>
                <a:gd name="connsiteY9" fmla="*/ 0 h 2830562"/>
                <a:gd name="connsiteX0" fmla="*/ 1281232 w 2910186"/>
                <a:gd name="connsiteY0" fmla="*/ 0 h 2830562"/>
                <a:gd name="connsiteX1" fmla="*/ 2387830 w 2910186"/>
                <a:gd name="connsiteY1" fmla="*/ 512529 h 2830562"/>
                <a:gd name="connsiteX2" fmla="*/ 2906185 w 2910186"/>
                <a:gd name="connsiteY2" fmla="*/ 1036708 h 2830562"/>
                <a:gd name="connsiteX3" fmla="*/ 2580030 w 2910186"/>
                <a:gd name="connsiteY3" fmla="*/ 1956932 h 2830562"/>
                <a:gd name="connsiteX4" fmla="*/ 1956840 w 2910186"/>
                <a:gd name="connsiteY4" fmla="*/ 2830562 h 2830562"/>
                <a:gd name="connsiteX5" fmla="*/ 920132 w 2910186"/>
                <a:gd name="connsiteY5" fmla="*/ 2230669 h 2830562"/>
                <a:gd name="connsiteX6" fmla="*/ 209579 w 2910186"/>
                <a:gd name="connsiteY6" fmla="*/ 1415281 h 2830562"/>
                <a:gd name="connsiteX7" fmla="*/ 11555 w 2910186"/>
                <a:gd name="connsiteY7" fmla="*/ 832861 h 2830562"/>
                <a:gd name="connsiteX8" fmla="*/ 588152 w 2910186"/>
                <a:gd name="connsiteY8" fmla="*/ 372749 h 2830562"/>
                <a:gd name="connsiteX9" fmla="*/ 1281232 w 2910186"/>
                <a:gd name="connsiteY9" fmla="*/ 0 h 2830562"/>
                <a:gd name="connsiteX0" fmla="*/ 1279343 w 2908297"/>
                <a:gd name="connsiteY0" fmla="*/ 0 h 2830562"/>
                <a:gd name="connsiteX1" fmla="*/ 2385941 w 2908297"/>
                <a:gd name="connsiteY1" fmla="*/ 512529 h 2830562"/>
                <a:gd name="connsiteX2" fmla="*/ 2904296 w 2908297"/>
                <a:gd name="connsiteY2" fmla="*/ 1036708 h 2830562"/>
                <a:gd name="connsiteX3" fmla="*/ 2578141 w 2908297"/>
                <a:gd name="connsiteY3" fmla="*/ 1956932 h 2830562"/>
                <a:gd name="connsiteX4" fmla="*/ 1954951 w 2908297"/>
                <a:gd name="connsiteY4" fmla="*/ 2830562 h 2830562"/>
                <a:gd name="connsiteX5" fmla="*/ 918243 w 2908297"/>
                <a:gd name="connsiteY5" fmla="*/ 2230669 h 2830562"/>
                <a:gd name="connsiteX6" fmla="*/ 242635 w 2908297"/>
                <a:gd name="connsiteY6" fmla="*/ 1525941 h 2830562"/>
                <a:gd name="connsiteX7" fmla="*/ 9666 w 2908297"/>
                <a:gd name="connsiteY7" fmla="*/ 832861 h 2830562"/>
                <a:gd name="connsiteX8" fmla="*/ 586263 w 2908297"/>
                <a:gd name="connsiteY8" fmla="*/ 372749 h 2830562"/>
                <a:gd name="connsiteX9" fmla="*/ 1279343 w 2908297"/>
                <a:gd name="connsiteY9" fmla="*/ 0 h 2830562"/>
                <a:gd name="connsiteX0" fmla="*/ 1279343 w 2908297"/>
                <a:gd name="connsiteY0" fmla="*/ 0 h 2830562"/>
                <a:gd name="connsiteX1" fmla="*/ 2385941 w 2908297"/>
                <a:gd name="connsiteY1" fmla="*/ 512529 h 2830562"/>
                <a:gd name="connsiteX2" fmla="*/ 2904296 w 2908297"/>
                <a:gd name="connsiteY2" fmla="*/ 1036708 h 2830562"/>
                <a:gd name="connsiteX3" fmla="*/ 2578141 w 2908297"/>
                <a:gd name="connsiteY3" fmla="*/ 1956932 h 2830562"/>
                <a:gd name="connsiteX4" fmla="*/ 1954951 w 2908297"/>
                <a:gd name="connsiteY4" fmla="*/ 2830562 h 2830562"/>
                <a:gd name="connsiteX5" fmla="*/ 918243 w 2908297"/>
                <a:gd name="connsiteY5" fmla="*/ 2230669 h 2830562"/>
                <a:gd name="connsiteX6" fmla="*/ 242635 w 2908297"/>
                <a:gd name="connsiteY6" fmla="*/ 1525941 h 2830562"/>
                <a:gd name="connsiteX7" fmla="*/ 9666 w 2908297"/>
                <a:gd name="connsiteY7" fmla="*/ 832861 h 2830562"/>
                <a:gd name="connsiteX8" fmla="*/ 568790 w 2908297"/>
                <a:gd name="connsiteY8" fmla="*/ 355276 h 2830562"/>
                <a:gd name="connsiteX9" fmla="*/ 1279343 w 2908297"/>
                <a:gd name="connsiteY9" fmla="*/ 0 h 2830562"/>
                <a:gd name="connsiteX0" fmla="*/ 1279343 w 2908297"/>
                <a:gd name="connsiteY0" fmla="*/ 0 h 2830562"/>
                <a:gd name="connsiteX1" fmla="*/ 2385941 w 2908297"/>
                <a:gd name="connsiteY1" fmla="*/ 512529 h 2830562"/>
                <a:gd name="connsiteX2" fmla="*/ 2904296 w 2908297"/>
                <a:gd name="connsiteY2" fmla="*/ 1036708 h 2830562"/>
                <a:gd name="connsiteX3" fmla="*/ 2578141 w 2908297"/>
                <a:gd name="connsiteY3" fmla="*/ 1956932 h 2830562"/>
                <a:gd name="connsiteX4" fmla="*/ 1954951 w 2908297"/>
                <a:gd name="connsiteY4" fmla="*/ 2830562 h 2830562"/>
                <a:gd name="connsiteX5" fmla="*/ 918243 w 2908297"/>
                <a:gd name="connsiteY5" fmla="*/ 2230669 h 2830562"/>
                <a:gd name="connsiteX6" fmla="*/ 242635 w 2908297"/>
                <a:gd name="connsiteY6" fmla="*/ 1525941 h 2830562"/>
                <a:gd name="connsiteX7" fmla="*/ 9666 w 2908297"/>
                <a:gd name="connsiteY7" fmla="*/ 832861 h 2830562"/>
                <a:gd name="connsiteX8" fmla="*/ 568790 w 2908297"/>
                <a:gd name="connsiteY8" fmla="*/ 355276 h 2830562"/>
                <a:gd name="connsiteX9" fmla="*/ 1279343 w 2908297"/>
                <a:gd name="connsiteY9" fmla="*/ 0 h 2830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08297" h="2830562">
                  <a:moveTo>
                    <a:pt x="1279343" y="0"/>
                  </a:moveTo>
                  <a:cubicBezTo>
                    <a:pt x="1696745" y="138810"/>
                    <a:pt x="2115116" y="339744"/>
                    <a:pt x="2385941" y="512529"/>
                  </a:cubicBezTo>
                  <a:cubicBezTo>
                    <a:pt x="2656766" y="685314"/>
                    <a:pt x="2872263" y="795974"/>
                    <a:pt x="2904296" y="1036708"/>
                  </a:cubicBezTo>
                  <a:cubicBezTo>
                    <a:pt x="2936329" y="1277442"/>
                    <a:pt x="2771310" y="1663780"/>
                    <a:pt x="2578141" y="1956932"/>
                  </a:cubicBezTo>
                  <a:cubicBezTo>
                    <a:pt x="2384972" y="2250084"/>
                    <a:pt x="2400503" y="2319003"/>
                    <a:pt x="1954951" y="2830562"/>
                  </a:cubicBezTo>
                  <a:cubicBezTo>
                    <a:pt x="1427860" y="2538381"/>
                    <a:pt x="1203629" y="2448106"/>
                    <a:pt x="918243" y="2230669"/>
                  </a:cubicBezTo>
                  <a:cubicBezTo>
                    <a:pt x="632857" y="2013232"/>
                    <a:pt x="362031" y="1735612"/>
                    <a:pt x="242635" y="1525941"/>
                  </a:cubicBezTo>
                  <a:cubicBezTo>
                    <a:pt x="123239" y="1316270"/>
                    <a:pt x="-41781" y="983320"/>
                    <a:pt x="9666" y="832861"/>
                  </a:cubicBezTo>
                  <a:cubicBezTo>
                    <a:pt x="61113" y="682402"/>
                    <a:pt x="342616" y="487292"/>
                    <a:pt x="568790" y="355276"/>
                  </a:cubicBezTo>
                  <a:cubicBezTo>
                    <a:pt x="800787" y="240733"/>
                    <a:pt x="847382" y="190257"/>
                    <a:pt x="1279343" y="0"/>
                  </a:cubicBezTo>
                  <a:close/>
                </a:path>
              </a:pathLst>
            </a:custGeom>
            <a:noFill/>
            <a:ln w="28575" cap="flat" cmpd="sng" algn="ctr">
              <a:solidFill>
                <a:srgbClr val="7030A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689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2831398" cy="3072432"/>
            <a:chOff x="52415" y="0"/>
            <a:chExt cx="2831398" cy="3072432"/>
          </a:xfrm>
        </p:grpSpPr>
        <p:cxnSp>
          <p:nvCxnSpPr>
            <p:cNvPr id="5" name="Straight Connector 4"/>
            <p:cNvCxnSpPr>
              <a:stCxn id="6" idx="0"/>
              <a:endCxn id="8" idx="3"/>
            </p:cNvCxnSpPr>
            <p:nvPr/>
          </p:nvCxnSpPr>
          <p:spPr>
            <a:xfrm flipV="1">
              <a:off x="656831" y="293765"/>
              <a:ext cx="691045" cy="65460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/>
                <p:cNvSpPr>
                  <a:spLocks noChangeAspect="1"/>
                </p:cNvSpPr>
                <p:nvPr/>
              </p:nvSpPr>
              <p:spPr>
                <a:xfrm>
                  <a:off x="456457" y="94836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" name="Oval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457" y="948368"/>
                  <a:ext cx="400747" cy="226790"/>
                </a:xfrm>
                <a:prstGeom prst="ellipse">
                  <a:avLst/>
                </a:prstGeom>
                <a:blipFill rotWithShape="1">
                  <a:blip r:embed="rId29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/>
                <p:cNvSpPr>
                  <a:spLocks noChangeAspect="1"/>
                </p:cNvSpPr>
                <p:nvPr/>
              </p:nvSpPr>
              <p:spPr>
                <a:xfrm>
                  <a:off x="834449" y="1729611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449" y="1729611"/>
                  <a:ext cx="400747" cy="226790"/>
                </a:xfrm>
                <a:prstGeom prst="ellipse">
                  <a:avLst/>
                </a:prstGeom>
                <a:blipFill rotWithShape="1">
                  <a:blip r:embed="rId30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>
                  <a:spLocks noChangeAspect="1"/>
                </p:cNvSpPr>
                <p:nvPr/>
              </p:nvSpPr>
              <p:spPr>
                <a:xfrm>
                  <a:off x="1289188" y="10018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9188" y="100188"/>
                  <a:ext cx="400747" cy="226790"/>
                </a:xfrm>
                <a:prstGeom prst="ellipse">
                  <a:avLst/>
                </a:prstGeom>
                <a:blipFill rotWithShape="1">
                  <a:blip r:embed="rId31"/>
                  <a:stretch>
                    <a:fillRect b="-50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035467" y="2814796"/>
                  <a:ext cx="197938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5467" y="2814796"/>
                  <a:ext cx="197938" cy="257635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 l="-24242" r="-24242" b="-28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084326" y="2814795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4326" y="2814795"/>
                  <a:ext cx="194540" cy="257635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l="-12500" r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>
              <a:stCxn id="6" idx="5"/>
              <a:endCxn id="7" idx="0"/>
            </p:cNvCxnSpPr>
            <p:nvPr/>
          </p:nvCxnSpPr>
          <p:spPr>
            <a:xfrm>
              <a:off x="798516" y="1141945"/>
              <a:ext cx="236307" cy="58766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>
              <a:stCxn id="7" idx="5"/>
              <a:endCxn id="9" idx="0"/>
            </p:cNvCxnSpPr>
            <p:nvPr/>
          </p:nvCxnSpPr>
          <p:spPr>
            <a:xfrm>
              <a:off x="1176508" y="1923188"/>
              <a:ext cx="957928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>
              <a:stCxn id="8" idx="5"/>
              <a:endCxn id="16" idx="0"/>
            </p:cNvCxnSpPr>
            <p:nvPr/>
          </p:nvCxnSpPr>
          <p:spPr>
            <a:xfrm>
              <a:off x="1631247" y="293765"/>
              <a:ext cx="628682" cy="62139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16" idx="4"/>
              <a:endCxn id="51" idx="0"/>
            </p:cNvCxnSpPr>
            <p:nvPr/>
          </p:nvCxnSpPr>
          <p:spPr>
            <a:xfrm flipH="1">
              <a:off x="1975560" y="1141945"/>
              <a:ext cx="284369" cy="55445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Oval 15"/>
                <p:cNvSpPr>
                  <a:spLocks noChangeAspect="1"/>
                </p:cNvSpPr>
                <p:nvPr/>
              </p:nvSpPr>
              <p:spPr>
                <a:xfrm>
                  <a:off x="2059555" y="915155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Oval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9555" y="915155"/>
                  <a:ext cx="400747" cy="226790"/>
                </a:xfrm>
                <a:prstGeom prst="ellipse">
                  <a:avLst/>
                </a:prstGeom>
                <a:blipFill rotWithShape="1">
                  <a:blip r:embed="rId34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75900" y="2814797"/>
                  <a:ext cx="19236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900" y="2814797"/>
                  <a:ext cx="192360" cy="257635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l="-29032" r="-25806" b="-95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>
              <a:stCxn id="7" idx="3"/>
              <a:endCxn id="17" idx="0"/>
            </p:cNvCxnSpPr>
            <p:nvPr/>
          </p:nvCxnSpPr>
          <p:spPr>
            <a:xfrm flipH="1">
              <a:off x="372080" y="1923188"/>
              <a:ext cx="521057" cy="89160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1775186" y="1696398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186" y="1696398"/>
                  <a:ext cx="400747" cy="226790"/>
                </a:xfrm>
                <a:prstGeom prst="ellipse">
                  <a:avLst/>
                </a:prstGeom>
                <a:blipFill rotWithShape="1">
                  <a:blip r:embed="rId36"/>
                  <a:stretch>
                    <a:fillRect b="-20513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3"/>
              <a:endCxn id="10" idx="0"/>
            </p:cNvCxnSpPr>
            <p:nvPr/>
          </p:nvCxnSpPr>
          <p:spPr>
            <a:xfrm flipH="1">
              <a:off x="1181596" y="1889975"/>
              <a:ext cx="652278" cy="9248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9" idx="0"/>
            </p:cNvCxnSpPr>
            <p:nvPr/>
          </p:nvCxnSpPr>
          <p:spPr>
            <a:xfrm>
              <a:off x="1975560" y="1923188"/>
              <a:ext cx="158876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urved Connector 86"/>
            <p:cNvCxnSpPr>
              <a:stCxn id="10" idx="0"/>
              <a:endCxn id="6" idx="2"/>
            </p:cNvCxnSpPr>
            <p:nvPr/>
          </p:nvCxnSpPr>
          <p:spPr bwMode="auto">
            <a:xfrm rot="16200000" flipV="1">
              <a:off x="-57489" y="1575709"/>
              <a:ext cx="1753032" cy="725139"/>
            </a:xfrm>
            <a:prstGeom prst="curvedConnector4">
              <a:avLst>
                <a:gd name="adj1" fmla="val 35657"/>
                <a:gd name="adj2" fmla="val 13152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Curved Connector 93"/>
            <p:cNvCxnSpPr>
              <a:stCxn id="9" idx="0"/>
              <a:endCxn id="16" idx="6"/>
            </p:cNvCxnSpPr>
            <p:nvPr/>
          </p:nvCxnSpPr>
          <p:spPr bwMode="auto">
            <a:xfrm rot="5400000" flipH="1" flipV="1">
              <a:off x="1404246" y="1758740"/>
              <a:ext cx="1786246" cy="325866"/>
            </a:xfrm>
            <a:prstGeom prst="curvedConnector4">
              <a:avLst>
                <a:gd name="adj1" fmla="val 46826"/>
                <a:gd name="adj2" fmla="val 1701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786357" y="402869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357" y="402869"/>
                  <a:ext cx="248466" cy="200376"/>
                </a:xfrm>
                <a:prstGeom prst="rect">
                  <a:avLst/>
                </a:prstGeom>
                <a:blipFill rotWithShape="1">
                  <a:blip r:embed="rId37"/>
                  <a:stretch>
                    <a:fillRect l="-12195" r="-14634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1975330" y="420690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23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5330" y="420690"/>
                  <a:ext cx="248466" cy="200376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2195" r="-14634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/>
                <p:cNvSpPr txBox="1"/>
                <p:nvPr/>
              </p:nvSpPr>
              <p:spPr>
                <a:xfrm>
                  <a:off x="2734733" y="1442310"/>
                  <a:ext cx="14908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8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4733" y="1442310"/>
                  <a:ext cx="149080" cy="200376"/>
                </a:xfrm>
                <a:prstGeom prst="rect">
                  <a:avLst/>
                </a:prstGeom>
                <a:blipFill rotWithShape="1">
                  <a:blip r:embed="rId38"/>
                  <a:stretch>
                    <a:fillRect l="-20833" r="-29167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Box 110"/>
                <p:cNvSpPr txBox="1"/>
                <p:nvPr/>
              </p:nvSpPr>
              <p:spPr>
                <a:xfrm>
                  <a:off x="391380" y="2295509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TextBox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380" y="2295509"/>
                  <a:ext cx="153760" cy="200376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28000" r="-20000"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1905795" y="1272604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795" y="1272604"/>
                  <a:ext cx="153760" cy="200376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24000" r="-24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849170" y="2116298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9170" y="2116298"/>
                  <a:ext cx="153760" cy="200376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24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1514564" y="191592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564" y="1915922"/>
                  <a:ext cx="153760" cy="200376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24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58240" y="1329041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40" y="1329041"/>
                  <a:ext cx="153760" cy="200376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24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Box 115"/>
                <p:cNvSpPr txBox="1"/>
                <p:nvPr/>
              </p:nvSpPr>
              <p:spPr>
                <a:xfrm>
                  <a:off x="957942" y="130647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Box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7942" y="1306472"/>
                  <a:ext cx="153760" cy="200376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24000" r="-20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1176508" y="2064086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6508" y="2064086"/>
                  <a:ext cx="149079" cy="200376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 l="-20000" r="-24000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1631247" y="1550965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1247" y="1550965"/>
                  <a:ext cx="149079" cy="200376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 l="-25000" r="-25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420292" y="747992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0292" y="747992"/>
                  <a:ext cx="149079" cy="200376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l="-24000" r="-24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03598" y="0"/>
                  <a:ext cx="1011366" cy="34342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1∗40+5∗23</m:t>
                        </m:r>
                      </m:oMath>
                    </m:oMathPara>
                  </a14:m>
                  <a:endParaRPr lang="en-US" sz="1200" b="0" i="1" dirty="0">
                    <a:solidFill>
                      <a:srgbClr val="00B050"/>
                    </a:solidFill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=155</m:t>
                        </m:r>
                      </m:oMath>
                    </m:oMathPara>
                  </a14:m>
                  <a:endParaRPr lang="en-US" sz="1200" b="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598" y="0"/>
                  <a:ext cx="1011366" cy="343427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 l="-2410" r="-4217" b="-53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24323" y="798033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323" y="798033"/>
                  <a:ext cx="149079" cy="200376"/>
                </a:xfrm>
                <a:prstGeom prst="rect">
                  <a:avLst/>
                </a:prstGeom>
                <a:blipFill rotWithShape="1">
                  <a:blip r:embed="rId41"/>
                  <a:stretch>
                    <a:fillRect l="-25000" r="-25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Freeform 37"/>
            <p:cNvSpPr/>
            <p:nvPr/>
          </p:nvSpPr>
          <p:spPr bwMode="auto">
            <a:xfrm>
              <a:off x="52415" y="0"/>
              <a:ext cx="2568325" cy="2859683"/>
            </a:xfrm>
            <a:custGeom>
              <a:avLst/>
              <a:gdLst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6518"/>
                <a:gd name="connsiteX1" fmla="*/ 2448637 w 2958401"/>
                <a:gd name="connsiteY1" fmla="*/ 472517 h 2846518"/>
                <a:gd name="connsiteX2" fmla="*/ 2955343 w 2958401"/>
                <a:gd name="connsiteY2" fmla="*/ 1049114 h 2846518"/>
                <a:gd name="connsiteX3" fmla="*/ 2629188 w 2958401"/>
                <a:gd name="connsiteY3" fmla="*/ 1969338 h 2846518"/>
                <a:gd name="connsiteX4" fmla="*/ 2005998 w 2958401"/>
                <a:gd name="connsiteY4" fmla="*/ 2842968 h 2846518"/>
                <a:gd name="connsiteX5" fmla="*/ 969290 w 2958401"/>
                <a:gd name="connsiteY5" fmla="*/ 2243075 h 2846518"/>
                <a:gd name="connsiteX6" fmla="*/ 316979 w 2958401"/>
                <a:gd name="connsiteY6" fmla="*/ 1398566 h 2846518"/>
                <a:gd name="connsiteX7" fmla="*/ 60714 w 2958401"/>
                <a:gd name="connsiteY7" fmla="*/ 390978 h 2846518"/>
                <a:gd name="connsiteX8" fmla="*/ 1475995 w 2958401"/>
                <a:gd name="connsiteY8" fmla="*/ 757 h 284651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757 h 2842968"/>
                <a:gd name="connsiteX1" fmla="*/ 2448637 w 2958401"/>
                <a:gd name="connsiteY1" fmla="*/ 472517 h 2842968"/>
                <a:gd name="connsiteX2" fmla="*/ 2955343 w 2958401"/>
                <a:gd name="connsiteY2" fmla="*/ 1049114 h 2842968"/>
                <a:gd name="connsiteX3" fmla="*/ 2629188 w 2958401"/>
                <a:gd name="connsiteY3" fmla="*/ 1969338 h 2842968"/>
                <a:gd name="connsiteX4" fmla="*/ 2005998 w 2958401"/>
                <a:gd name="connsiteY4" fmla="*/ 2842968 h 2842968"/>
                <a:gd name="connsiteX5" fmla="*/ 969290 w 2958401"/>
                <a:gd name="connsiteY5" fmla="*/ 2243075 h 2842968"/>
                <a:gd name="connsiteX6" fmla="*/ 316979 w 2958401"/>
                <a:gd name="connsiteY6" fmla="*/ 1398566 h 2842968"/>
                <a:gd name="connsiteX7" fmla="*/ 60714 w 2958401"/>
                <a:gd name="connsiteY7" fmla="*/ 390978 h 2842968"/>
                <a:gd name="connsiteX8" fmla="*/ 1475995 w 2958401"/>
                <a:gd name="connsiteY8" fmla="*/ 757 h 2842968"/>
                <a:gd name="connsiteX0" fmla="*/ 1475995 w 2958401"/>
                <a:gd name="connsiteY0" fmla="*/ 0 h 2842211"/>
                <a:gd name="connsiteX1" fmla="*/ 2448637 w 2958401"/>
                <a:gd name="connsiteY1" fmla="*/ 471760 h 2842211"/>
                <a:gd name="connsiteX2" fmla="*/ 2955343 w 2958401"/>
                <a:gd name="connsiteY2" fmla="*/ 1048357 h 2842211"/>
                <a:gd name="connsiteX3" fmla="*/ 2629188 w 2958401"/>
                <a:gd name="connsiteY3" fmla="*/ 1968581 h 2842211"/>
                <a:gd name="connsiteX4" fmla="*/ 2005998 w 2958401"/>
                <a:gd name="connsiteY4" fmla="*/ 2842211 h 2842211"/>
                <a:gd name="connsiteX5" fmla="*/ 969290 w 2958401"/>
                <a:gd name="connsiteY5" fmla="*/ 2242318 h 2842211"/>
                <a:gd name="connsiteX6" fmla="*/ 316979 w 2958401"/>
                <a:gd name="connsiteY6" fmla="*/ 1397809 h 2842211"/>
                <a:gd name="connsiteX7" fmla="*/ 60714 w 2958401"/>
                <a:gd name="connsiteY7" fmla="*/ 390221 h 2842211"/>
                <a:gd name="connsiteX8" fmla="*/ 1475995 w 2958401"/>
                <a:gd name="connsiteY8" fmla="*/ 0 h 2842211"/>
                <a:gd name="connsiteX0" fmla="*/ 1226035 w 2708441"/>
                <a:gd name="connsiteY0" fmla="*/ 0 h 2842211"/>
                <a:gd name="connsiteX1" fmla="*/ 2198677 w 2708441"/>
                <a:gd name="connsiteY1" fmla="*/ 471760 h 2842211"/>
                <a:gd name="connsiteX2" fmla="*/ 2705383 w 2708441"/>
                <a:gd name="connsiteY2" fmla="*/ 1048357 h 2842211"/>
                <a:gd name="connsiteX3" fmla="*/ 2379228 w 2708441"/>
                <a:gd name="connsiteY3" fmla="*/ 1968581 h 2842211"/>
                <a:gd name="connsiteX4" fmla="*/ 1756038 w 2708441"/>
                <a:gd name="connsiteY4" fmla="*/ 2842211 h 2842211"/>
                <a:gd name="connsiteX5" fmla="*/ 719330 w 2708441"/>
                <a:gd name="connsiteY5" fmla="*/ 2242318 h 2842211"/>
                <a:gd name="connsiteX6" fmla="*/ 67019 w 2708441"/>
                <a:gd name="connsiteY6" fmla="*/ 1397809 h 2842211"/>
                <a:gd name="connsiteX7" fmla="*/ 230097 w 2708441"/>
                <a:gd name="connsiteY7" fmla="*/ 547475 h 2842211"/>
                <a:gd name="connsiteX8" fmla="*/ 1226035 w 2708441"/>
                <a:gd name="connsiteY8" fmla="*/ 0 h 2842211"/>
                <a:gd name="connsiteX0" fmla="*/ 1230866 w 2713272"/>
                <a:gd name="connsiteY0" fmla="*/ 0 h 2842211"/>
                <a:gd name="connsiteX1" fmla="*/ 2203508 w 2713272"/>
                <a:gd name="connsiteY1" fmla="*/ 471760 h 2842211"/>
                <a:gd name="connsiteX2" fmla="*/ 2710214 w 2713272"/>
                <a:gd name="connsiteY2" fmla="*/ 1048357 h 2842211"/>
                <a:gd name="connsiteX3" fmla="*/ 2384059 w 2713272"/>
                <a:gd name="connsiteY3" fmla="*/ 1968581 h 2842211"/>
                <a:gd name="connsiteX4" fmla="*/ 1760869 w 2713272"/>
                <a:gd name="connsiteY4" fmla="*/ 2842211 h 2842211"/>
                <a:gd name="connsiteX5" fmla="*/ 724161 w 2713272"/>
                <a:gd name="connsiteY5" fmla="*/ 2242318 h 2842211"/>
                <a:gd name="connsiteX6" fmla="*/ 71850 w 2713272"/>
                <a:gd name="connsiteY6" fmla="*/ 1397809 h 2842211"/>
                <a:gd name="connsiteX7" fmla="*/ 234928 w 2713272"/>
                <a:gd name="connsiteY7" fmla="*/ 547475 h 2842211"/>
                <a:gd name="connsiteX8" fmla="*/ 1230866 w 2713272"/>
                <a:gd name="connsiteY8" fmla="*/ 0 h 2842211"/>
                <a:gd name="connsiteX0" fmla="*/ 1295736 w 2778142"/>
                <a:gd name="connsiteY0" fmla="*/ 0 h 2842211"/>
                <a:gd name="connsiteX1" fmla="*/ 2268378 w 2778142"/>
                <a:gd name="connsiteY1" fmla="*/ 471760 h 2842211"/>
                <a:gd name="connsiteX2" fmla="*/ 2775084 w 2778142"/>
                <a:gd name="connsiteY2" fmla="*/ 1048357 h 2842211"/>
                <a:gd name="connsiteX3" fmla="*/ 2448929 w 2778142"/>
                <a:gd name="connsiteY3" fmla="*/ 1968581 h 2842211"/>
                <a:gd name="connsiteX4" fmla="*/ 1825739 w 2778142"/>
                <a:gd name="connsiteY4" fmla="*/ 2842211 h 2842211"/>
                <a:gd name="connsiteX5" fmla="*/ 789031 w 2778142"/>
                <a:gd name="connsiteY5" fmla="*/ 2242318 h 2842211"/>
                <a:gd name="connsiteX6" fmla="*/ 136720 w 2778142"/>
                <a:gd name="connsiteY6" fmla="*/ 1397809 h 2842211"/>
                <a:gd name="connsiteX7" fmla="*/ 8587 w 2778142"/>
                <a:gd name="connsiteY7" fmla="*/ 896927 h 2842211"/>
                <a:gd name="connsiteX8" fmla="*/ 299798 w 2778142"/>
                <a:gd name="connsiteY8" fmla="*/ 547475 h 2842211"/>
                <a:gd name="connsiteX9" fmla="*/ 1295736 w 2778142"/>
                <a:gd name="connsiteY9" fmla="*/ 0 h 2842211"/>
                <a:gd name="connsiteX0" fmla="*/ 1295736 w 2778142"/>
                <a:gd name="connsiteY0" fmla="*/ 0 h 2842211"/>
                <a:gd name="connsiteX1" fmla="*/ 2268378 w 2778142"/>
                <a:gd name="connsiteY1" fmla="*/ 471760 h 2842211"/>
                <a:gd name="connsiteX2" fmla="*/ 2775084 w 2778142"/>
                <a:gd name="connsiteY2" fmla="*/ 1048357 h 2842211"/>
                <a:gd name="connsiteX3" fmla="*/ 2448929 w 2778142"/>
                <a:gd name="connsiteY3" fmla="*/ 1968581 h 2842211"/>
                <a:gd name="connsiteX4" fmla="*/ 1825739 w 2778142"/>
                <a:gd name="connsiteY4" fmla="*/ 2842211 h 2842211"/>
                <a:gd name="connsiteX5" fmla="*/ 789031 w 2778142"/>
                <a:gd name="connsiteY5" fmla="*/ 2242318 h 2842211"/>
                <a:gd name="connsiteX6" fmla="*/ 136720 w 2778142"/>
                <a:gd name="connsiteY6" fmla="*/ 1397809 h 2842211"/>
                <a:gd name="connsiteX7" fmla="*/ 8587 w 2778142"/>
                <a:gd name="connsiteY7" fmla="*/ 896927 h 2842211"/>
                <a:gd name="connsiteX8" fmla="*/ 346391 w 2778142"/>
                <a:gd name="connsiteY8" fmla="*/ 477584 h 2842211"/>
                <a:gd name="connsiteX9" fmla="*/ 1295736 w 2778142"/>
                <a:gd name="connsiteY9" fmla="*/ 0 h 2842211"/>
                <a:gd name="connsiteX0" fmla="*/ 1295736 w 2778142"/>
                <a:gd name="connsiteY0" fmla="*/ 8948 h 2851159"/>
                <a:gd name="connsiteX1" fmla="*/ 2268378 w 2778142"/>
                <a:gd name="connsiteY1" fmla="*/ 480708 h 2851159"/>
                <a:gd name="connsiteX2" fmla="*/ 2775084 w 2778142"/>
                <a:gd name="connsiteY2" fmla="*/ 1057305 h 2851159"/>
                <a:gd name="connsiteX3" fmla="*/ 2448929 w 2778142"/>
                <a:gd name="connsiteY3" fmla="*/ 1977529 h 2851159"/>
                <a:gd name="connsiteX4" fmla="*/ 1825739 w 2778142"/>
                <a:gd name="connsiteY4" fmla="*/ 2851159 h 2851159"/>
                <a:gd name="connsiteX5" fmla="*/ 789031 w 2778142"/>
                <a:gd name="connsiteY5" fmla="*/ 2251266 h 2851159"/>
                <a:gd name="connsiteX6" fmla="*/ 136720 w 2778142"/>
                <a:gd name="connsiteY6" fmla="*/ 1406757 h 2851159"/>
                <a:gd name="connsiteX7" fmla="*/ 8587 w 2778142"/>
                <a:gd name="connsiteY7" fmla="*/ 905875 h 2851159"/>
                <a:gd name="connsiteX8" fmla="*/ 1295736 w 2778142"/>
                <a:gd name="connsiteY8" fmla="*/ 8948 h 2851159"/>
                <a:gd name="connsiteX0" fmla="*/ 1305631 w 2788037"/>
                <a:gd name="connsiteY0" fmla="*/ 8948 h 2851159"/>
                <a:gd name="connsiteX1" fmla="*/ 2278273 w 2788037"/>
                <a:gd name="connsiteY1" fmla="*/ 480708 h 2851159"/>
                <a:gd name="connsiteX2" fmla="*/ 2784979 w 2788037"/>
                <a:gd name="connsiteY2" fmla="*/ 1057305 h 2851159"/>
                <a:gd name="connsiteX3" fmla="*/ 2458824 w 2788037"/>
                <a:gd name="connsiteY3" fmla="*/ 1977529 h 2851159"/>
                <a:gd name="connsiteX4" fmla="*/ 1835634 w 2788037"/>
                <a:gd name="connsiteY4" fmla="*/ 2851159 h 2851159"/>
                <a:gd name="connsiteX5" fmla="*/ 798926 w 2788037"/>
                <a:gd name="connsiteY5" fmla="*/ 2251266 h 2851159"/>
                <a:gd name="connsiteX6" fmla="*/ 146615 w 2788037"/>
                <a:gd name="connsiteY6" fmla="*/ 1406757 h 2851159"/>
                <a:gd name="connsiteX7" fmla="*/ 18482 w 2788037"/>
                <a:gd name="connsiteY7" fmla="*/ 905875 h 2851159"/>
                <a:gd name="connsiteX8" fmla="*/ 455298 w 2788037"/>
                <a:gd name="connsiteY8" fmla="*/ 439939 h 2851159"/>
                <a:gd name="connsiteX9" fmla="*/ 1305631 w 2788037"/>
                <a:gd name="connsiteY9" fmla="*/ 8948 h 2851159"/>
                <a:gd name="connsiteX0" fmla="*/ 1320770 w 2803176"/>
                <a:gd name="connsiteY0" fmla="*/ 8948 h 2851159"/>
                <a:gd name="connsiteX1" fmla="*/ 2293412 w 2803176"/>
                <a:gd name="connsiteY1" fmla="*/ 480708 h 2851159"/>
                <a:gd name="connsiteX2" fmla="*/ 2800118 w 2803176"/>
                <a:gd name="connsiteY2" fmla="*/ 1057305 h 2851159"/>
                <a:gd name="connsiteX3" fmla="*/ 2473963 w 2803176"/>
                <a:gd name="connsiteY3" fmla="*/ 1977529 h 2851159"/>
                <a:gd name="connsiteX4" fmla="*/ 1850773 w 2803176"/>
                <a:gd name="connsiteY4" fmla="*/ 2851159 h 2851159"/>
                <a:gd name="connsiteX5" fmla="*/ 814065 w 2803176"/>
                <a:gd name="connsiteY5" fmla="*/ 2251266 h 2851159"/>
                <a:gd name="connsiteX6" fmla="*/ 161754 w 2803176"/>
                <a:gd name="connsiteY6" fmla="*/ 1406757 h 2851159"/>
                <a:gd name="connsiteX7" fmla="*/ 16148 w 2803176"/>
                <a:gd name="connsiteY7" fmla="*/ 905875 h 2851159"/>
                <a:gd name="connsiteX8" fmla="*/ 470437 w 2803176"/>
                <a:gd name="connsiteY8" fmla="*/ 439939 h 2851159"/>
                <a:gd name="connsiteX9" fmla="*/ 1320770 w 2803176"/>
                <a:gd name="connsiteY9" fmla="*/ 8948 h 2851159"/>
                <a:gd name="connsiteX0" fmla="*/ 1320770 w 2803176"/>
                <a:gd name="connsiteY0" fmla="*/ 8948 h 2851159"/>
                <a:gd name="connsiteX1" fmla="*/ 2293412 w 2803176"/>
                <a:gd name="connsiteY1" fmla="*/ 480708 h 2851159"/>
                <a:gd name="connsiteX2" fmla="*/ 2800118 w 2803176"/>
                <a:gd name="connsiteY2" fmla="*/ 1057305 h 2851159"/>
                <a:gd name="connsiteX3" fmla="*/ 2473963 w 2803176"/>
                <a:gd name="connsiteY3" fmla="*/ 1977529 h 2851159"/>
                <a:gd name="connsiteX4" fmla="*/ 1850773 w 2803176"/>
                <a:gd name="connsiteY4" fmla="*/ 2851159 h 2851159"/>
                <a:gd name="connsiteX5" fmla="*/ 814065 w 2803176"/>
                <a:gd name="connsiteY5" fmla="*/ 2251266 h 2851159"/>
                <a:gd name="connsiteX6" fmla="*/ 161754 w 2803176"/>
                <a:gd name="connsiteY6" fmla="*/ 1406757 h 2851159"/>
                <a:gd name="connsiteX7" fmla="*/ 16148 w 2803176"/>
                <a:gd name="connsiteY7" fmla="*/ 905875 h 2851159"/>
                <a:gd name="connsiteX8" fmla="*/ 470437 w 2803176"/>
                <a:gd name="connsiteY8" fmla="*/ 439939 h 2851159"/>
                <a:gd name="connsiteX9" fmla="*/ 1320770 w 2803176"/>
                <a:gd name="connsiteY9" fmla="*/ 8948 h 2851159"/>
                <a:gd name="connsiteX0" fmla="*/ 1320770 w 2803176"/>
                <a:gd name="connsiteY0" fmla="*/ 0 h 2842211"/>
                <a:gd name="connsiteX1" fmla="*/ 2293412 w 2803176"/>
                <a:gd name="connsiteY1" fmla="*/ 471760 h 2842211"/>
                <a:gd name="connsiteX2" fmla="*/ 2800118 w 2803176"/>
                <a:gd name="connsiteY2" fmla="*/ 1048357 h 2842211"/>
                <a:gd name="connsiteX3" fmla="*/ 2473963 w 2803176"/>
                <a:gd name="connsiteY3" fmla="*/ 1968581 h 2842211"/>
                <a:gd name="connsiteX4" fmla="*/ 1850773 w 2803176"/>
                <a:gd name="connsiteY4" fmla="*/ 2842211 h 2842211"/>
                <a:gd name="connsiteX5" fmla="*/ 814065 w 2803176"/>
                <a:gd name="connsiteY5" fmla="*/ 2242318 h 2842211"/>
                <a:gd name="connsiteX6" fmla="*/ 161754 w 2803176"/>
                <a:gd name="connsiteY6" fmla="*/ 1397809 h 2842211"/>
                <a:gd name="connsiteX7" fmla="*/ 16148 w 2803176"/>
                <a:gd name="connsiteY7" fmla="*/ 896927 h 2842211"/>
                <a:gd name="connsiteX8" fmla="*/ 470437 w 2803176"/>
                <a:gd name="connsiteY8" fmla="*/ 430991 h 2842211"/>
                <a:gd name="connsiteX9" fmla="*/ 1320770 w 2803176"/>
                <a:gd name="connsiteY9" fmla="*/ 0 h 2842211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176"/>
                <a:gd name="connsiteY0" fmla="*/ 0 h 2818914"/>
                <a:gd name="connsiteX1" fmla="*/ 2293412 w 2803176"/>
                <a:gd name="connsiteY1" fmla="*/ 448463 h 2818914"/>
                <a:gd name="connsiteX2" fmla="*/ 2800118 w 2803176"/>
                <a:gd name="connsiteY2" fmla="*/ 1025060 h 2818914"/>
                <a:gd name="connsiteX3" fmla="*/ 2473963 w 2803176"/>
                <a:gd name="connsiteY3" fmla="*/ 1945284 h 2818914"/>
                <a:gd name="connsiteX4" fmla="*/ 1850773 w 2803176"/>
                <a:gd name="connsiteY4" fmla="*/ 2818914 h 2818914"/>
                <a:gd name="connsiteX5" fmla="*/ 814065 w 2803176"/>
                <a:gd name="connsiteY5" fmla="*/ 2219021 h 2818914"/>
                <a:gd name="connsiteX6" fmla="*/ 161754 w 2803176"/>
                <a:gd name="connsiteY6" fmla="*/ 1374512 h 2818914"/>
                <a:gd name="connsiteX7" fmla="*/ 16148 w 2803176"/>
                <a:gd name="connsiteY7" fmla="*/ 873630 h 2818914"/>
                <a:gd name="connsiteX8" fmla="*/ 470437 w 2803176"/>
                <a:gd name="connsiteY8" fmla="*/ 407694 h 2818914"/>
                <a:gd name="connsiteX9" fmla="*/ 1198462 w 2803176"/>
                <a:gd name="connsiteY9" fmla="*/ 0 h 2818914"/>
                <a:gd name="connsiteX0" fmla="*/ 1198462 w 2803531"/>
                <a:gd name="connsiteY0" fmla="*/ 0 h 2818914"/>
                <a:gd name="connsiteX1" fmla="*/ 2281763 w 2803531"/>
                <a:gd name="connsiteY1" fmla="*/ 500881 h 2818914"/>
                <a:gd name="connsiteX2" fmla="*/ 2800118 w 2803531"/>
                <a:gd name="connsiteY2" fmla="*/ 1025060 h 2818914"/>
                <a:gd name="connsiteX3" fmla="*/ 2473963 w 2803531"/>
                <a:gd name="connsiteY3" fmla="*/ 1945284 h 2818914"/>
                <a:gd name="connsiteX4" fmla="*/ 1850773 w 2803531"/>
                <a:gd name="connsiteY4" fmla="*/ 2818914 h 2818914"/>
                <a:gd name="connsiteX5" fmla="*/ 814065 w 2803531"/>
                <a:gd name="connsiteY5" fmla="*/ 2219021 h 2818914"/>
                <a:gd name="connsiteX6" fmla="*/ 161754 w 2803531"/>
                <a:gd name="connsiteY6" fmla="*/ 1374512 h 2818914"/>
                <a:gd name="connsiteX7" fmla="*/ 16148 w 2803531"/>
                <a:gd name="connsiteY7" fmla="*/ 873630 h 2818914"/>
                <a:gd name="connsiteX8" fmla="*/ 470437 w 2803531"/>
                <a:gd name="connsiteY8" fmla="*/ 407694 h 2818914"/>
                <a:gd name="connsiteX9" fmla="*/ 1198462 w 2803531"/>
                <a:gd name="connsiteY9" fmla="*/ 0 h 2818914"/>
                <a:gd name="connsiteX0" fmla="*/ 1198462 w 2804119"/>
                <a:gd name="connsiteY0" fmla="*/ 0 h 2818914"/>
                <a:gd name="connsiteX1" fmla="*/ 2281763 w 2804119"/>
                <a:gd name="connsiteY1" fmla="*/ 500881 h 2818914"/>
                <a:gd name="connsiteX2" fmla="*/ 2800118 w 2804119"/>
                <a:gd name="connsiteY2" fmla="*/ 1025060 h 2818914"/>
                <a:gd name="connsiteX3" fmla="*/ 2473963 w 2804119"/>
                <a:gd name="connsiteY3" fmla="*/ 1945284 h 2818914"/>
                <a:gd name="connsiteX4" fmla="*/ 1850773 w 2804119"/>
                <a:gd name="connsiteY4" fmla="*/ 2818914 h 2818914"/>
                <a:gd name="connsiteX5" fmla="*/ 814065 w 2804119"/>
                <a:gd name="connsiteY5" fmla="*/ 2219021 h 2818914"/>
                <a:gd name="connsiteX6" fmla="*/ 161754 w 2804119"/>
                <a:gd name="connsiteY6" fmla="*/ 1374512 h 2818914"/>
                <a:gd name="connsiteX7" fmla="*/ 16148 w 2804119"/>
                <a:gd name="connsiteY7" fmla="*/ 873630 h 2818914"/>
                <a:gd name="connsiteX8" fmla="*/ 470437 w 2804119"/>
                <a:gd name="connsiteY8" fmla="*/ 407694 h 2818914"/>
                <a:gd name="connsiteX9" fmla="*/ 1198462 w 2804119"/>
                <a:gd name="connsiteY9" fmla="*/ 0 h 2818914"/>
                <a:gd name="connsiteX0" fmla="*/ 1175165 w 2804119"/>
                <a:gd name="connsiteY0" fmla="*/ 0 h 2830562"/>
                <a:gd name="connsiteX1" fmla="*/ 2281763 w 2804119"/>
                <a:gd name="connsiteY1" fmla="*/ 512529 h 2830562"/>
                <a:gd name="connsiteX2" fmla="*/ 2800118 w 2804119"/>
                <a:gd name="connsiteY2" fmla="*/ 1036708 h 2830562"/>
                <a:gd name="connsiteX3" fmla="*/ 2473963 w 2804119"/>
                <a:gd name="connsiteY3" fmla="*/ 1956932 h 2830562"/>
                <a:gd name="connsiteX4" fmla="*/ 1850773 w 2804119"/>
                <a:gd name="connsiteY4" fmla="*/ 2830562 h 2830562"/>
                <a:gd name="connsiteX5" fmla="*/ 814065 w 2804119"/>
                <a:gd name="connsiteY5" fmla="*/ 2230669 h 2830562"/>
                <a:gd name="connsiteX6" fmla="*/ 161754 w 2804119"/>
                <a:gd name="connsiteY6" fmla="*/ 1386160 h 2830562"/>
                <a:gd name="connsiteX7" fmla="*/ 16148 w 2804119"/>
                <a:gd name="connsiteY7" fmla="*/ 885278 h 2830562"/>
                <a:gd name="connsiteX8" fmla="*/ 470437 w 2804119"/>
                <a:gd name="connsiteY8" fmla="*/ 419342 h 2830562"/>
                <a:gd name="connsiteX9" fmla="*/ 1175165 w 2804119"/>
                <a:gd name="connsiteY9" fmla="*/ 0 h 2830562"/>
                <a:gd name="connsiteX0" fmla="*/ 1278383 w 2907337"/>
                <a:gd name="connsiteY0" fmla="*/ 0 h 2830562"/>
                <a:gd name="connsiteX1" fmla="*/ 2384981 w 2907337"/>
                <a:gd name="connsiteY1" fmla="*/ 512529 h 2830562"/>
                <a:gd name="connsiteX2" fmla="*/ 2903336 w 2907337"/>
                <a:gd name="connsiteY2" fmla="*/ 1036708 h 2830562"/>
                <a:gd name="connsiteX3" fmla="*/ 2577181 w 2907337"/>
                <a:gd name="connsiteY3" fmla="*/ 1956932 h 2830562"/>
                <a:gd name="connsiteX4" fmla="*/ 1953991 w 2907337"/>
                <a:gd name="connsiteY4" fmla="*/ 2830562 h 2830562"/>
                <a:gd name="connsiteX5" fmla="*/ 917283 w 2907337"/>
                <a:gd name="connsiteY5" fmla="*/ 2230669 h 2830562"/>
                <a:gd name="connsiteX6" fmla="*/ 264972 w 2907337"/>
                <a:gd name="connsiteY6" fmla="*/ 1386160 h 2830562"/>
                <a:gd name="connsiteX7" fmla="*/ 8706 w 2907337"/>
                <a:gd name="connsiteY7" fmla="*/ 832861 h 2830562"/>
                <a:gd name="connsiteX8" fmla="*/ 573655 w 2907337"/>
                <a:gd name="connsiteY8" fmla="*/ 419342 h 2830562"/>
                <a:gd name="connsiteX9" fmla="*/ 1278383 w 2907337"/>
                <a:gd name="connsiteY9" fmla="*/ 0 h 2830562"/>
                <a:gd name="connsiteX0" fmla="*/ 1278383 w 2907337"/>
                <a:gd name="connsiteY0" fmla="*/ 0 h 2830562"/>
                <a:gd name="connsiteX1" fmla="*/ 2384981 w 2907337"/>
                <a:gd name="connsiteY1" fmla="*/ 512529 h 2830562"/>
                <a:gd name="connsiteX2" fmla="*/ 2903336 w 2907337"/>
                <a:gd name="connsiteY2" fmla="*/ 1036708 h 2830562"/>
                <a:gd name="connsiteX3" fmla="*/ 2577181 w 2907337"/>
                <a:gd name="connsiteY3" fmla="*/ 1956932 h 2830562"/>
                <a:gd name="connsiteX4" fmla="*/ 1953991 w 2907337"/>
                <a:gd name="connsiteY4" fmla="*/ 2830562 h 2830562"/>
                <a:gd name="connsiteX5" fmla="*/ 917283 w 2907337"/>
                <a:gd name="connsiteY5" fmla="*/ 2230669 h 2830562"/>
                <a:gd name="connsiteX6" fmla="*/ 264972 w 2907337"/>
                <a:gd name="connsiteY6" fmla="*/ 1386160 h 2830562"/>
                <a:gd name="connsiteX7" fmla="*/ 8706 w 2907337"/>
                <a:gd name="connsiteY7" fmla="*/ 832861 h 2830562"/>
                <a:gd name="connsiteX8" fmla="*/ 585303 w 2907337"/>
                <a:gd name="connsiteY8" fmla="*/ 372749 h 2830562"/>
                <a:gd name="connsiteX9" fmla="*/ 1278383 w 2907337"/>
                <a:gd name="connsiteY9" fmla="*/ 0 h 2830562"/>
                <a:gd name="connsiteX0" fmla="*/ 1278383 w 2907337"/>
                <a:gd name="connsiteY0" fmla="*/ 0 h 2830562"/>
                <a:gd name="connsiteX1" fmla="*/ 2384981 w 2907337"/>
                <a:gd name="connsiteY1" fmla="*/ 512529 h 2830562"/>
                <a:gd name="connsiteX2" fmla="*/ 2903336 w 2907337"/>
                <a:gd name="connsiteY2" fmla="*/ 1036708 h 2830562"/>
                <a:gd name="connsiteX3" fmla="*/ 2577181 w 2907337"/>
                <a:gd name="connsiteY3" fmla="*/ 1956932 h 2830562"/>
                <a:gd name="connsiteX4" fmla="*/ 1953991 w 2907337"/>
                <a:gd name="connsiteY4" fmla="*/ 2830562 h 2830562"/>
                <a:gd name="connsiteX5" fmla="*/ 917283 w 2907337"/>
                <a:gd name="connsiteY5" fmla="*/ 2230669 h 2830562"/>
                <a:gd name="connsiteX6" fmla="*/ 264972 w 2907337"/>
                <a:gd name="connsiteY6" fmla="*/ 1386160 h 2830562"/>
                <a:gd name="connsiteX7" fmla="*/ 8706 w 2907337"/>
                <a:gd name="connsiteY7" fmla="*/ 832861 h 2830562"/>
                <a:gd name="connsiteX8" fmla="*/ 585303 w 2907337"/>
                <a:gd name="connsiteY8" fmla="*/ 372749 h 2830562"/>
                <a:gd name="connsiteX9" fmla="*/ 1278383 w 2907337"/>
                <a:gd name="connsiteY9" fmla="*/ 0 h 2830562"/>
                <a:gd name="connsiteX0" fmla="*/ 1281232 w 2910186"/>
                <a:gd name="connsiteY0" fmla="*/ 0 h 2830562"/>
                <a:gd name="connsiteX1" fmla="*/ 2387830 w 2910186"/>
                <a:gd name="connsiteY1" fmla="*/ 512529 h 2830562"/>
                <a:gd name="connsiteX2" fmla="*/ 2906185 w 2910186"/>
                <a:gd name="connsiteY2" fmla="*/ 1036708 h 2830562"/>
                <a:gd name="connsiteX3" fmla="*/ 2580030 w 2910186"/>
                <a:gd name="connsiteY3" fmla="*/ 1956932 h 2830562"/>
                <a:gd name="connsiteX4" fmla="*/ 1956840 w 2910186"/>
                <a:gd name="connsiteY4" fmla="*/ 2830562 h 2830562"/>
                <a:gd name="connsiteX5" fmla="*/ 920132 w 2910186"/>
                <a:gd name="connsiteY5" fmla="*/ 2230669 h 2830562"/>
                <a:gd name="connsiteX6" fmla="*/ 209579 w 2910186"/>
                <a:gd name="connsiteY6" fmla="*/ 1415281 h 2830562"/>
                <a:gd name="connsiteX7" fmla="*/ 11555 w 2910186"/>
                <a:gd name="connsiteY7" fmla="*/ 832861 h 2830562"/>
                <a:gd name="connsiteX8" fmla="*/ 588152 w 2910186"/>
                <a:gd name="connsiteY8" fmla="*/ 372749 h 2830562"/>
                <a:gd name="connsiteX9" fmla="*/ 1281232 w 2910186"/>
                <a:gd name="connsiteY9" fmla="*/ 0 h 2830562"/>
                <a:gd name="connsiteX0" fmla="*/ 1279343 w 2908297"/>
                <a:gd name="connsiteY0" fmla="*/ 0 h 2830562"/>
                <a:gd name="connsiteX1" fmla="*/ 2385941 w 2908297"/>
                <a:gd name="connsiteY1" fmla="*/ 512529 h 2830562"/>
                <a:gd name="connsiteX2" fmla="*/ 2904296 w 2908297"/>
                <a:gd name="connsiteY2" fmla="*/ 1036708 h 2830562"/>
                <a:gd name="connsiteX3" fmla="*/ 2578141 w 2908297"/>
                <a:gd name="connsiteY3" fmla="*/ 1956932 h 2830562"/>
                <a:gd name="connsiteX4" fmla="*/ 1954951 w 2908297"/>
                <a:gd name="connsiteY4" fmla="*/ 2830562 h 2830562"/>
                <a:gd name="connsiteX5" fmla="*/ 918243 w 2908297"/>
                <a:gd name="connsiteY5" fmla="*/ 2230669 h 2830562"/>
                <a:gd name="connsiteX6" fmla="*/ 242635 w 2908297"/>
                <a:gd name="connsiteY6" fmla="*/ 1525941 h 2830562"/>
                <a:gd name="connsiteX7" fmla="*/ 9666 w 2908297"/>
                <a:gd name="connsiteY7" fmla="*/ 832861 h 2830562"/>
                <a:gd name="connsiteX8" fmla="*/ 586263 w 2908297"/>
                <a:gd name="connsiteY8" fmla="*/ 372749 h 2830562"/>
                <a:gd name="connsiteX9" fmla="*/ 1279343 w 2908297"/>
                <a:gd name="connsiteY9" fmla="*/ 0 h 2830562"/>
                <a:gd name="connsiteX0" fmla="*/ 1279343 w 2908297"/>
                <a:gd name="connsiteY0" fmla="*/ 0 h 2830562"/>
                <a:gd name="connsiteX1" fmla="*/ 2385941 w 2908297"/>
                <a:gd name="connsiteY1" fmla="*/ 512529 h 2830562"/>
                <a:gd name="connsiteX2" fmla="*/ 2904296 w 2908297"/>
                <a:gd name="connsiteY2" fmla="*/ 1036708 h 2830562"/>
                <a:gd name="connsiteX3" fmla="*/ 2578141 w 2908297"/>
                <a:gd name="connsiteY3" fmla="*/ 1956932 h 2830562"/>
                <a:gd name="connsiteX4" fmla="*/ 1954951 w 2908297"/>
                <a:gd name="connsiteY4" fmla="*/ 2830562 h 2830562"/>
                <a:gd name="connsiteX5" fmla="*/ 918243 w 2908297"/>
                <a:gd name="connsiteY5" fmla="*/ 2230669 h 2830562"/>
                <a:gd name="connsiteX6" fmla="*/ 242635 w 2908297"/>
                <a:gd name="connsiteY6" fmla="*/ 1525941 h 2830562"/>
                <a:gd name="connsiteX7" fmla="*/ 9666 w 2908297"/>
                <a:gd name="connsiteY7" fmla="*/ 832861 h 2830562"/>
                <a:gd name="connsiteX8" fmla="*/ 568790 w 2908297"/>
                <a:gd name="connsiteY8" fmla="*/ 355276 h 2830562"/>
                <a:gd name="connsiteX9" fmla="*/ 1279343 w 2908297"/>
                <a:gd name="connsiteY9" fmla="*/ 0 h 2830562"/>
                <a:gd name="connsiteX0" fmla="*/ 1279343 w 2908297"/>
                <a:gd name="connsiteY0" fmla="*/ 0 h 2830562"/>
                <a:gd name="connsiteX1" fmla="*/ 2385941 w 2908297"/>
                <a:gd name="connsiteY1" fmla="*/ 512529 h 2830562"/>
                <a:gd name="connsiteX2" fmla="*/ 2904296 w 2908297"/>
                <a:gd name="connsiteY2" fmla="*/ 1036708 h 2830562"/>
                <a:gd name="connsiteX3" fmla="*/ 2578141 w 2908297"/>
                <a:gd name="connsiteY3" fmla="*/ 1956932 h 2830562"/>
                <a:gd name="connsiteX4" fmla="*/ 1954951 w 2908297"/>
                <a:gd name="connsiteY4" fmla="*/ 2830562 h 2830562"/>
                <a:gd name="connsiteX5" fmla="*/ 918243 w 2908297"/>
                <a:gd name="connsiteY5" fmla="*/ 2230669 h 2830562"/>
                <a:gd name="connsiteX6" fmla="*/ 242635 w 2908297"/>
                <a:gd name="connsiteY6" fmla="*/ 1525941 h 2830562"/>
                <a:gd name="connsiteX7" fmla="*/ 9666 w 2908297"/>
                <a:gd name="connsiteY7" fmla="*/ 832861 h 2830562"/>
                <a:gd name="connsiteX8" fmla="*/ 568790 w 2908297"/>
                <a:gd name="connsiteY8" fmla="*/ 355276 h 2830562"/>
                <a:gd name="connsiteX9" fmla="*/ 1279343 w 2908297"/>
                <a:gd name="connsiteY9" fmla="*/ 0 h 2830562"/>
                <a:gd name="connsiteX0" fmla="*/ 1279343 w 2913258"/>
                <a:gd name="connsiteY0" fmla="*/ 0 h 2859683"/>
                <a:gd name="connsiteX1" fmla="*/ 2385941 w 2913258"/>
                <a:gd name="connsiteY1" fmla="*/ 512529 h 2859683"/>
                <a:gd name="connsiteX2" fmla="*/ 2904296 w 2913258"/>
                <a:gd name="connsiteY2" fmla="*/ 1036708 h 2859683"/>
                <a:gd name="connsiteX3" fmla="*/ 2578141 w 2913258"/>
                <a:gd name="connsiteY3" fmla="*/ 1956932 h 2859683"/>
                <a:gd name="connsiteX4" fmla="*/ 1005605 w 2913258"/>
                <a:gd name="connsiteY4" fmla="*/ 2859683 h 2859683"/>
                <a:gd name="connsiteX5" fmla="*/ 918243 w 2913258"/>
                <a:gd name="connsiteY5" fmla="*/ 2230669 h 2859683"/>
                <a:gd name="connsiteX6" fmla="*/ 242635 w 2913258"/>
                <a:gd name="connsiteY6" fmla="*/ 1525941 h 2859683"/>
                <a:gd name="connsiteX7" fmla="*/ 9666 w 2913258"/>
                <a:gd name="connsiteY7" fmla="*/ 832861 h 2859683"/>
                <a:gd name="connsiteX8" fmla="*/ 568790 w 2913258"/>
                <a:gd name="connsiteY8" fmla="*/ 355276 h 2859683"/>
                <a:gd name="connsiteX9" fmla="*/ 1279343 w 2913258"/>
                <a:gd name="connsiteY9" fmla="*/ 0 h 2859683"/>
                <a:gd name="connsiteX0" fmla="*/ 1279343 w 2913258"/>
                <a:gd name="connsiteY0" fmla="*/ 0 h 2859683"/>
                <a:gd name="connsiteX1" fmla="*/ 2385941 w 2913258"/>
                <a:gd name="connsiteY1" fmla="*/ 512529 h 2859683"/>
                <a:gd name="connsiteX2" fmla="*/ 2904296 w 2913258"/>
                <a:gd name="connsiteY2" fmla="*/ 1036708 h 2859683"/>
                <a:gd name="connsiteX3" fmla="*/ 2578141 w 2913258"/>
                <a:gd name="connsiteY3" fmla="*/ 1956932 h 2859683"/>
                <a:gd name="connsiteX4" fmla="*/ 1005605 w 2913258"/>
                <a:gd name="connsiteY4" fmla="*/ 2859683 h 2859683"/>
                <a:gd name="connsiteX5" fmla="*/ 242635 w 2913258"/>
                <a:gd name="connsiteY5" fmla="*/ 1525941 h 2859683"/>
                <a:gd name="connsiteX6" fmla="*/ 9666 w 2913258"/>
                <a:gd name="connsiteY6" fmla="*/ 832861 h 2859683"/>
                <a:gd name="connsiteX7" fmla="*/ 568790 w 2913258"/>
                <a:gd name="connsiteY7" fmla="*/ 355276 h 2859683"/>
                <a:gd name="connsiteX8" fmla="*/ 1279343 w 2913258"/>
                <a:gd name="connsiteY8" fmla="*/ 0 h 2859683"/>
                <a:gd name="connsiteX0" fmla="*/ 1279343 w 2913258"/>
                <a:gd name="connsiteY0" fmla="*/ 0 h 2859683"/>
                <a:gd name="connsiteX1" fmla="*/ 2385941 w 2913258"/>
                <a:gd name="connsiteY1" fmla="*/ 512529 h 2859683"/>
                <a:gd name="connsiteX2" fmla="*/ 2904296 w 2913258"/>
                <a:gd name="connsiteY2" fmla="*/ 1036708 h 2859683"/>
                <a:gd name="connsiteX3" fmla="*/ 2578141 w 2913258"/>
                <a:gd name="connsiteY3" fmla="*/ 1956932 h 2859683"/>
                <a:gd name="connsiteX4" fmla="*/ 1005605 w 2913258"/>
                <a:gd name="connsiteY4" fmla="*/ 2859683 h 2859683"/>
                <a:gd name="connsiteX5" fmla="*/ 242635 w 2913258"/>
                <a:gd name="connsiteY5" fmla="*/ 1525941 h 2859683"/>
                <a:gd name="connsiteX6" fmla="*/ 9666 w 2913258"/>
                <a:gd name="connsiteY6" fmla="*/ 832861 h 2859683"/>
                <a:gd name="connsiteX7" fmla="*/ 568790 w 2913258"/>
                <a:gd name="connsiteY7" fmla="*/ 355276 h 2859683"/>
                <a:gd name="connsiteX8" fmla="*/ 1279343 w 2913258"/>
                <a:gd name="connsiteY8" fmla="*/ 0 h 2859683"/>
                <a:gd name="connsiteX0" fmla="*/ 1279343 w 2913258"/>
                <a:gd name="connsiteY0" fmla="*/ 0 h 2859683"/>
                <a:gd name="connsiteX1" fmla="*/ 2385941 w 2913258"/>
                <a:gd name="connsiteY1" fmla="*/ 512529 h 2859683"/>
                <a:gd name="connsiteX2" fmla="*/ 2904296 w 2913258"/>
                <a:gd name="connsiteY2" fmla="*/ 1036708 h 2859683"/>
                <a:gd name="connsiteX3" fmla="*/ 2578141 w 2913258"/>
                <a:gd name="connsiteY3" fmla="*/ 1956932 h 2859683"/>
                <a:gd name="connsiteX4" fmla="*/ 1005605 w 2913258"/>
                <a:gd name="connsiteY4" fmla="*/ 2859683 h 2859683"/>
                <a:gd name="connsiteX5" fmla="*/ 242635 w 2913258"/>
                <a:gd name="connsiteY5" fmla="*/ 1525941 h 2859683"/>
                <a:gd name="connsiteX6" fmla="*/ 9666 w 2913258"/>
                <a:gd name="connsiteY6" fmla="*/ 832861 h 2859683"/>
                <a:gd name="connsiteX7" fmla="*/ 568790 w 2913258"/>
                <a:gd name="connsiteY7" fmla="*/ 355276 h 2859683"/>
                <a:gd name="connsiteX8" fmla="*/ 1279343 w 2913258"/>
                <a:gd name="connsiteY8" fmla="*/ 0 h 2859683"/>
                <a:gd name="connsiteX0" fmla="*/ 1279343 w 2913258"/>
                <a:gd name="connsiteY0" fmla="*/ 0 h 2859683"/>
                <a:gd name="connsiteX1" fmla="*/ 2385941 w 2913258"/>
                <a:gd name="connsiteY1" fmla="*/ 512529 h 2859683"/>
                <a:gd name="connsiteX2" fmla="*/ 2904296 w 2913258"/>
                <a:gd name="connsiteY2" fmla="*/ 1036708 h 2859683"/>
                <a:gd name="connsiteX3" fmla="*/ 2578141 w 2913258"/>
                <a:gd name="connsiteY3" fmla="*/ 1956932 h 2859683"/>
                <a:gd name="connsiteX4" fmla="*/ 1005605 w 2913258"/>
                <a:gd name="connsiteY4" fmla="*/ 2859683 h 2859683"/>
                <a:gd name="connsiteX5" fmla="*/ 242635 w 2913258"/>
                <a:gd name="connsiteY5" fmla="*/ 1525941 h 2859683"/>
                <a:gd name="connsiteX6" fmla="*/ 9666 w 2913258"/>
                <a:gd name="connsiteY6" fmla="*/ 832861 h 2859683"/>
                <a:gd name="connsiteX7" fmla="*/ 568790 w 2913258"/>
                <a:gd name="connsiteY7" fmla="*/ 355276 h 2859683"/>
                <a:gd name="connsiteX8" fmla="*/ 1279343 w 2913258"/>
                <a:gd name="connsiteY8" fmla="*/ 0 h 2859683"/>
                <a:gd name="connsiteX0" fmla="*/ 1280207 w 2914122"/>
                <a:gd name="connsiteY0" fmla="*/ 0 h 2859683"/>
                <a:gd name="connsiteX1" fmla="*/ 2386805 w 2914122"/>
                <a:gd name="connsiteY1" fmla="*/ 512529 h 2859683"/>
                <a:gd name="connsiteX2" fmla="*/ 2905160 w 2914122"/>
                <a:gd name="connsiteY2" fmla="*/ 1036708 h 2859683"/>
                <a:gd name="connsiteX3" fmla="*/ 2579005 w 2914122"/>
                <a:gd name="connsiteY3" fmla="*/ 1956932 h 2859683"/>
                <a:gd name="connsiteX4" fmla="*/ 1006469 w 2914122"/>
                <a:gd name="connsiteY4" fmla="*/ 2859683 h 2859683"/>
                <a:gd name="connsiteX5" fmla="*/ 226026 w 2914122"/>
                <a:gd name="connsiteY5" fmla="*/ 1595831 h 2859683"/>
                <a:gd name="connsiteX6" fmla="*/ 10530 w 2914122"/>
                <a:gd name="connsiteY6" fmla="*/ 832861 h 2859683"/>
                <a:gd name="connsiteX7" fmla="*/ 569654 w 2914122"/>
                <a:gd name="connsiteY7" fmla="*/ 355276 h 2859683"/>
                <a:gd name="connsiteX8" fmla="*/ 1280207 w 2914122"/>
                <a:gd name="connsiteY8" fmla="*/ 0 h 2859683"/>
                <a:gd name="connsiteX0" fmla="*/ 1280207 w 2914122"/>
                <a:gd name="connsiteY0" fmla="*/ 0 h 2859683"/>
                <a:gd name="connsiteX1" fmla="*/ 2386805 w 2914122"/>
                <a:gd name="connsiteY1" fmla="*/ 512529 h 2859683"/>
                <a:gd name="connsiteX2" fmla="*/ 2905160 w 2914122"/>
                <a:gd name="connsiteY2" fmla="*/ 1036708 h 2859683"/>
                <a:gd name="connsiteX3" fmla="*/ 2579005 w 2914122"/>
                <a:gd name="connsiteY3" fmla="*/ 1956932 h 2859683"/>
                <a:gd name="connsiteX4" fmla="*/ 1006469 w 2914122"/>
                <a:gd name="connsiteY4" fmla="*/ 2859683 h 2859683"/>
                <a:gd name="connsiteX5" fmla="*/ 226026 w 2914122"/>
                <a:gd name="connsiteY5" fmla="*/ 1595831 h 2859683"/>
                <a:gd name="connsiteX6" fmla="*/ 10530 w 2914122"/>
                <a:gd name="connsiteY6" fmla="*/ 832861 h 2859683"/>
                <a:gd name="connsiteX7" fmla="*/ 569654 w 2914122"/>
                <a:gd name="connsiteY7" fmla="*/ 355276 h 2859683"/>
                <a:gd name="connsiteX8" fmla="*/ 1280207 w 2914122"/>
                <a:gd name="connsiteY8" fmla="*/ 0 h 2859683"/>
                <a:gd name="connsiteX0" fmla="*/ 1280207 w 2914122"/>
                <a:gd name="connsiteY0" fmla="*/ 0 h 2859683"/>
                <a:gd name="connsiteX1" fmla="*/ 2386805 w 2914122"/>
                <a:gd name="connsiteY1" fmla="*/ 512529 h 2859683"/>
                <a:gd name="connsiteX2" fmla="*/ 2905160 w 2914122"/>
                <a:gd name="connsiteY2" fmla="*/ 1036708 h 2859683"/>
                <a:gd name="connsiteX3" fmla="*/ 2579005 w 2914122"/>
                <a:gd name="connsiteY3" fmla="*/ 1956932 h 2859683"/>
                <a:gd name="connsiteX4" fmla="*/ 1006469 w 2914122"/>
                <a:gd name="connsiteY4" fmla="*/ 2859683 h 2859683"/>
                <a:gd name="connsiteX5" fmla="*/ 226026 w 2914122"/>
                <a:gd name="connsiteY5" fmla="*/ 1595831 h 2859683"/>
                <a:gd name="connsiteX6" fmla="*/ 10530 w 2914122"/>
                <a:gd name="connsiteY6" fmla="*/ 832861 h 2859683"/>
                <a:gd name="connsiteX7" fmla="*/ 569654 w 2914122"/>
                <a:gd name="connsiteY7" fmla="*/ 355276 h 2859683"/>
                <a:gd name="connsiteX8" fmla="*/ 1280207 w 2914122"/>
                <a:gd name="connsiteY8" fmla="*/ 0 h 2859683"/>
                <a:gd name="connsiteX0" fmla="*/ 1286543 w 2920458"/>
                <a:gd name="connsiteY0" fmla="*/ 0 h 2859683"/>
                <a:gd name="connsiteX1" fmla="*/ 2393141 w 2920458"/>
                <a:gd name="connsiteY1" fmla="*/ 512529 h 2859683"/>
                <a:gd name="connsiteX2" fmla="*/ 2911496 w 2920458"/>
                <a:gd name="connsiteY2" fmla="*/ 1036708 h 2859683"/>
                <a:gd name="connsiteX3" fmla="*/ 2585341 w 2920458"/>
                <a:gd name="connsiteY3" fmla="*/ 1956932 h 2859683"/>
                <a:gd name="connsiteX4" fmla="*/ 1012805 w 2920458"/>
                <a:gd name="connsiteY4" fmla="*/ 2859683 h 2859683"/>
                <a:gd name="connsiteX5" fmla="*/ 156648 w 2920458"/>
                <a:gd name="connsiteY5" fmla="*/ 2079240 h 2859683"/>
                <a:gd name="connsiteX6" fmla="*/ 16866 w 2920458"/>
                <a:gd name="connsiteY6" fmla="*/ 832861 h 2859683"/>
                <a:gd name="connsiteX7" fmla="*/ 575990 w 2920458"/>
                <a:gd name="connsiteY7" fmla="*/ 355276 h 2859683"/>
                <a:gd name="connsiteX8" fmla="*/ 1286543 w 2920458"/>
                <a:gd name="connsiteY8" fmla="*/ 0 h 2859683"/>
                <a:gd name="connsiteX0" fmla="*/ 1442026 w 3075941"/>
                <a:gd name="connsiteY0" fmla="*/ 0 h 2859683"/>
                <a:gd name="connsiteX1" fmla="*/ 2548624 w 3075941"/>
                <a:gd name="connsiteY1" fmla="*/ 512529 h 2859683"/>
                <a:gd name="connsiteX2" fmla="*/ 3066979 w 3075941"/>
                <a:gd name="connsiteY2" fmla="*/ 1036708 h 2859683"/>
                <a:gd name="connsiteX3" fmla="*/ 2740824 w 3075941"/>
                <a:gd name="connsiteY3" fmla="*/ 1956932 h 2859683"/>
                <a:gd name="connsiteX4" fmla="*/ 1168288 w 3075941"/>
                <a:gd name="connsiteY4" fmla="*/ 2859683 h 2859683"/>
                <a:gd name="connsiteX5" fmla="*/ 312131 w 3075941"/>
                <a:gd name="connsiteY5" fmla="*/ 2079240 h 2859683"/>
                <a:gd name="connsiteX6" fmla="*/ 3448 w 3075941"/>
                <a:gd name="connsiteY6" fmla="*/ 1450227 h 2859683"/>
                <a:gd name="connsiteX7" fmla="*/ 172349 w 3075941"/>
                <a:gd name="connsiteY7" fmla="*/ 832861 h 2859683"/>
                <a:gd name="connsiteX8" fmla="*/ 731473 w 3075941"/>
                <a:gd name="connsiteY8" fmla="*/ 355276 h 2859683"/>
                <a:gd name="connsiteX9" fmla="*/ 1442026 w 3075941"/>
                <a:gd name="connsiteY9" fmla="*/ 0 h 2859683"/>
                <a:gd name="connsiteX0" fmla="*/ 1442026 w 2860630"/>
                <a:gd name="connsiteY0" fmla="*/ 0 h 2859683"/>
                <a:gd name="connsiteX1" fmla="*/ 2548624 w 2860630"/>
                <a:gd name="connsiteY1" fmla="*/ 512529 h 2859683"/>
                <a:gd name="connsiteX2" fmla="*/ 2729176 w 2860630"/>
                <a:gd name="connsiteY2" fmla="*/ 1094950 h 2859683"/>
                <a:gd name="connsiteX3" fmla="*/ 2740824 w 2860630"/>
                <a:gd name="connsiteY3" fmla="*/ 1956932 h 2859683"/>
                <a:gd name="connsiteX4" fmla="*/ 1168288 w 2860630"/>
                <a:gd name="connsiteY4" fmla="*/ 2859683 h 2859683"/>
                <a:gd name="connsiteX5" fmla="*/ 312131 w 2860630"/>
                <a:gd name="connsiteY5" fmla="*/ 2079240 h 2859683"/>
                <a:gd name="connsiteX6" fmla="*/ 3448 w 2860630"/>
                <a:gd name="connsiteY6" fmla="*/ 1450227 h 2859683"/>
                <a:gd name="connsiteX7" fmla="*/ 172349 w 2860630"/>
                <a:gd name="connsiteY7" fmla="*/ 832861 h 2859683"/>
                <a:gd name="connsiteX8" fmla="*/ 731473 w 2860630"/>
                <a:gd name="connsiteY8" fmla="*/ 355276 h 2859683"/>
                <a:gd name="connsiteX9" fmla="*/ 1442026 w 2860630"/>
                <a:gd name="connsiteY9" fmla="*/ 0 h 2859683"/>
                <a:gd name="connsiteX0" fmla="*/ 1442026 w 2755985"/>
                <a:gd name="connsiteY0" fmla="*/ 0 h 2859683"/>
                <a:gd name="connsiteX1" fmla="*/ 2548624 w 2755985"/>
                <a:gd name="connsiteY1" fmla="*/ 512529 h 2859683"/>
                <a:gd name="connsiteX2" fmla="*/ 2729176 w 2755985"/>
                <a:gd name="connsiteY2" fmla="*/ 1094950 h 2859683"/>
                <a:gd name="connsiteX3" fmla="*/ 2204998 w 2755985"/>
                <a:gd name="connsiteY3" fmla="*/ 1875394 h 2859683"/>
                <a:gd name="connsiteX4" fmla="*/ 1168288 w 2755985"/>
                <a:gd name="connsiteY4" fmla="*/ 2859683 h 2859683"/>
                <a:gd name="connsiteX5" fmla="*/ 312131 w 2755985"/>
                <a:gd name="connsiteY5" fmla="*/ 2079240 h 2859683"/>
                <a:gd name="connsiteX6" fmla="*/ 3448 w 2755985"/>
                <a:gd name="connsiteY6" fmla="*/ 1450227 h 2859683"/>
                <a:gd name="connsiteX7" fmla="*/ 172349 w 2755985"/>
                <a:gd name="connsiteY7" fmla="*/ 832861 h 2859683"/>
                <a:gd name="connsiteX8" fmla="*/ 731473 w 2755985"/>
                <a:gd name="connsiteY8" fmla="*/ 355276 h 2859683"/>
                <a:gd name="connsiteX9" fmla="*/ 1442026 w 2755985"/>
                <a:gd name="connsiteY9" fmla="*/ 0 h 2859683"/>
                <a:gd name="connsiteX0" fmla="*/ 1442026 w 2755985"/>
                <a:gd name="connsiteY0" fmla="*/ 0 h 2859683"/>
                <a:gd name="connsiteX1" fmla="*/ 2548624 w 2755985"/>
                <a:gd name="connsiteY1" fmla="*/ 512529 h 2859683"/>
                <a:gd name="connsiteX2" fmla="*/ 2729176 w 2755985"/>
                <a:gd name="connsiteY2" fmla="*/ 1094950 h 2859683"/>
                <a:gd name="connsiteX3" fmla="*/ 2204998 w 2755985"/>
                <a:gd name="connsiteY3" fmla="*/ 1875394 h 2859683"/>
                <a:gd name="connsiteX4" fmla="*/ 1168288 w 2755985"/>
                <a:gd name="connsiteY4" fmla="*/ 2859683 h 2859683"/>
                <a:gd name="connsiteX5" fmla="*/ 312131 w 2755985"/>
                <a:gd name="connsiteY5" fmla="*/ 2079240 h 2859683"/>
                <a:gd name="connsiteX6" fmla="*/ 3448 w 2755985"/>
                <a:gd name="connsiteY6" fmla="*/ 1450227 h 2859683"/>
                <a:gd name="connsiteX7" fmla="*/ 172349 w 2755985"/>
                <a:gd name="connsiteY7" fmla="*/ 832861 h 2859683"/>
                <a:gd name="connsiteX8" fmla="*/ 731473 w 2755985"/>
                <a:gd name="connsiteY8" fmla="*/ 355276 h 2859683"/>
                <a:gd name="connsiteX9" fmla="*/ 1442026 w 2755985"/>
                <a:gd name="connsiteY9" fmla="*/ 0 h 2859683"/>
                <a:gd name="connsiteX0" fmla="*/ 1442026 w 2755985"/>
                <a:gd name="connsiteY0" fmla="*/ 0 h 2859683"/>
                <a:gd name="connsiteX1" fmla="*/ 2548624 w 2755985"/>
                <a:gd name="connsiteY1" fmla="*/ 512529 h 2859683"/>
                <a:gd name="connsiteX2" fmla="*/ 2729176 w 2755985"/>
                <a:gd name="connsiteY2" fmla="*/ 1094950 h 2859683"/>
                <a:gd name="connsiteX3" fmla="*/ 2204998 w 2755985"/>
                <a:gd name="connsiteY3" fmla="*/ 1875394 h 2859683"/>
                <a:gd name="connsiteX4" fmla="*/ 1168288 w 2755985"/>
                <a:gd name="connsiteY4" fmla="*/ 2859683 h 2859683"/>
                <a:gd name="connsiteX5" fmla="*/ 312131 w 2755985"/>
                <a:gd name="connsiteY5" fmla="*/ 2079240 h 2859683"/>
                <a:gd name="connsiteX6" fmla="*/ 3448 w 2755985"/>
                <a:gd name="connsiteY6" fmla="*/ 1450227 h 2859683"/>
                <a:gd name="connsiteX7" fmla="*/ 172349 w 2755985"/>
                <a:gd name="connsiteY7" fmla="*/ 832861 h 2859683"/>
                <a:gd name="connsiteX8" fmla="*/ 731473 w 2755985"/>
                <a:gd name="connsiteY8" fmla="*/ 355276 h 2859683"/>
                <a:gd name="connsiteX9" fmla="*/ 1442026 w 2755985"/>
                <a:gd name="connsiteY9" fmla="*/ 0 h 2859683"/>
                <a:gd name="connsiteX0" fmla="*/ 1442026 w 2761115"/>
                <a:gd name="connsiteY0" fmla="*/ 0 h 2859683"/>
                <a:gd name="connsiteX1" fmla="*/ 2548624 w 2761115"/>
                <a:gd name="connsiteY1" fmla="*/ 512529 h 2859683"/>
                <a:gd name="connsiteX2" fmla="*/ 2729176 w 2761115"/>
                <a:gd name="connsiteY2" fmla="*/ 1094950 h 2859683"/>
                <a:gd name="connsiteX3" fmla="*/ 2135107 w 2761115"/>
                <a:gd name="connsiteY3" fmla="*/ 1945284 h 2859683"/>
                <a:gd name="connsiteX4" fmla="*/ 1168288 w 2761115"/>
                <a:gd name="connsiteY4" fmla="*/ 2859683 h 2859683"/>
                <a:gd name="connsiteX5" fmla="*/ 312131 w 2761115"/>
                <a:gd name="connsiteY5" fmla="*/ 2079240 h 2859683"/>
                <a:gd name="connsiteX6" fmla="*/ 3448 w 2761115"/>
                <a:gd name="connsiteY6" fmla="*/ 1450227 h 2859683"/>
                <a:gd name="connsiteX7" fmla="*/ 172349 w 2761115"/>
                <a:gd name="connsiteY7" fmla="*/ 832861 h 2859683"/>
                <a:gd name="connsiteX8" fmla="*/ 731473 w 2761115"/>
                <a:gd name="connsiteY8" fmla="*/ 355276 h 2859683"/>
                <a:gd name="connsiteX9" fmla="*/ 1442026 w 2761115"/>
                <a:gd name="connsiteY9" fmla="*/ 0 h 2859683"/>
                <a:gd name="connsiteX0" fmla="*/ 1442026 w 2670160"/>
                <a:gd name="connsiteY0" fmla="*/ 0 h 2859683"/>
                <a:gd name="connsiteX1" fmla="*/ 2548624 w 2670160"/>
                <a:gd name="connsiteY1" fmla="*/ 512529 h 2859683"/>
                <a:gd name="connsiteX2" fmla="*/ 2595220 w 2670160"/>
                <a:gd name="connsiteY2" fmla="*/ 1252204 h 2859683"/>
                <a:gd name="connsiteX3" fmla="*/ 2135107 w 2670160"/>
                <a:gd name="connsiteY3" fmla="*/ 1945284 h 2859683"/>
                <a:gd name="connsiteX4" fmla="*/ 1168288 w 2670160"/>
                <a:gd name="connsiteY4" fmla="*/ 2859683 h 2859683"/>
                <a:gd name="connsiteX5" fmla="*/ 312131 w 2670160"/>
                <a:gd name="connsiteY5" fmla="*/ 2079240 h 2859683"/>
                <a:gd name="connsiteX6" fmla="*/ 3448 w 2670160"/>
                <a:gd name="connsiteY6" fmla="*/ 1450227 h 2859683"/>
                <a:gd name="connsiteX7" fmla="*/ 172349 w 2670160"/>
                <a:gd name="connsiteY7" fmla="*/ 832861 h 2859683"/>
                <a:gd name="connsiteX8" fmla="*/ 731473 w 2670160"/>
                <a:gd name="connsiteY8" fmla="*/ 355276 h 2859683"/>
                <a:gd name="connsiteX9" fmla="*/ 1442026 w 2670160"/>
                <a:gd name="connsiteY9" fmla="*/ 0 h 2859683"/>
                <a:gd name="connsiteX0" fmla="*/ 1442026 w 2684730"/>
                <a:gd name="connsiteY0" fmla="*/ 0 h 2859683"/>
                <a:gd name="connsiteX1" fmla="*/ 2571921 w 2684730"/>
                <a:gd name="connsiteY1" fmla="*/ 629013 h 2859683"/>
                <a:gd name="connsiteX2" fmla="*/ 2595220 w 2684730"/>
                <a:gd name="connsiteY2" fmla="*/ 1252204 h 2859683"/>
                <a:gd name="connsiteX3" fmla="*/ 2135107 w 2684730"/>
                <a:gd name="connsiteY3" fmla="*/ 1945284 h 2859683"/>
                <a:gd name="connsiteX4" fmla="*/ 1168288 w 2684730"/>
                <a:gd name="connsiteY4" fmla="*/ 2859683 h 2859683"/>
                <a:gd name="connsiteX5" fmla="*/ 312131 w 2684730"/>
                <a:gd name="connsiteY5" fmla="*/ 2079240 h 2859683"/>
                <a:gd name="connsiteX6" fmla="*/ 3448 w 2684730"/>
                <a:gd name="connsiteY6" fmla="*/ 1450227 h 2859683"/>
                <a:gd name="connsiteX7" fmla="*/ 172349 w 2684730"/>
                <a:gd name="connsiteY7" fmla="*/ 832861 h 2859683"/>
                <a:gd name="connsiteX8" fmla="*/ 731473 w 2684730"/>
                <a:gd name="connsiteY8" fmla="*/ 355276 h 2859683"/>
                <a:gd name="connsiteX9" fmla="*/ 1442026 w 2684730"/>
                <a:gd name="connsiteY9" fmla="*/ 0 h 2859683"/>
                <a:gd name="connsiteX0" fmla="*/ 1442599 w 2685303"/>
                <a:gd name="connsiteY0" fmla="*/ 0 h 2859683"/>
                <a:gd name="connsiteX1" fmla="*/ 2572494 w 2685303"/>
                <a:gd name="connsiteY1" fmla="*/ 629013 h 2859683"/>
                <a:gd name="connsiteX2" fmla="*/ 2595793 w 2685303"/>
                <a:gd name="connsiteY2" fmla="*/ 1252204 h 2859683"/>
                <a:gd name="connsiteX3" fmla="*/ 2135680 w 2685303"/>
                <a:gd name="connsiteY3" fmla="*/ 1945284 h 2859683"/>
                <a:gd name="connsiteX4" fmla="*/ 1168861 w 2685303"/>
                <a:gd name="connsiteY4" fmla="*/ 2859683 h 2859683"/>
                <a:gd name="connsiteX5" fmla="*/ 312704 w 2685303"/>
                <a:gd name="connsiteY5" fmla="*/ 2079240 h 2859683"/>
                <a:gd name="connsiteX6" fmla="*/ 4021 w 2685303"/>
                <a:gd name="connsiteY6" fmla="*/ 1450227 h 2859683"/>
                <a:gd name="connsiteX7" fmla="*/ 155449 w 2685303"/>
                <a:gd name="connsiteY7" fmla="*/ 838685 h 2859683"/>
                <a:gd name="connsiteX8" fmla="*/ 732046 w 2685303"/>
                <a:gd name="connsiteY8" fmla="*/ 355276 h 2859683"/>
                <a:gd name="connsiteX9" fmla="*/ 1442599 w 2685303"/>
                <a:gd name="connsiteY9" fmla="*/ 0 h 2859683"/>
                <a:gd name="connsiteX0" fmla="*/ 1442599 w 2685303"/>
                <a:gd name="connsiteY0" fmla="*/ 0 h 2859683"/>
                <a:gd name="connsiteX1" fmla="*/ 2572494 w 2685303"/>
                <a:gd name="connsiteY1" fmla="*/ 629013 h 2859683"/>
                <a:gd name="connsiteX2" fmla="*/ 2595793 w 2685303"/>
                <a:gd name="connsiteY2" fmla="*/ 1252204 h 2859683"/>
                <a:gd name="connsiteX3" fmla="*/ 2135680 w 2685303"/>
                <a:gd name="connsiteY3" fmla="*/ 1945284 h 2859683"/>
                <a:gd name="connsiteX4" fmla="*/ 1168861 w 2685303"/>
                <a:gd name="connsiteY4" fmla="*/ 2859683 h 2859683"/>
                <a:gd name="connsiteX5" fmla="*/ 312704 w 2685303"/>
                <a:gd name="connsiteY5" fmla="*/ 2079240 h 2859683"/>
                <a:gd name="connsiteX6" fmla="*/ 4021 w 2685303"/>
                <a:gd name="connsiteY6" fmla="*/ 1450227 h 2859683"/>
                <a:gd name="connsiteX7" fmla="*/ 155449 w 2685303"/>
                <a:gd name="connsiteY7" fmla="*/ 838685 h 2859683"/>
                <a:gd name="connsiteX8" fmla="*/ 732046 w 2685303"/>
                <a:gd name="connsiteY8" fmla="*/ 355276 h 2859683"/>
                <a:gd name="connsiteX9" fmla="*/ 1442599 w 2685303"/>
                <a:gd name="connsiteY9" fmla="*/ 0 h 2859683"/>
                <a:gd name="connsiteX0" fmla="*/ 1442599 w 2685303"/>
                <a:gd name="connsiteY0" fmla="*/ 0 h 2859683"/>
                <a:gd name="connsiteX1" fmla="*/ 2572494 w 2685303"/>
                <a:gd name="connsiteY1" fmla="*/ 629013 h 2859683"/>
                <a:gd name="connsiteX2" fmla="*/ 2595793 w 2685303"/>
                <a:gd name="connsiteY2" fmla="*/ 1252204 h 2859683"/>
                <a:gd name="connsiteX3" fmla="*/ 2135680 w 2685303"/>
                <a:gd name="connsiteY3" fmla="*/ 1945284 h 2859683"/>
                <a:gd name="connsiteX4" fmla="*/ 1168861 w 2685303"/>
                <a:gd name="connsiteY4" fmla="*/ 2859683 h 2859683"/>
                <a:gd name="connsiteX5" fmla="*/ 312704 w 2685303"/>
                <a:gd name="connsiteY5" fmla="*/ 2079240 h 2859683"/>
                <a:gd name="connsiteX6" fmla="*/ 4021 w 2685303"/>
                <a:gd name="connsiteY6" fmla="*/ 1450227 h 2859683"/>
                <a:gd name="connsiteX7" fmla="*/ 155449 w 2685303"/>
                <a:gd name="connsiteY7" fmla="*/ 838685 h 2859683"/>
                <a:gd name="connsiteX8" fmla="*/ 732046 w 2685303"/>
                <a:gd name="connsiteY8" fmla="*/ 355276 h 2859683"/>
                <a:gd name="connsiteX9" fmla="*/ 1442599 w 2685303"/>
                <a:gd name="connsiteY9" fmla="*/ 0 h 2859683"/>
                <a:gd name="connsiteX0" fmla="*/ 1442599 w 2685303"/>
                <a:gd name="connsiteY0" fmla="*/ 0 h 2859683"/>
                <a:gd name="connsiteX1" fmla="*/ 2572494 w 2685303"/>
                <a:gd name="connsiteY1" fmla="*/ 629013 h 2859683"/>
                <a:gd name="connsiteX2" fmla="*/ 2595793 w 2685303"/>
                <a:gd name="connsiteY2" fmla="*/ 1252204 h 2859683"/>
                <a:gd name="connsiteX3" fmla="*/ 2135680 w 2685303"/>
                <a:gd name="connsiteY3" fmla="*/ 1945284 h 2859683"/>
                <a:gd name="connsiteX4" fmla="*/ 1168861 w 2685303"/>
                <a:gd name="connsiteY4" fmla="*/ 2859683 h 2859683"/>
                <a:gd name="connsiteX5" fmla="*/ 295232 w 2685303"/>
                <a:gd name="connsiteY5" fmla="*/ 2096712 h 2859683"/>
                <a:gd name="connsiteX6" fmla="*/ 4021 w 2685303"/>
                <a:gd name="connsiteY6" fmla="*/ 1450227 h 2859683"/>
                <a:gd name="connsiteX7" fmla="*/ 155449 w 2685303"/>
                <a:gd name="connsiteY7" fmla="*/ 838685 h 2859683"/>
                <a:gd name="connsiteX8" fmla="*/ 732046 w 2685303"/>
                <a:gd name="connsiteY8" fmla="*/ 355276 h 2859683"/>
                <a:gd name="connsiteX9" fmla="*/ 1442599 w 2685303"/>
                <a:gd name="connsiteY9" fmla="*/ 0 h 2859683"/>
                <a:gd name="connsiteX0" fmla="*/ 1442599 w 2685303"/>
                <a:gd name="connsiteY0" fmla="*/ 0 h 2859683"/>
                <a:gd name="connsiteX1" fmla="*/ 2572494 w 2685303"/>
                <a:gd name="connsiteY1" fmla="*/ 629013 h 2859683"/>
                <a:gd name="connsiteX2" fmla="*/ 2595793 w 2685303"/>
                <a:gd name="connsiteY2" fmla="*/ 1252204 h 2859683"/>
                <a:gd name="connsiteX3" fmla="*/ 2135680 w 2685303"/>
                <a:gd name="connsiteY3" fmla="*/ 1945284 h 2859683"/>
                <a:gd name="connsiteX4" fmla="*/ 1168861 w 2685303"/>
                <a:gd name="connsiteY4" fmla="*/ 2859683 h 2859683"/>
                <a:gd name="connsiteX5" fmla="*/ 295232 w 2685303"/>
                <a:gd name="connsiteY5" fmla="*/ 2096712 h 2859683"/>
                <a:gd name="connsiteX6" fmla="*/ 4021 w 2685303"/>
                <a:gd name="connsiteY6" fmla="*/ 1450227 h 2859683"/>
                <a:gd name="connsiteX7" fmla="*/ 155449 w 2685303"/>
                <a:gd name="connsiteY7" fmla="*/ 838685 h 2859683"/>
                <a:gd name="connsiteX8" fmla="*/ 732046 w 2685303"/>
                <a:gd name="connsiteY8" fmla="*/ 355276 h 2859683"/>
                <a:gd name="connsiteX9" fmla="*/ 1442599 w 2685303"/>
                <a:gd name="connsiteY9" fmla="*/ 0 h 2859683"/>
                <a:gd name="connsiteX0" fmla="*/ 1442599 w 2618744"/>
                <a:gd name="connsiteY0" fmla="*/ 0 h 2859683"/>
                <a:gd name="connsiteX1" fmla="*/ 2432713 w 2618744"/>
                <a:gd name="connsiteY1" fmla="*/ 576595 h 2859683"/>
                <a:gd name="connsiteX2" fmla="*/ 2595793 w 2618744"/>
                <a:gd name="connsiteY2" fmla="*/ 1252204 h 2859683"/>
                <a:gd name="connsiteX3" fmla="*/ 2135680 w 2618744"/>
                <a:gd name="connsiteY3" fmla="*/ 1945284 h 2859683"/>
                <a:gd name="connsiteX4" fmla="*/ 1168861 w 2618744"/>
                <a:gd name="connsiteY4" fmla="*/ 2859683 h 2859683"/>
                <a:gd name="connsiteX5" fmla="*/ 295232 w 2618744"/>
                <a:gd name="connsiteY5" fmla="*/ 2096712 h 2859683"/>
                <a:gd name="connsiteX6" fmla="*/ 4021 w 2618744"/>
                <a:gd name="connsiteY6" fmla="*/ 1450227 h 2859683"/>
                <a:gd name="connsiteX7" fmla="*/ 155449 w 2618744"/>
                <a:gd name="connsiteY7" fmla="*/ 838685 h 2859683"/>
                <a:gd name="connsiteX8" fmla="*/ 732046 w 2618744"/>
                <a:gd name="connsiteY8" fmla="*/ 355276 h 2859683"/>
                <a:gd name="connsiteX9" fmla="*/ 1442599 w 2618744"/>
                <a:gd name="connsiteY9" fmla="*/ 0 h 2859683"/>
                <a:gd name="connsiteX0" fmla="*/ 1442599 w 2595643"/>
                <a:gd name="connsiteY0" fmla="*/ 0 h 2859683"/>
                <a:gd name="connsiteX1" fmla="*/ 2432713 w 2595643"/>
                <a:gd name="connsiteY1" fmla="*/ 576595 h 2859683"/>
                <a:gd name="connsiteX2" fmla="*/ 2566672 w 2595643"/>
                <a:gd name="connsiteY2" fmla="*/ 1141544 h 2859683"/>
                <a:gd name="connsiteX3" fmla="*/ 2135680 w 2595643"/>
                <a:gd name="connsiteY3" fmla="*/ 1945284 h 2859683"/>
                <a:gd name="connsiteX4" fmla="*/ 1168861 w 2595643"/>
                <a:gd name="connsiteY4" fmla="*/ 2859683 h 2859683"/>
                <a:gd name="connsiteX5" fmla="*/ 295232 w 2595643"/>
                <a:gd name="connsiteY5" fmla="*/ 2096712 h 2859683"/>
                <a:gd name="connsiteX6" fmla="*/ 4021 w 2595643"/>
                <a:gd name="connsiteY6" fmla="*/ 1450227 h 2859683"/>
                <a:gd name="connsiteX7" fmla="*/ 155449 w 2595643"/>
                <a:gd name="connsiteY7" fmla="*/ 838685 h 2859683"/>
                <a:gd name="connsiteX8" fmla="*/ 732046 w 2595643"/>
                <a:gd name="connsiteY8" fmla="*/ 355276 h 2859683"/>
                <a:gd name="connsiteX9" fmla="*/ 1442599 w 2595643"/>
                <a:gd name="connsiteY9" fmla="*/ 0 h 2859683"/>
                <a:gd name="connsiteX0" fmla="*/ 1440633 w 2593677"/>
                <a:gd name="connsiteY0" fmla="*/ 0 h 2859683"/>
                <a:gd name="connsiteX1" fmla="*/ 2430747 w 2593677"/>
                <a:gd name="connsiteY1" fmla="*/ 576595 h 2859683"/>
                <a:gd name="connsiteX2" fmla="*/ 2564706 w 2593677"/>
                <a:gd name="connsiteY2" fmla="*/ 1141544 h 2859683"/>
                <a:gd name="connsiteX3" fmla="*/ 2133714 w 2593677"/>
                <a:gd name="connsiteY3" fmla="*/ 1945284 h 2859683"/>
                <a:gd name="connsiteX4" fmla="*/ 1166895 w 2593677"/>
                <a:gd name="connsiteY4" fmla="*/ 2859683 h 2859683"/>
                <a:gd name="connsiteX5" fmla="*/ 293266 w 2593677"/>
                <a:gd name="connsiteY5" fmla="*/ 2096712 h 2859683"/>
                <a:gd name="connsiteX6" fmla="*/ 2055 w 2593677"/>
                <a:gd name="connsiteY6" fmla="*/ 1450227 h 2859683"/>
                <a:gd name="connsiteX7" fmla="*/ 252495 w 2593677"/>
                <a:gd name="connsiteY7" fmla="*/ 815388 h 2859683"/>
                <a:gd name="connsiteX8" fmla="*/ 730080 w 2593677"/>
                <a:gd name="connsiteY8" fmla="*/ 355276 h 2859683"/>
                <a:gd name="connsiteX9" fmla="*/ 1440633 w 2593677"/>
                <a:gd name="connsiteY9" fmla="*/ 0 h 2859683"/>
                <a:gd name="connsiteX0" fmla="*/ 1440633 w 2593677"/>
                <a:gd name="connsiteY0" fmla="*/ 0 h 2859683"/>
                <a:gd name="connsiteX1" fmla="*/ 2430747 w 2593677"/>
                <a:gd name="connsiteY1" fmla="*/ 576595 h 2859683"/>
                <a:gd name="connsiteX2" fmla="*/ 2564706 w 2593677"/>
                <a:gd name="connsiteY2" fmla="*/ 1141544 h 2859683"/>
                <a:gd name="connsiteX3" fmla="*/ 2133714 w 2593677"/>
                <a:gd name="connsiteY3" fmla="*/ 1945284 h 2859683"/>
                <a:gd name="connsiteX4" fmla="*/ 1166895 w 2593677"/>
                <a:gd name="connsiteY4" fmla="*/ 2859683 h 2859683"/>
                <a:gd name="connsiteX5" fmla="*/ 293266 w 2593677"/>
                <a:gd name="connsiteY5" fmla="*/ 2096712 h 2859683"/>
                <a:gd name="connsiteX6" fmla="*/ 2055 w 2593677"/>
                <a:gd name="connsiteY6" fmla="*/ 1450227 h 2859683"/>
                <a:gd name="connsiteX7" fmla="*/ 252495 w 2593677"/>
                <a:gd name="connsiteY7" fmla="*/ 815388 h 2859683"/>
                <a:gd name="connsiteX8" fmla="*/ 730080 w 2593677"/>
                <a:gd name="connsiteY8" fmla="*/ 355276 h 2859683"/>
                <a:gd name="connsiteX9" fmla="*/ 1440633 w 2593677"/>
                <a:gd name="connsiteY9" fmla="*/ 0 h 2859683"/>
                <a:gd name="connsiteX0" fmla="*/ 1440895 w 2593939"/>
                <a:gd name="connsiteY0" fmla="*/ 0 h 2859683"/>
                <a:gd name="connsiteX1" fmla="*/ 2431009 w 2593939"/>
                <a:gd name="connsiteY1" fmla="*/ 576595 h 2859683"/>
                <a:gd name="connsiteX2" fmla="*/ 2564968 w 2593939"/>
                <a:gd name="connsiteY2" fmla="*/ 1141544 h 2859683"/>
                <a:gd name="connsiteX3" fmla="*/ 2133976 w 2593939"/>
                <a:gd name="connsiteY3" fmla="*/ 1945284 h 2859683"/>
                <a:gd name="connsiteX4" fmla="*/ 1167157 w 2593939"/>
                <a:gd name="connsiteY4" fmla="*/ 2859683 h 2859683"/>
                <a:gd name="connsiteX5" fmla="*/ 293528 w 2593939"/>
                <a:gd name="connsiteY5" fmla="*/ 2096712 h 2859683"/>
                <a:gd name="connsiteX6" fmla="*/ 2317 w 2593939"/>
                <a:gd name="connsiteY6" fmla="*/ 1450227 h 2859683"/>
                <a:gd name="connsiteX7" fmla="*/ 252757 w 2593939"/>
                <a:gd name="connsiteY7" fmla="*/ 815388 h 2859683"/>
                <a:gd name="connsiteX8" fmla="*/ 730342 w 2593939"/>
                <a:gd name="connsiteY8" fmla="*/ 355276 h 2859683"/>
                <a:gd name="connsiteX9" fmla="*/ 1440895 w 2593939"/>
                <a:gd name="connsiteY9" fmla="*/ 0 h 2859683"/>
                <a:gd name="connsiteX0" fmla="*/ 1417946 w 2570990"/>
                <a:gd name="connsiteY0" fmla="*/ 0 h 2859683"/>
                <a:gd name="connsiteX1" fmla="*/ 2408060 w 2570990"/>
                <a:gd name="connsiteY1" fmla="*/ 576595 h 2859683"/>
                <a:gd name="connsiteX2" fmla="*/ 2542019 w 2570990"/>
                <a:gd name="connsiteY2" fmla="*/ 1141544 h 2859683"/>
                <a:gd name="connsiteX3" fmla="*/ 2111027 w 2570990"/>
                <a:gd name="connsiteY3" fmla="*/ 1945284 h 2859683"/>
                <a:gd name="connsiteX4" fmla="*/ 1144208 w 2570990"/>
                <a:gd name="connsiteY4" fmla="*/ 2859683 h 2859683"/>
                <a:gd name="connsiteX5" fmla="*/ 270579 w 2570990"/>
                <a:gd name="connsiteY5" fmla="*/ 2096712 h 2859683"/>
                <a:gd name="connsiteX6" fmla="*/ 2665 w 2570990"/>
                <a:gd name="connsiteY6" fmla="*/ 1391985 h 2859683"/>
                <a:gd name="connsiteX7" fmla="*/ 229808 w 2570990"/>
                <a:gd name="connsiteY7" fmla="*/ 815388 h 2859683"/>
                <a:gd name="connsiteX8" fmla="*/ 707393 w 2570990"/>
                <a:gd name="connsiteY8" fmla="*/ 355276 h 2859683"/>
                <a:gd name="connsiteX9" fmla="*/ 1417946 w 2570990"/>
                <a:gd name="connsiteY9" fmla="*/ 0 h 2859683"/>
                <a:gd name="connsiteX0" fmla="*/ 1415281 w 2568325"/>
                <a:gd name="connsiteY0" fmla="*/ 0 h 2859683"/>
                <a:gd name="connsiteX1" fmla="*/ 2405395 w 2568325"/>
                <a:gd name="connsiteY1" fmla="*/ 576595 h 2859683"/>
                <a:gd name="connsiteX2" fmla="*/ 2539354 w 2568325"/>
                <a:gd name="connsiteY2" fmla="*/ 1141544 h 2859683"/>
                <a:gd name="connsiteX3" fmla="*/ 2108362 w 2568325"/>
                <a:gd name="connsiteY3" fmla="*/ 1945284 h 2859683"/>
                <a:gd name="connsiteX4" fmla="*/ 1141543 w 2568325"/>
                <a:gd name="connsiteY4" fmla="*/ 2859683 h 2859683"/>
                <a:gd name="connsiteX5" fmla="*/ 267914 w 2568325"/>
                <a:gd name="connsiteY5" fmla="*/ 2096712 h 2859683"/>
                <a:gd name="connsiteX6" fmla="*/ 0 w 2568325"/>
                <a:gd name="connsiteY6" fmla="*/ 1391985 h 2859683"/>
                <a:gd name="connsiteX7" fmla="*/ 227143 w 2568325"/>
                <a:gd name="connsiteY7" fmla="*/ 815388 h 2859683"/>
                <a:gd name="connsiteX8" fmla="*/ 704728 w 2568325"/>
                <a:gd name="connsiteY8" fmla="*/ 355276 h 2859683"/>
                <a:gd name="connsiteX9" fmla="*/ 1415281 w 2568325"/>
                <a:gd name="connsiteY9" fmla="*/ 0 h 2859683"/>
                <a:gd name="connsiteX0" fmla="*/ 1415281 w 2568325"/>
                <a:gd name="connsiteY0" fmla="*/ 0 h 2859683"/>
                <a:gd name="connsiteX1" fmla="*/ 2405395 w 2568325"/>
                <a:gd name="connsiteY1" fmla="*/ 576595 h 2859683"/>
                <a:gd name="connsiteX2" fmla="*/ 2539354 w 2568325"/>
                <a:gd name="connsiteY2" fmla="*/ 1141544 h 2859683"/>
                <a:gd name="connsiteX3" fmla="*/ 2108362 w 2568325"/>
                <a:gd name="connsiteY3" fmla="*/ 1945284 h 2859683"/>
                <a:gd name="connsiteX4" fmla="*/ 1141543 w 2568325"/>
                <a:gd name="connsiteY4" fmla="*/ 2859683 h 2859683"/>
                <a:gd name="connsiteX5" fmla="*/ 267914 w 2568325"/>
                <a:gd name="connsiteY5" fmla="*/ 2096712 h 2859683"/>
                <a:gd name="connsiteX6" fmla="*/ 0 w 2568325"/>
                <a:gd name="connsiteY6" fmla="*/ 1391985 h 2859683"/>
                <a:gd name="connsiteX7" fmla="*/ 227143 w 2568325"/>
                <a:gd name="connsiteY7" fmla="*/ 815388 h 2859683"/>
                <a:gd name="connsiteX8" fmla="*/ 704728 w 2568325"/>
                <a:gd name="connsiteY8" fmla="*/ 355276 h 2859683"/>
                <a:gd name="connsiteX9" fmla="*/ 1415281 w 2568325"/>
                <a:gd name="connsiteY9" fmla="*/ 0 h 2859683"/>
                <a:gd name="connsiteX0" fmla="*/ 1415281 w 2568325"/>
                <a:gd name="connsiteY0" fmla="*/ 0 h 2859683"/>
                <a:gd name="connsiteX1" fmla="*/ 2405395 w 2568325"/>
                <a:gd name="connsiteY1" fmla="*/ 576595 h 2859683"/>
                <a:gd name="connsiteX2" fmla="*/ 2539354 w 2568325"/>
                <a:gd name="connsiteY2" fmla="*/ 1141544 h 2859683"/>
                <a:gd name="connsiteX3" fmla="*/ 2108362 w 2568325"/>
                <a:gd name="connsiteY3" fmla="*/ 1945284 h 2859683"/>
                <a:gd name="connsiteX4" fmla="*/ 1141543 w 2568325"/>
                <a:gd name="connsiteY4" fmla="*/ 2859683 h 2859683"/>
                <a:gd name="connsiteX5" fmla="*/ 267914 w 2568325"/>
                <a:gd name="connsiteY5" fmla="*/ 2096712 h 2859683"/>
                <a:gd name="connsiteX6" fmla="*/ 0 w 2568325"/>
                <a:gd name="connsiteY6" fmla="*/ 1391985 h 2859683"/>
                <a:gd name="connsiteX7" fmla="*/ 227143 w 2568325"/>
                <a:gd name="connsiteY7" fmla="*/ 815388 h 2859683"/>
                <a:gd name="connsiteX8" fmla="*/ 751321 w 2568325"/>
                <a:gd name="connsiteY8" fmla="*/ 378572 h 2859683"/>
                <a:gd name="connsiteX9" fmla="*/ 1415281 w 2568325"/>
                <a:gd name="connsiteY9" fmla="*/ 0 h 2859683"/>
                <a:gd name="connsiteX0" fmla="*/ 1415281 w 2568325"/>
                <a:gd name="connsiteY0" fmla="*/ 0 h 2859683"/>
                <a:gd name="connsiteX1" fmla="*/ 2405395 w 2568325"/>
                <a:gd name="connsiteY1" fmla="*/ 576595 h 2859683"/>
                <a:gd name="connsiteX2" fmla="*/ 2539354 w 2568325"/>
                <a:gd name="connsiteY2" fmla="*/ 1141544 h 2859683"/>
                <a:gd name="connsiteX3" fmla="*/ 2108362 w 2568325"/>
                <a:gd name="connsiteY3" fmla="*/ 1945284 h 2859683"/>
                <a:gd name="connsiteX4" fmla="*/ 1141543 w 2568325"/>
                <a:gd name="connsiteY4" fmla="*/ 2859683 h 2859683"/>
                <a:gd name="connsiteX5" fmla="*/ 267914 w 2568325"/>
                <a:gd name="connsiteY5" fmla="*/ 2096712 h 2859683"/>
                <a:gd name="connsiteX6" fmla="*/ 0 w 2568325"/>
                <a:gd name="connsiteY6" fmla="*/ 1391985 h 2859683"/>
                <a:gd name="connsiteX7" fmla="*/ 227143 w 2568325"/>
                <a:gd name="connsiteY7" fmla="*/ 815388 h 2859683"/>
                <a:gd name="connsiteX8" fmla="*/ 751321 w 2568325"/>
                <a:gd name="connsiteY8" fmla="*/ 378572 h 2859683"/>
                <a:gd name="connsiteX9" fmla="*/ 1415281 w 2568325"/>
                <a:gd name="connsiteY9" fmla="*/ 0 h 2859683"/>
                <a:gd name="connsiteX0" fmla="*/ 1415281 w 2568325"/>
                <a:gd name="connsiteY0" fmla="*/ 0 h 2859683"/>
                <a:gd name="connsiteX1" fmla="*/ 2405395 w 2568325"/>
                <a:gd name="connsiteY1" fmla="*/ 576595 h 2859683"/>
                <a:gd name="connsiteX2" fmla="*/ 2539354 w 2568325"/>
                <a:gd name="connsiteY2" fmla="*/ 1141544 h 2859683"/>
                <a:gd name="connsiteX3" fmla="*/ 2108362 w 2568325"/>
                <a:gd name="connsiteY3" fmla="*/ 1945284 h 2859683"/>
                <a:gd name="connsiteX4" fmla="*/ 1141543 w 2568325"/>
                <a:gd name="connsiteY4" fmla="*/ 2859683 h 2859683"/>
                <a:gd name="connsiteX5" fmla="*/ 267914 w 2568325"/>
                <a:gd name="connsiteY5" fmla="*/ 2096712 h 2859683"/>
                <a:gd name="connsiteX6" fmla="*/ 0 w 2568325"/>
                <a:gd name="connsiteY6" fmla="*/ 1391985 h 2859683"/>
                <a:gd name="connsiteX7" fmla="*/ 227143 w 2568325"/>
                <a:gd name="connsiteY7" fmla="*/ 815388 h 2859683"/>
                <a:gd name="connsiteX8" fmla="*/ 751321 w 2568325"/>
                <a:gd name="connsiteY8" fmla="*/ 378572 h 2859683"/>
                <a:gd name="connsiteX9" fmla="*/ 1415281 w 2568325"/>
                <a:gd name="connsiteY9" fmla="*/ 0 h 285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68325" h="2859683">
                  <a:moveTo>
                    <a:pt x="1415281" y="0"/>
                  </a:moveTo>
                  <a:cubicBezTo>
                    <a:pt x="1832683" y="138810"/>
                    <a:pt x="2218050" y="386338"/>
                    <a:pt x="2405395" y="576595"/>
                  </a:cubicBezTo>
                  <a:cubicBezTo>
                    <a:pt x="2592741" y="766852"/>
                    <a:pt x="2588859" y="913429"/>
                    <a:pt x="2539354" y="1141544"/>
                  </a:cubicBezTo>
                  <a:cubicBezTo>
                    <a:pt x="2489849" y="1369659"/>
                    <a:pt x="2341330" y="1658928"/>
                    <a:pt x="2108362" y="1945284"/>
                  </a:cubicBezTo>
                  <a:cubicBezTo>
                    <a:pt x="1875394" y="2231640"/>
                    <a:pt x="1651161" y="2190870"/>
                    <a:pt x="1141543" y="2859683"/>
                  </a:cubicBezTo>
                  <a:cubicBezTo>
                    <a:pt x="862953" y="2217080"/>
                    <a:pt x="550388" y="2347152"/>
                    <a:pt x="267914" y="2096712"/>
                  </a:cubicBezTo>
                  <a:cubicBezTo>
                    <a:pt x="78627" y="1874422"/>
                    <a:pt x="1" y="1617187"/>
                    <a:pt x="0" y="1391985"/>
                  </a:cubicBezTo>
                  <a:cubicBezTo>
                    <a:pt x="5824" y="1172606"/>
                    <a:pt x="110659" y="987201"/>
                    <a:pt x="227143" y="815388"/>
                  </a:cubicBezTo>
                  <a:cubicBezTo>
                    <a:pt x="366923" y="631926"/>
                    <a:pt x="525147" y="545533"/>
                    <a:pt x="751321" y="378572"/>
                  </a:cubicBezTo>
                  <a:cubicBezTo>
                    <a:pt x="977494" y="234908"/>
                    <a:pt x="983320" y="190257"/>
                    <a:pt x="1415281" y="0"/>
                  </a:cubicBezTo>
                  <a:close/>
                </a:path>
              </a:pathLst>
            </a:custGeom>
            <a:noFill/>
            <a:ln w="28575" cap="flat" cmpd="sng" algn="ctr">
              <a:solidFill>
                <a:srgbClr val="0070C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68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6" idx="0"/>
            <a:endCxn id="8" idx="3"/>
          </p:cNvCxnSpPr>
          <p:nvPr/>
        </p:nvCxnSpPr>
        <p:spPr>
          <a:xfrm flipV="1">
            <a:off x="656831" y="293765"/>
            <a:ext cx="691045" cy="65460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456457" y="948368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+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6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57" y="948368"/>
                <a:ext cx="400747" cy="226790"/>
              </a:xfrm>
              <a:prstGeom prst="ellipse">
                <a:avLst/>
              </a:prstGeom>
              <a:blipFill rotWithShape="1">
                <a:blip r:embed="rId3"/>
                <a:stretch>
                  <a:fillRect t="-2564" b="-179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/>
              <p:cNvSpPr>
                <a:spLocks noChangeAspect="1"/>
              </p:cNvSpPr>
              <p:nvPr/>
            </p:nvSpPr>
            <p:spPr>
              <a:xfrm>
                <a:off x="834449" y="1729611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bIns="9144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sz="2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Oval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449" y="1729611"/>
                <a:ext cx="400747" cy="226790"/>
              </a:xfrm>
              <a:prstGeom prst="ellipse">
                <a:avLst/>
              </a:prstGeom>
              <a:blipFill rotWithShape="1">
                <a:blip r:embed="rId4"/>
                <a:stretch>
                  <a:fillRect b="-512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/>
              <p:cNvSpPr>
                <a:spLocks noChangeAspect="1"/>
              </p:cNvSpPr>
              <p:nvPr/>
            </p:nvSpPr>
            <p:spPr>
              <a:xfrm>
                <a:off x="1289188" y="100188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bIns="9144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sz="2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Oval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188" y="100188"/>
                <a:ext cx="400747" cy="226790"/>
              </a:xfrm>
              <a:prstGeom prst="ellipse">
                <a:avLst/>
              </a:prstGeom>
              <a:blipFill rotWithShape="1">
                <a:blip r:embed="rId5"/>
                <a:stretch>
                  <a:fillRect b="-5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035467" y="2814796"/>
                <a:ext cx="197938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467" y="2814796"/>
                <a:ext cx="197938" cy="257635"/>
              </a:xfrm>
              <a:prstGeom prst="rect">
                <a:avLst/>
              </a:prstGeom>
              <a:blipFill rotWithShape="1">
                <a:blip r:embed="rId6"/>
                <a:stretch>
                  <a:fillRect l="-28125" r="-25000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84326" y="2814795"/>
                <a:ext cx="194540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326" y="2814795"/>
                <a:ext cx="194540" cy="257635"/>
              </a:xfrm>
              <a:prstGeom prst="rect">
                <a:avLst/>
              </a:prstGeom>
              <a:blipFill rotWithShape="1">
                <a:blip r:embed="rId7"/>
                <a:stretch>
                  <a:fillRect l="-15625"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>
            <a:stCxn id="6" idx="5"/>
            <a:endCxn id="7" idx="0"/>
          </p:cNvCxnSpPr>
          <p:nvPr/>
        </p:nvCxnSpPr>
        <p:spPr>
          <a:xfrm>
            <a:off x="798516" y="1141945"/>
            <a:ext cx="236307" cy="58766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" name="Straight Connector 11"/>
          <p:cNvCxnSpPr>
            <a:stCxn id="7" idx="5"/>
            <a:endCxn id="9" idx="0"/>
          </p:cNvCxnSpPr>
          <p:nvPr/>
        </p:nvCxnSpPr>
        <p:spPr>
          <a:xfrm>
            <a:off x="1176508" y="1923188"/>
            <a:ext cx="957928" cy="891608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Connector 12"/>
          <p:cNvCxnSpPr>
            <a:stCxn id="8" idx="5"/>
            <a:endCxn id="16" idx="0"/>
          </p:cNvCxnSpPr>
          <p:nvPr/>
        </p:nvCxnSpPr>
        <p:spPr>
          <a:xfrm>
            <a:off x="1631247" y="293765"/>
            <a:ext cx="628682" cy="6213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Straight Connector 14"/>
          <p:cNvCxnSpPr>
            <a:stCxn id="16" idx="4"/>
            <a:endCxn id="51" idx="0"/>
          </p:cNvCxnSpPr>
          <p:nvPr/>
        </p:nvCxnSpPr>
        <p:spPr>
          <a:xfrm flipH="1">
            <a:off x="1975560" y="1141945"/>
            <a:ext cx="284369" cy="554453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2059555" y="915155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80" bIns="9144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sz="2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6" name="Oval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555" y="915155"/>
                <a:ext cx="400747" cy="226790"/>
              </a:xfrm>
              <a:prstGeom prst="ellipse">
                <a:avLst/>
              </a:prstGeom>
              <a:blipFill rotWithShape="1">
                <a:blip r:embed="rId8"/>
                <a:stretch>
                  <a:fillRect b="-512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5900" y="2814797"/>
                <a:ext cx="192360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00" y="2814797"/>
                <a:ext cx="192360" cy="257635"/>
              </a:xfrm>
              <a:prstGeom prst="rect">
                <a:avLst/>
              </a:prstGeom>
              <a:blipFill rotWithShape="1">
                <a:blip r:embed="rId9"/>
                <a:stretch>
                  <a:fillRect l="-25000" r="-25000" b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7" idx="3"/>
            <a:endCxn id="17" idx="0"/>
          </p:cNvCxnSpPr>
          <p:nvPr/>
        </p:nvCxnSpPr>
        <p:spPr>
          <a:xfrm flipH="1">
            <a:off x="372080" y="1923188"/>
            <a:ext cx="521057" cy="89160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val 50"/>
              <p:cNvSpPr>
                <a:spLocks noChangeAspect="1"/>
              </p:cNvSpPr>
              <p:nvPr/>
            </p:nvSpPr>
            <p:spPr>
              <a:xfrm>
                <a:off x="1775186" y="1696398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+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51" name="Oval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186" y="1696398"/>
                <a:ext cx="400747" cy="226790"/>
              </a:xfrm>
              <a:prstGeom prst="ellipse">
                <a:avLst/>
              </a:prstGeom>
              <a:blipFill rotWithShape="1">
                <a:blip r:embed="rId10"/>
                <a:stretch>
                  <a:fillRect b="-2051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Connector 78"/>
          <p:cNvCxnSpPr>
            <a:stCxn id="51" idx="3"/>
            <a:endCxn id="10" idx="0"/>
          </p:cNvCxnSpPr>
          <p:nvPr/>
        </p:nvCxnSpPr>
        <p:spPr>
          <a:xfrm flipH="1">
            <a:off x="1181596" y="1889975"/>
            <a:ext cx="652278" cy="92482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Straight Connector 82"/>
          <p:cNvCxnSpPr>
            <a:stCxn id="51" idx="4"/>
            <a:endCxn id="9" idx="0"/>
          </p:cNvCxnSpPr>
          <p:nvPr/>
        </p:nvCxnSpPr>
        <p:spPr>
          <a:xfrm>
            <a:off x="1975560" y="1923188"/>
            <a:ext cx="158876" cy="891608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7" name="Curved Connector 86"/>
          <p:cNvCxnSpPr>
            <a:stCxn id="10" idx="0"/>
            <a:endCxn id="6" idx="2"/>
          </p:cNvCxnSpPr>
          <p:nvPr/>
        </p:nvCxnSpPr>
        <p:spPr bwMode="auto">
          <a:xfrm rot="16200000" flipV="1">
            <a:off x="-57489" y="1575709"/>
            <a:ext cx="1753032" cy="725139"/>
          </a:xfrm>
          <a:prstGeom prst="curvedConnector4">
            <a:avLst>
              <a:gd name="adj1" fmla="val 35657"/>
              <a:gd name="adj2" fmla="val 13152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4" name="Curved Connector 93"/>
          <p:cNvCxnSpPr>
            <a:stCxn id="9" idx="0"/>
            <a:endCxn id="16" idx="6"/>
          </p:cNvCxnSpPr>
          <p:nvPr/>
        </p:nvCxnSpPr>
        <p:spPr bwMode="auto">
          <a:xfrm rot="5400000" flipH="1" flipV="1">
            <a:off x="1404246" y="1758740"/>
            <a:ext cx="1786246" cy="325866"/>
          </a:xfrm>
          <a:prstGeom prst="curvedConnector4">
            <a:avLst>
              <a:gd name="adj1" fmla="val 46826"/>
              <a:gd name="adj2" fmla="val 17015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786357" y="402869"/>
                <a:ext cx="248466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40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57" y="402869"/>
                <a:ext cx="248466" cy="200376"/>
              </a:xfrm>
              <a:prstGeom prst="rect">
                <a:avLst/>
              </a:prstGeom>
              <a:blipFill rotWithShape="1">
                <a:blip r:embed="rId11"/>
                <a:stretch>
                  <a:fillRect l="-14634" r="-12195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1975330" y="420690"/>
                <a:ext cx="248466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23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5330" y="420690"/>
                <a:ext cx="248466" cy="200376"/>
              </a:xfrm>
              <a:prstGeom prst="rect">
                <a:avLst/>
              </a:prstGeom>
              <a:blipFill rotWithShape="1">
                <a:blip r:embed="rId12"/>
                <a:stretch>
                  <a:fillRect l="-12195" r="-14634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2734733" y="1442310"/>
                <a:ext cx="14908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8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733" y="1442310"/>
                <a:ext cx="149080" cy="200376"/>
              </a:xfrm>
              <a:prstGeom prst="rect">
                <a:avLst/>
              </a:prstGeom>
              <a:blipFill rotWithShape="1">
                <a:blip r:embed="rId13"/>
                <a:stretch>
                  <a:fillRect l="-25000" r="-25000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391380" y="2295509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380" y="2295509"/>
                <a:ext cx="153760" cy="200376"/>
              </a:xfrm>
              <a:prstGeom prst="rect">
                <a:avLst/>
              </a:prstGeom>
              <a:blipFill rotWithShape="1">
                <a:blip r:embed="rId14"/>
                <a:stretch>
                  <a:fillRect l="-24000" r="-24000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1905795" y="1272604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795" y="1272604"/>
                <a:ext cx="153760" cy="200376"/>
              </a:xfrm>
              <a:prstGeom prst="rect">
                <a:avLst/>
              </a:prstGeom>
              <a:blipFill rotWithShape="1">
                <a:blip r:embed="rId15"/>
                <a:stretch>
                  <a:fillRect l="-28000" r="-2000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1849170" y="2116298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170" y="2116298"/>
                <a:ext cx="153760" cy="200376"/>
              </a:xfrm>
              <a:prstGeom prst="rect">
                <a:avLst/>
              </a:prstGeom>
              <a:blipFill rotWithShape="1">
                <a:blip r:embed="rId16"/>
                <a:stretch>
                  <a:fillRect l="-19231" r="-1923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1514564" y="1915922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564" y="1915922"/>
                <a:ext cx="153760" cy="200376"/>
              </a:xfrm>
              <a:prstGeom prst="rect">
                <a:avLst/>
              </a:prstGeom>
              <a:blipFill rotWithShape="1">
                <a:blip r:embed="rId16"/>
                <a:stretch>
                  <a:fillRect l="-19231" r="-1923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69888" y="1329041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8" y="1329041"/>
                <a:ext cx="153760" cy="200376"/>
              </a:xfrm>
              <a:prstGeom prst="rect">
                <a:avLst/>
              </a:prstGeom>
              <a:blipFill rotWithShape="1">
                <a:blip r:embed="rId16"/>
                <a:stretch>
                  <a:fillRect l="-19231" r="-19231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957942" y="1306472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42" y="1306472"/>
                <a:ext cx="153760" cy="200376"/>
              </a:xfrm>
              <a:prstGeom prst="rect">
                <a:avLst/>
              </a:prstGeom>
              <a:blipFill rotWithShape="1">
                <a:blip r:embed="rId16"/>
                <a:stretch>
                  <a:fillRect l="-20000" r="-2400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1176508" y="2064086"/>
                <a:ext cx="149079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08" y="2064086"/>
                <a:ext cx="149079" cy="200376"/>
              </a:xfrm>
              <a:prstGeom prst="rect">
                <a:avLst/>
              </a:prstGeom>
              <a:blipFill rotWithShape="1">
                <a:blip r:embed="rId18"/>
                <a:stretch>
                  <a:fillRect l="-25000" r="-25000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14767" y="1550965"/>
                <a:ext cx="347852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115</m:t>
                      </m:r>
                    </m:oMath>
                  </m:oMathPara>
                </a14:m>
                <a:endParaRPr lang="en-US" sz="140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767" y="1550965"/>
                <a:ext cx="347852" cy="200376"/>
              </a:xfrm>
              <a:prstGeom prst="rect">
                <a:avLst/>
              </a:prstGeom>
              <a:blipFill rotWithShape="1">
                <a:blip r:embed="rId26"/>
                <a:stretch>
                  <a:fillRect l="-10345" r="-8621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85348" y="747992"/>
                <a:ext cx="248466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23</m:t>
                      </m:r>
                    </m:oMath>
                  </m:oMathPara>
                </a14:m>
                <a:endParaRPr lang="en-US" sz="140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5348" y="747992"/>
                <a:ext cx="248466" cy="200376"/>
              </a:xfrm>
              <a:prstGeom prst="rect">
                <a:avLst/>
              </a:prstGeom>
              <a:blipFill rotWithShape="1">
                <a:blip r:embed="rId25"/>
                <a:stretch>
                  <a:fillRect l="-12195" r="-14634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06851" y="798033"/>
                <a:ext cx="248466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40</m:t>
                      </m:r>
                    </m:oMath>
                  </m:oMathPara>
                </a14:m>
                <a:endParaRPr lang="en-US" sz="1400" b="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51" y="798033"/>
                <a:ext cx="248466" cy="200376"/>
              </a:xfrm>
              <a:prstGeom prst="rect">
                <a:avLst/>
              </a:prstGeom>
              <a:blipFill rotWithShape="1">
                <a:blip r:embed="rId23"/>
                <a:stretch>
                  <a:fillRect l="-12195" r="-14634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 bwMode="auto">
          <a:xfrm>
            <a:off x="52415" y="0"/>
            <a:ext cx="2621275" cy="2859683"/>
          </a:xfrm>
          <a:custGeom>
            <a:avLst/>
            <a:gdLst>
              <a:gd name="connsiteX0" fmla="*/ 1475995 w 2958401"/>
              <a:gd name="connsiteY0" fmla="*/ 757 h 2846518"/>
              <a:gd name="connsiteX1" fmla="*/ 2448637 w 2958401"/>
              <a:gd name="connsiteY1" fmla="*/ 472517 h 2846518"/>
              <a:gd name="connsiteX2" fmla="*/ 2955343 w 2958401"/>
              <a:gd name="connsiteY2" fmla="*/ 1049114 h 2846518"/>
              <a:gd name="connsiteX3" fmla="*/ 2629188 w 2958401"/>
              <a:gd name="connsiteY3" fmla="*/ 1969338 h 2846518"/>
              <a:gd name="connsiteX4" fmla="*/ 2005998 w 2958401"/>
              <a:gd name="connsiteY4" fmla="*/ 2842968 h 2846518"/>
              <a:gd name="connsiteX5" fmla="*/ 969290 w 2958401"/>
              <a:gd name="connsiteY5" fmla="*/ 2243075 h 2846518"/>
              <a:gd name="connsiteX6" fmla="*/ 316979 w 2958401"/>
              <a:gd name="connsiteY6" fmla="*/ 1398566 h 2846518"/>
              <a:gd name="connsiteX7" fmla="*/ 60714 w 2958401"/>
              <a:gd name="connsiteY7" fmla="*/ 390978 h 2846518"/>
              <a:gd name="connsiteX8" fmla="*/ 1475995 w 2958401"/>
              <a:gd name="connsiteY8" fmla="*/ 757 h 2846518"/>
              <a:gd name="connsiteX0" fmla="*/ 1475995 w 2958401"/>
              <a:gd name="connsiteY0" fmla="*/ 757 h 2846518"/>
              <a:gd name="connsiteX1" fmla="*/ 2448637 w 2958401"/>
              <a:gd name="connsiteY1" fmla="*/ 472517 h 2846518"/>
              <a:gd name="connsiteX2" fmla="*/ 2955343 w 2958401"/>
              <a:gd name="connsiteY2" fmla="*/ 1049114 h 2846518"/>
              <a:gd name="connsiteX3" fmla="*/ 2629188 w 2958401"/>
              <a:gd name="connsiteY3" fmla="*/ 1969338 h 2846518"/>
              <a:gd name="connsiteX4" fmla="*/ 2005998 w 2958401"/>
              <a:gd name="connsiteY4" fmla="*/ 2842968 h 2846518"/>
              <a:gd name="connsiteX5" fmla="*/ 969290 w 2958401"/>
              <a:gd name="connsiteY5" fmla="*/ 2243075 h 2846518"/>
              <a:gd name="connsiteX6" fmla="*/ 316979 w 2958401"/>
              <a:gd name="connsiteY6" fmla="*/ 1398566 h 2846518"/>
              <a:gd name="connsiteX7" fmla="*/ 60714 w 2958401"/>
              <a:gd name="connsiteY7" fmla="*/ 390978 h 2846518"/>
              <a:gd name="connsiteX8" fmla="*/ 1475995 w 2958401"/>
              <a:gd name="connsiteY8" fmla="*/ 757 h 2846518"/>
              <a:gd name="connsiteX0" fmla="*/ 1475995 w 2958401"/>
              <a:gd name="connsiteY0" fmla="*/ 757 h 2846518"/>
              <a:gd name="connsiteX1" fmla="*/ 2448637 w 2958401"/>
              <a:gd name="connsiteY1" fmla="*/ 472517 h 2846518"/>
              <a:gd name="connsiteX2" fmla="*/ 2955343 w 2958401"/>
              <a:gd name="connsiteY2" fmla="*/ 1049114 h 2846518"/>
              <a:gd name="connsiteX3" fmla="*/ 2629188 w 2958401"/>
              <a:gd name="connsiteY3" fmla="*/ 1969338 h 2846518"/>
              <a:gd name="connsiteX4" fmla="*/ 2005998 w 2958401"/>
              <a:gd name="connsiteY4" fmla="*/ 2842968 h 2846518"/>
              <a:gd name="connsiteX5" fmla="*/ 969290 w 2958401"/>
              <a:gd name="connsiteY5" fmla="*/ 2243075 h 2846518"/>
              <a:gd name="connsiteX6" fmla="*/ 316979 w 2958401"/>
              <a:gd name="connsiteY6" fmla="*/ 1398566 h 2846518"/>
              <a:gd name="connsiteX7" fmla="*/ 60714 w 2958401"/>
              <a:gd name="connsiteY7" fmla="*/ 390978 h 2846518"/>
              <a:gd name="connsiteX8" fmla="*/ 1475995 w 2958401"/>
              <a:gd name="connsiteY8" fmla="*/ 757 h 2846518"/>
              <a:gd name="connsiteX0" fmla="*/ 1475995 w 2958401"/>
              <a:gd name="connsiteY0" fmla="*/ 757 h 2842968"/>
              <a:gd name="connsiteX1" fmla="*/ 2448637 w 2958401"/>
              <a:gd name="connsiteY1" fmla="*/ 472517 h 2842968"/>
              <a:gd name="connsiteX2" fmla="*/ 2955343 w 2958401"/>
              <a:gd name="connsiteY2" fmla="*/ 1049114 h 2842968"/>
              <a:gd name="connsiteX3" fmla="*/ 2629188 w 2958401"/>
              <a:gd name="connsiteY3" fmla="*/ 1969338 h 2842968"/>
              <a:gd name="connsiteX4" fmla="*/ 2005998 w 2958401"/>
              <a:gd name="connsiteY4" fmla="*/ 2842968 h 2842968"/>
              <a:gd name="connsiteX5" fmla="*/ 969290 w 2958401"/>
              <a:gd name="connsiteY5" fmla="*/ 2243075 h 2842968"/>
              <a:gd name="connsiteX6" fmla="*/ 316979 w 2958401"/>
              <a:gd name="connsiteY6" fmla="*/ 1398566 h 2842968"/>
              <a:gd name="connsiteX7" fmla="*/ 60714 w 2958401"/>
              <a:gd name="connsiteY7" fmla="*/ 390978 h 2842968"/>
              <a:gd name="connsiteX8" fmla="*/ 1475995 w 2958401"/>
              <a:gd name="connsiteY8" fmla="*/ 757 h 2842968"/>
              <a:gd name="connsiteX0" fmla="*/ 1475995 w 2958401"/>
              <a:gd name="connsiteY0" fmla="*/ 757 h 2842968"/>
              <a:gd name="connsiteX1" fmla="*/ 2448637 w 2958401"/>
              <a:gd name="connsiteY1" fmla="*/ 472517 h 2842968"/>
              <a:gd name="connsiteX2" fmla="*/ 2955343 w 2958401"/>
              <a:gd name="connsiteY2" fmla="*/ 1049114 h 2842968"/>
              <a:gd name="connsiteX3" fmla="*/ 2629188 w 2958401"/>
              <a:gd name="connsiteY3" fmla="*/ 1969338 h 2842968"/>
              <a:gd name="connsiteX4" fmla="*/ 2005998 w 2958401"/>
              <a:gd name="connsiteY4" fmla="*/ 2842968 h 2842968"/>
              <a:gd name="connsiteX5" fmla="*/ 969290 w 2958401"/>
              <a:gd name="connsiteY5" fmla="*/ 2243075 h 2842968"/>
              <a:gd name="connsiteX6" fmla="*/ 316979 w 2958401"/>
              <a:gd name="connsiteY6" fmla="*/ 1398566 h 2842968"/>
              <a:gd name="connsiteX7" fmla="*/ 60714 w 2958401"/>
              <a:gd name="connsiteY7" fmla="*/ 390978 h 2842968"/>
              <a:gd name="connsiteX8" fmla="*/ 1475995 w 2958401"/>
              <a:gd name="connsiteY8" fmla="*/ 757 h 2842968"/>
              <a:gd name="connsiteX0" fmla="*/ 1475995 w 2958401"/>
              <a:gd name="connsiteY0" fmla="*/ 757 h 2842968"/>
              <a:gd name="connsiteX1" fmla="*/ 2448637 w 2958401"/>
              <a:gd name="connsiteY1" fmla="*/ 472517 h 2842968"/>
              <a:gd name="connsiteX2" fmla="*/ 2955343 w 2958401"/>
              <a:gd name="connsiteY2" fmla="*/ 1049114 h 2842968"/>
              <a:gd name="connsiteX3" fmla="*/ 2629188 w 2958401"/>
              <a:gd name="connsiteY3" fmla="*/ 1969338 h 2842968"/>
              <a:gd name="connsiteX4" fmla="*/ 2005998 w 2958401"/>
              <a:gd name="connsiteY4" fmla="*/ 2842968 h 2842968"/>
              <a:gd name="connsiteX5" fmla="*/ 969290 w 2958401"/>
              <a:gd name="connsiteY5" fmla="*/ 2243075 h 2842968"/>
              <a:gd name="connsiteX6" fmla="*/ 316979 w 2958401"/>
              <a:gd name="connsiteY6" fmla="*/ 1398566 h 2842968"/>
              <a:gd name="connsiteX7" fmla="*/ 60714 w 2958401"/>
              <a:gd name="connsiteY7" fmla="*/ 390978 h 2842968"/>
              <a:gd name="connsiteX8" fmla="*/ 1475995 w 2958401"/>
              <a:gd name="connsiteY8" fmla="*/ 757 h 2842968"/>
              <a:gd name="connsiteX0" fmla="*/ 1475995 w 2958401"/>
              <a:gd name="connsiteY0" fmla="*/ 0 h 2842211"/>
              <a:gd name="connsiteX1" fmla="*/ 2448637 w 2958401"/>
              <a:gd name="connsiteY1" fmla="*/ 471760 h 2842211"/>
              <a:gd name="connsiteX2" fmla="*/ 2955343 w 2958401"/>
              <a:gd name="connsiteY2" fmla="*/ 1048357 h 2842211"/>
              <a:gd name="connsiteX3" fmla="*/ 2629188 w 2958401"/>
              <a:gd name="connsiteY3" fmla="*/ 1968581 h 2842211"/>
              <a:gd name="connsiteX4" fmla="*/ 2005998 w 2958401"/>
              <a:gd name="connsiteY4" fmla="*/ 2842211 h 2842211"/>
              <a:gd name="connsiteX5" fmla="*/ 969290 w 2958401"/>
              <a:gd name="connsiteY5" fmla="*/ 2242318 h 2842211"/>
              <a:gd name="connsiteX6" fmla="*/ 316979 w 2958401"/>
              <a:gd name="connsiteY6" fmla="*/ 1397809 h 2842211"/>
              <a:gd name="connsiteX7" fmla="*/ 60714 w 2958401"/>
              <a:gd name="connsiteY7" fmla="*/ 390221 h 2842211"/>
              <a:gd name="connsiteX8" fmla="*/ 1475995 w 2958401"/>
              <a:gd name="connsiteY8" fmla="*/ 0 h 2842211"/>
              <a:gd name="connsiteX0" fmla="*/ 1226035 w 2708441"/>
              <a:gd name="connsiteY0" fmla="*/ 0 h 2842211"/>
              <a:gd name="connsiteX1" fmla="*/ 2198677 w 2708441"/>
              <a:gd name="connsiteY1" fmla="*/ 471760 h 2842211"/>
              <a:gd name="connsiteX2" fmla="*/ 2705383 w 2708441"/>
              <a:gd name="connsiteY2" fmla="*/ 1048357 h 2842211"/>
              <a:gd name="connsiteX3" fmla="*/ 2379228 w 2708441"/>
              <a:gd name="connsiteY3" fmla="*/ 1968581 h 2842211"/>
              <a:gd name="connsiteX4" fmla="*/ 1756038 w 2708441"/>
              <a:gd name="connsiteY4" fmla="*/ 2842211 h 2842211"/>
              <a:gd name="connsiteX5" fmla="*/ 719330 w 2708441"/>
              <a:gd name="connsiteY5" fmla="*/ 2242318 h 2842211"/>
              <a:gd name="connsiteX6" fmla="*/ 67019 w 2708441"/>
              <a:gd name="connsiteY6" fmla="*/ 1397809 h 2842211"/>
              <a:gd name="connsiteX7" fmla="*/ 230097 w 2708441"/>
              <a:gd name="connsiteY7" fmla="*/ 547475 h 2842211"/>
              <a:gd name="connsiteX8" fmla="*/ 1226035 w 2708441"/>
              <a:gd name="connsiteY8" fmla="*/ 0 h 2842211"/>
              <a:gd name="connsiteX0" fmla="*/ 1230866 w 2713272"/>
              <a:gd name="connsiteY0" fmla="*/ 0 h 2842211"/>
              <a:gd name="connsiteX1" fmla="*/ 2203508 w 2713272"/>
              <a:gd name="connsiteY1" fmla="*/ 471760 h 2842211"/>
              <a:gd name="connsiteX2" fmla="*/ 2710214 w 2713272"/>
              <a:gd name="connsiteY2" fmla="*/ 1048357 h 2842211"/>
              <a:gd name="connsiteX3" fmla="*/ 2384059 w 2713272"/>
              <a:gd name="connsiteY3" fmla="*/ 1968581 h 2842211"/>
              <a:gd name="connsiteX4" fmla="*/ 1760869 w 2713272"/>
              <a:gd name="connsiteY4" fmla="*/ 2842211 h 2842211"/>
              <a:gd name="connsiteX5" fmla="*/ 724161 w 2713272"/>
              <a:gd name="connsiteY5" fmla="*/ 2242318 h 2842211"/>
              <a:gd name="connsiteX6" fmla="*/ 71850 w 2713272"/>
              <a:gd name="connsiteY6" fmla="*/ 1397809 h 2842211"/>
              <a:gd name="connsiteX7" fmla="*/ 234928 w 2713272"/>
              <a:gd name="connsiteY7" fmla="*/ 547475 h 2842211"/>
              <a:gd name="connsiteX8" fmla="*/ 1230866 w 2713272"/>
              <a:gd name="connsiteY8" fmla="*/ 0 h 2842211"/>
              <a:gd name="connsiteX0" fmla="*/ 1295736 w 2778142"/>
              <a:gd name="connsiteY0" fmla="*/ 0 h 2842211"/>
              <a:gd name="connsiteX1" fmla="*/ 2268378 w 2778142"/>
              <a:gd name="connsiteY1" fmla="*/ 471760 h 2842211"/>
              <a:gd name="connsiteX2" fmla="*/ 2775084 w 2778142"/>
              <a:gd name="connsiteY2" fmla="*/ 1048357 h 2842211"/>
              <a:gd name="connsiteX3" fmla="*/ 2448929 w 2778142"/>
              <a:gd name="connsiteY3" fmla="*/ 1968581 h 2842211"/>
              <a:gd name="connsiteX4" fmla="*/ 1825739 w 2778142"/>
              <a:gd name="connsiteY4" fmla="*/ 2842211 h 2842211"/>
              <a:gd name="connsiteX5" fmla="*/ 789031 w 2778142"/>
              <a:gd name="connsiteY5" fmla="*/ 2242318 h 2842211"/>
              <a:gd name="connsiteX6" fmla="*/ 136720 w 2778142"/>
              <a:gd name="connsiteY6" fmla="*/ 1397809 h 2842211"/>
              <a:gd name="connsiteX7" fmla="*/ 8587 w 2778142"/>
              <a:gd name="connsiteY7" fmla="*/ 896927 h 2842211"/>
              <a:gd name="connsiteX8" fmla="*/ 299798 w 2778142"/>
              <a:gd name="connsiteY8" fmla="*/ 547475 h 2842211"/>
              <a:gd name="connsiteX9" fmla="*/ 1295736 w 2778142"/>
              <a:gd name="connsiteY9" fmla="*/ 0 h 2842211"/>
              <a:gd name="connsiteX0" fmla="*/ 1295736 w 2778142"/>
              <a:gd name="connsiteY0" fmla="*/ 0 h 2842211"/>
              <a:gd name="connsiteX1" fmla="*/ 2268378 w 2778142"/>
              <a:gd name="connsiteY1" fmla="*/ 471760 h 2842211"/>
              <a:gd name="connsiteX2" fmla="*/ 2775084 w 2778142"/>
              <a:gd name="connsiteY2" fmla="*/ 1048357 h 2842211"/>
              <a:gd name="connsiteX3" fmla="*/ 2448929 w 2778142"/>
              <a:gd name="connsiteY3" fmla="*/ 1968581 h 2842211"/>
              <a:gd name="connsiteX4" fmla="*/ 1825739 w 2778142"/>
              <a:gd name="connsiteY4" fmla="*/ 2842211 h 2842211"/>
              <a:gd name="connsiteX5" fmla="*/ 789031 w 2778142"/>
              <a:gd name="connsiteY5" fmla="*/ 2242318 h 2842211"/>
              <a:gd name="connsiteX6" fmla="*/ 136720 w 2778142"/>
              <a:gd name="connsiteY6" fmla="*/ 1397809 h 2842211"/>
              <a:gd name="connsiteX7" fmla="*/ 8587 w 2778142"/>
              <a:gd name="connsiteY7" fmla="*/ 896927 h 2842211"/>
              <a:gd name="connsiteX8" fmla="*/ 346391 w 2778142"/>
              <a:gd name="connsiteY8" fmla="*/ 477584 h 2842211"/>
              <a:gd name="connsiteX9" fmla="*/ 1295736 w 2778142"/>
              <a:gd name="connsiteY9" fmla="*/ 0 h 2842211"/>
              <a:gd name="connsiteX0" fmla="*/ 1295736 w 2778142"/>
              <a:gd name="connsiteY0" fmla="*/ 8948 h 2851159"/>
              <a:gd name="connsiteX1" fmla="*/ 2268378 w 2778142"/>
              <a:gd name="connsiteY1" fmla="*/ 480708 h 2851159"/>
              <a:gd name="connsiteX2" fmla="*/ 2775084 w 2778142"/>
              <a:gd name="connsiteY2" fmla="*/ 1057305 h 2851159"/>
              <a:gd name="connsiteX3" fmla="*/ 2448929 w 2778142"/>
              <a:gd name="connsiteY3" fmla="*/ 1977529 h 2851159"/>
              <a:gd name="connsiteX4" fmla="*/ 1825739 w 2778142"/>
              <a:gd name="connsiteY4" fmla="*/ 2851159 h 2851159"/>
              <a:gd name="connsiteX5" fmla="*/ 789031 w 2778142"/>
              <a:gd name="connsiteY5" fmla="*/ 2251266 h 2851159"/>
              <a:gd name="connsiteX6" fmla="*/ 136720 w 2778142"/>
              <a:gd name="connsiteY6" fmla="*/ 1406757 h 2851159"/>
              <a:gd name="connsiteX7" fmla="*/ 8587 w 2778142"/>
              <a:gd name="connsiteY7" fmla="*/ 905875 h 2851159"/>
              <a:gd name="connsiteX8" fmla="*/ 1295736 w 2778142"/>
              <a:gd name="connsiteY8" fmla="*/ 8948 h 2851159"/>
              <a:gd name="connsiteX0" fmla="*/ 1305631 w 2788037"/>
              <a:gd name="connsiteY0" fmla="*/ 8948 h 2851159"/>
              <a:gd name="connsiteX1" fmla="*/ 2278273 w 2788037"/>
              <a:gd name="connsiteY1" fmla="*/ 480708 h 2851159"/>
              <a:gd name="connsiteX2" fmla="*/ 2784979 w 2788037"/>
              <a:gd name="connsiteY2" fmla="*/ 1057305 h 2851159"/>
              <a:gd name="connsiteX3" fmla="*/ 2458824 w 2788037"/>
              <a:gd name="connsiteY3" fmla="*/ 1977529 h 2851159"/>
              <a:gd name="connsiteX4" fmla="*/ 1835634 w 2788037"/>
              <a:gd name="connsiteY4" fmla="*/ 2851159 h 2851159"/>
              <a:gd name="connsiteX5" fmla="*/ 798926 w 2788037"/>
              <a:gd name="connsiteY5" fmla="*/ 2251266 h 2851159"/>
              <a:gd name="connsiteX6" fmla="*/ 146615 w 2788037"/>
              <a:gd name="connsiteY6" fmla="*/ 1406757 h 2851159"/>
              <a:gd name="connsiteX7" fmla="*/ 18482 w 2788037"/>
              <a:gd name="connsiteY7" fmla="*/ 905875 h 2851159"/>
              <a:gd name="connsiteX8" fmla="*/ 455298 w 2788037"/>
              <a:gd name="connsiteY8" fmla="*/ 439939 h 2851159"/>
              <a:gd name="connsiteX9" fmla="*/ 1305631 w 2788037"/>
              <a:gd name="connsiteY9" fmla="*/ 8948 h 2851159"/>
              <a:gd name="connsiteX0" fmla="*/ 1320770 w 2803176"/>
              <a:gd name="connsiteY0" fmla="*/ 8948 h 2851159"/>
              <a:gd name="connsiteX1" fmla="*/ 2293412 w 2803176"/>
              <a:gd name="connsiteY1" fmla="*/ 480708 h 2851159"/>
              <a:gd name="connsiteX2" fmla="*/ 2800118 w 2803176"/>
              <a:gd name="connsiteY2" fmla="*/ 1057305 h 2851159"/>
              <a:gd name="connsiteX3" fmla="*/ 2473963 w 2803176"/>
              <a:gd name="connsiteY3" fmla="*/ 1977529 h 2851159"/>
              <a:gd name="connsiteX4" fmla="*/ 1850773 w 2803176"/>
              <a:gd name="connsiteY4" fmla="*/ 2851159 h 2851159"/>
              <a:gd name="connsiteX5" fmla="*/ 814065 w 2803176"/>
              <a:gd name="connsiteY5" fmla="*/ 2251266 h 2851159"/>
              <a:gd name="connsiteX6" fmla="*/ 161754 w 2803176"/>
              <a:gd name="connsiteY6" fmla="*/ 1406757 h 2851159"/>
              <a:gd name="connsiteX7" fmla="*/ 16148 w 2803176"/>
              <a:gd name="connsiteY7" fmla="*/ 905875 h 2851159"/>
              <a:gd name="connsiteX8" fmla="*/ 470437 w 2803176"/>
              <a:gd name="connsiteY8" fmla="*/ 439939 h 2851159"/>
              <a:gd name="connsiteX9" fmla="*/ 1320770 w 2803176"/>
              <a:gd name="connsiteY9" fmla="*/ 8948 h 2851159"/>
              <a:gd name="connsiteX0" fmla="*/ 1320770 w 2803176"/>
              <a:gd name="connsiteY0" fmla="*/ 8948 h 2851159"/>
              <a:gd name="connsiteX1" fmla="*/ 2293412 w 2803176"/>
              <a:gd name="connsiteY1" fmla="*/ 480708 h 2851159"/>
              <a:gd name="connsiteX2" fmla="*/ 2800118 w 2803176"/>
              <a:gd name="connsiteY2" fmla="*/ 1057305 h 2851159"/>
              <a:gd name="connsiteX3" fmla="*/ 2473963 w 2803176"/>
              <a:gd name="connsiteY3" fmla="*/ 1977529 h 2851159"/>
              <a:gd name="connsiteX4" fmla="*/ 1850773 w 2803176"/>
              <a:gd name="connsiteY4" fmla="*/ 2851159 h 2851159"/>
              <a:gd name="connsiteX5" fmla="*/ 814065 w 2803176"/>
              <a:gd name="connsiteY5" fmla="*/ 2251266 h 2851159"/>
              <a:gd name="connsiteX6" fmla="*/ 161754 w 2803176"/>
              <a:gd name="connsiteY6" fmla="*/ 1406757 h 2851159"/>
              <a:gd name="connsiteX7" fmla="*/ 16148 w 2803176"/>
              <a:gd name="connsiteY7" fmla="*/ 905875 h 2851159"/>
              <a:gd name="connsiteX8" fmla="*/ 470437 w 2803176"/>
              <a:gd name="connsiteY8" fmla="*/ 439939 h 2851159"/>
              <a:gd name="connsiteX9" fmla="*/ 1320770 w 2803176"/>
              <a:gd name="connsiteY9" fmla="*/ 8948 h 2851159"/>
              <a:gd name="connsiteX0" fmla="*/ 1320770 w 2803176"/>
              <a:gd name="connsiteY0" fmla="*/ 0 h 2842211"/>
              <a:gd name="connsiteX1" fmla="*/ 2293412 w 2803176"/>
              <a:gd name="connsiteY1" fmla="*/ 471760 h 2842211"/>
              <a:gd name="connsiteX2" fmla="*/ 2800118 w 2803176"/>
              <a:gd name="connsiteY2" fmla="*/ 1048357 h 2842211"/>
              <a:gd name="connsiteX3" fmla="*/ 2473963 w 2803176"/>
              <a:gd name="connsiteY3" fmla="*/ 1968581 h 2842211"/>
              <a:gd name="connsiteX4" fmla="*/ 1850773 w 2803176"/>
              <a:gd name="connsiteY4" fmla="*/ 2842211 h 2842211"/>
              <a:gd name="connsiteX5" fmla="*/ 814065 w 2803176"/>
              <a:gd name="connsiteY5" fmla="*/ 2242318 h 2842211"/>
              <a:gd name="connsiteX6" fmla="*/ 161754 w 2803176"/>
              <a:gd name="connsiteY6" fmla="*/ 1397809 h 2842211"/>
              <a:gd name="connsiteX7" fmla="*/ 16148 w 2803176"/>
              <a:gd name="connsiteY7" fmla="*/ 896927 h 2842211"/>
              <a:gd name="connsiteX8" fmla="*/ 470437 w 2803176"/>
              <a:gd name="connsiteY8" fmla="*/ 430991 h 2842211"/>
              <a:gd name="connsiteX9" fmla="*/ 1320770 w 2803176"/>
              <a:gd name="connsiteY9" fmla="*/ 0 h 2842211"/>
              <a:gd name="connsiteX0" fmla="*/ 1198462 w 2803176"/>
              <a:gd name="connsiteY0" fmla="*/ 0 h 2818914"/>
              <a:gd name="connsiteX1" fmla="*/ 2293412 w 2803176"/>
              <a:gd name="connsiteY1" fmla="*/ 448463 h 2818914"/>
              <a:gd name="connsiteX2" fmla="*/ 2800118 w 2803176"/>
              <a:gd name="connsiteY2" fmla="*/ 1025060 h 2818914"/>
              <a:gd name="connsiteX3" fmla="*/ 2473963 w 2803176"/>
              <a:gd name="connsiteY3" fmla="*/ 1945284 h 2818914"/>
              <a:gd name="connsiteX4" fmla="*/ 1850773 w 2803176"/>
              <a:gd name="connsiteY4" fmla="*/ 2818914 h 2818914"/>
              <a:gd name="connsiteX5" fmla="*/ 814065 w 2803176"/>
              <a:gd name="connsiteY5" fmla="*/ 2219021 h 2818914"/>
              <a:gd name="connsiteX6" fmla="*/ 161754 w 2803176"/>
              <a:gd name="connsiteY6" fmla="*/ 1374512 h 2818914"/>
              <a:gd name="connsiteX7" fmla="*/ 16148 w 2803176"/>
              <a:gd name="connsiteY7" fmla="*/ 873630 h 2818914"/>
              <a:gd name="connsiteX8" fmla="*/ 470437 w 2803176"/>
              <a:gd name="connsiteY8" fmla="*/ 407694 h 2818914"/>
              <a:gd name="connsiteX9" fmla="*/ 1198462 w 2803176"/>
              <a:gd name="connsiteY9" fmla="*/ 0 h 2818914"/>
              <a:gd name="connsiteX0" fmla="*/ 1198462 w 2803176"/>
              <a:gd name="connsiteY0" fmla="*/ 0 h 2818914"/>
              <a:gd name="connsiteX1" fmla="*/ 2293412 w 2803176"/>
              <a:gd name="connsiteY1" fmla="*/ 448463 h 2818914"/>
              <a:gd name="connsiteX2" fmla="*/ 2800118 w 2803176"/>
              <a:gd name="connsiteY2" fmla="*/ 1025060 h 2818914"/>
              <a:gd name="connsiteX3" fmla="*/ 2473963 w 2803176"/>
              <a:gd name="connsiteY3" fmla="*/ 1945284 h 2818914"/>
              <a:gd name="connsiteX4" fmla="*/ 1850773 w 2803176"/>
              <a:gd name="connsiteY4" fmla="*/ 2818914 h 2818914"/>
              <a:gd name="connsiteX5" fmla="*/ 814065 w 2803176"/>
              <a:gd name="connsiteY5" fmla="*/ 2219021 h 2818914"/>
              <a:gd name="connsiteX6" fmla="*/ 161754 w 2803176"/>
              <a:gd name="connsiteY6" fmla="*/ 1374512 h 2818914"/>
              <a:gd name="connsiteX7" fmla="*/ 16148 w 2803176"/>
              <a:gd name="connsiteY7" fmla="*/ 873630 h 2818914"/>
              <a:gd name="connsiteX8" fmla="*/ 470437 w 2803176"/>
              <a:gd name="connsiteY8" fmla="*/ 407694 h 2818914"/>
              <a:gd name="connsiteX9" fmla="*/ 1198462 w 2803176"/>
              <a:gd name="connsiteY9" fmla="*/ 0 h 2818914"/>
              <a:gd name="connsiteX0" fmla="*/ 1198462 w 2803176"/>
              <a:gd name="connsiteY0" fmla="*/ 0 h 2818914"/>
              <a:gd name="connsiteX1" fmla="*/ 2293412 w 2803176"/>
              <a:gd name="connsiteY1" fmla="*/ 448463 h 2818914"/>
              <a:gd name="connsiteX2" fmla="*/ 2800118 w 2803176"/>
              <a:gd name="connsiteY2" fmla="*/ 1025060 h 2818914"/>
              <a:gd name="connsiteX3" fmla="*/ 2473963 w 2803176"/>
              <a:gd name="connsiteY3" fmla="*/ 1945284 h 2818914"/>
              <a:gd name="connsiteX4" fmla="*/ 1850773 w 2803176"/>
              <a:gd name="connsiteY4" fmla="*/ 2818914 h 2818914"/>
              <a:gd name="connsiteX5" fmla="*/ 814065 w 2803176"/>
              <a:gd name="connsiteY5" fmla="*/ 2219021 h 2818914"/>
              <a:gd name="connsiteX6" fmla="*/ 161754 w 2803176"/>
              <a:gd name="connsiteY6" fmla="*/ 1374512 h 2818914"/>
              <a:gd name="connsiteX7" fmla="*/ 16148 w 2803176"/>
              <a:gd name="connsiteY7" fmla="*/ 873630 h 2818914"/>
              <a:gd name="connsiteX8" fmla="*/ 470437 w 2803176"/>
              <a:gd name="connsiteY8" fmla="*/ 407694 h 2818914"/>
              <a:gd name="connsiteX9" fmla="*/ 1198462 w 2803176"/>
              <a:gd name="connsiteY9" fmla="*/ 0 h 2818914"/>
              <a:gd name="connsiteX0" fmla="*/ 1198462 w 2803531"/>
              <a:gd name="connsiteY0" fmla="*/ 0 h 2818914"/>
              <a:gd name="connsiteX1" fmla="*/ 2281763 w 2803531"/>
              <a:gd name="connsiteY1" fmla="*/ 500881 h 2818914"/>
              <a:gd name="connsiteX2" fmla="*/ 2800118 w 2803531"/>
              <a:gd name="connsiteY2" fmla="*/ 1025060 h 2818914"/>
              <a:gd name="connsiteX3" fmla="*/ 2473963 w 2803531"/>
              <a:gd name="connsiteY3" fmla="*/ 1945284 h 2818914"/>
              <a:gd name="connsiteX4" fmla="*/ 1850773 w 2803531"/>
              <a:gd name="connsiteY4" fmla="*/ 2818914 h 2818914"/>
              <a:gd name="connsiteX5" fmla="*/ 814065 w 2803531"/>
              <a:gd name="connsiteY5" fmla="*/ 2219021 h 2818914"/>
              <a:gd name="connsiteX6" fmla="*/ 161754 w 2803531"/>
              <a:gd name="connsiteY6" fmla="*/ 1374512 h 2818914"/>
              <a:gd name="connsiteX7" fmla="*/ 16148 w 2803531"/>
              <a:gd name="connsiteY7" fmla="*/ 873630 h 2818914"/>
              <a:gd name="connsiteX8" fmla="*/ 470437 w 2803531"/>
              <a:gd name="connsiteY8" fmla="*/ 407694 h 2818914"/>
              <a:gd name="connsiteX9" fmla="*/ 1198462 w 2803531"/>
              <a:gd name="connsiteY9" fmla="*/ 0 h 2818914"/>
              <a:gd name="connsiteX0" fmla="*/ 1198462 w 2804119"/>
              <a:gd name="connsiteY0" fmla="*/ 0 h 2818914"/>
              <a:gd name="connsiteX1" fmla="*/ 2281763 w 2804119"/>
              <a:gd name="connsiteY1" fmla="*/ 500881 h 2818914"/>
              <a:gd name="connsiteX2" fmla="*/ 2800118 w 2804119"/>
              <a:gd name="connsiteY2" fmla="*/ 1025060 h 2818914"/>
              <a:gd name="connsiteX3" fmla="*/ 2473963 w 2804119"/>
              <a:gd name="connsiteY3" fmla="*/ 1945284 h 2818914"/>
              <a:gd name="connsiteX4" fmla="*/ 1850773 w 2804119"/>
              <a:gd name="connsiteY4" fmla="*/ 2818914 h 2818914"/>
              <a:gd name="connsiteX5" fmla="*/ 814065 w 2804119"/>
              <a:gd name="connsiteY5" fmla="*/ 2219021 h 2818914"/>
              <a:gd name="connsiteX6" fmla="*/ 161754 w 2804119"/>
              <a:gd name="connsiteY6" fmla="*/ 1374512 h 2818914"/>
              <a:gd name="connsiteX7" fmla="*/ 16148 w 2804119"/>
              <a:gd name="connsiteY7" fmla="*/ 873630 h 2818914"/>
              <a:gd name="connsiteX8" fmla="*/ 470437 w 2804119"/>
              <a:gd name="connsiteY8" fmla="*/ 407694 h 2818914"/>
              <a:gd name="connsiteX9" fmla="*/ 1198462 w 2804119"/>
              <a:gd name="connsiteY9" fmla="*/ 0 h 2818914"/>
              <a:gd name="connsiteX0" fmla="*/ 1175165 w 2804119"/>
              <a:gd name="connsiteY0" fmla="*/ 0 h 2830562"/>
              <a:gd name="connsiteX1" fmla="*/ 2281763 w 2804119"/>
              <a:gd name="connsiteY1" fmla="*/ 512529 h 2830562"/>
              <a:gd name="connsiteX2" fmla="*/ 2800118 w 2804119"/>
              <a:gd name="connsiteY2" fmla="*/ 1036708 h 2830562"/>
              <a:gd name="connsiteX3" fmla="*/ 2473963 w 2804119"/>
              <a:gd name="connsiteY3" fmla="*/ 1956932 h 2830562"/>
              <a:gd name="connsiteX4" fmla="*/ 1850773 w 2804119"/>
              <a:gd name="connsiteY4" fmla="*/ 2830562 h 2830562"/>
              <a:gd name="connsiteX5" fmla="*/ 814065 w 2804119"/>
              <a:gd name="connsiteY5" fmla="*/ 2230669 h 2830562"/>
              <a:gd name="connsiteX6" fmla="*/ 161754 w 2804119"/>
              <a:gd name="connsiteY6" fmla="*/ 1386160 h 2830562"/>
              <a:gd name="connsiteX7" fmla="*/ 16148 w 2804119"/>
              <a:gd name="connsiteY7" fmla="*/ 885278 h 2830562"/>
              <a:gd name="connsiteX8" fmla="*/ 470437 w 2804119"/>
              <a:gd name="connsiteY8" fmla="*/ 419342 h 2830562"/>
              <a:gd name="connsiteX9" fmla="*/ 1175165 w 2804119"/>
              <a:gd name="connsiteY9" fmla="*/ 0 h 2830562"/>
              <a:gd name="connsiteX0" fmla="*/ 1278383 w 2907337"/>
              <a:gd name="connsiteY0" fmla="*/ 0 h 2830562"/>
              <a:gd name="connsiteX1" fmla="*/ 2384981 w 2907337"/>
              <a:gd name="connsiteY1" fmla="*/ 512529 h 2830562"/>
              <a:gd name="connsiteX2" fmla="*/ 2903336 w 2907337"/>
              <a:gd name="connsiteY2" fmla="*/ 1036708 h 2830562"/>
              <a:gd name="connsiteX3" fmla="*/ 2577181 w 2907337"/>
              <a:gd name="connsiteY3" fmla="*/ 1956932 h 2830562"/>
              <a:gd name="connsiteX4" fmla="*/ 1953991 w 2907337"/>
              <a:gd name="connsiteY4" fmla="*/ 2830562 h 2830562"/>
              <a:gd name="connsiteX5" fmla="*/ 917283 w 2907337"/>
              <a:gd name="connsiteY5" fmla="*/ 2230669 h 2830562"/>
              <a:gd name="connsiteX6" fmla="*/ 264972 w 2907337"/>
              <a:gd name="connsiteY6" fmla="*/ 1386160 h 2830562"/>
              <a:gd name="connsiteX7" fmla="*/ 8706 w 2907337"/>
              <a:gd name="connsiteY7" fmla="*/ 832861 h 2830562"/>
              <a:gd name="connsiteX8" fmla="*/ 573655 w 2907337"/>
              <a:gd name="connsiteY8" fmla="*/ 419342 h 2830562"/>
              <a:gd name="connsiteX9" fmla="*/ 1278383 w 2907337"/>
              <a:gd name="connsiteY9" fmla="*/ 0 h 2830562"/>
              <a:gd name="connsiteX0" fmla="*/ 1278383 w 2907337"/>
              <a:gd name="connsiteY0" fmla="*/ 0 h 2830562"/>
              <a:gd name="connsiteX1" fmla="*/ 2384981 w 2907337"/>
              <a:gd name="connsiteY1" fmla="*/ 512529 h 2830562"/>
              <a:gd name="connsiteX2" fmla="*/ 2903336 w 2907337"/>
              <a:gd name="connsiteY2" fmla="*/ 1036708 h 2830562"/>
              <a:gd name="connsiteX3" fmla="*/ 2577181 w 2907337"/>
              <a:gd name="connsiteY3" fmla="*/ 1956932 h 2830562"/>
              <a:gd name="connsiteX4" fmla="*/ 1953991 w 2907337"/>
              <a:gd name="connsiteY4" fmla="*/ 2830562 h 2830562"/>
              <a:gd name="connsiteX5" fmla="*/ 917283 w 2907337"/>
              <a:gd name="connsiteY5" fmla="*/ 2230669 h 2830562"/>
              <a:gd name="connsiteX6" fmla="*/ 264972 w 2907337"/>
              <a:gd name="connsiteY6" fmla="*/ 1386160 h 2830562"/>
              <a:gd name="connsiteX7" fmla="*/ 8706 w 2907337"/>
              <a:gd name="connsiteY7" fmla="*/ 832861 h 2830562"/>
              <a:gd name="connsiteX8" fmla="*/ 585303 w 2907337"/>
              <a:gd name="connsiteY8" fmla="*/ 372749 h 2830562"/>
              <a:gd name="connsiteX9" fmla="*/ 1278383 w 2907337"/>
              <a:gd name="connsiteY9" fmla="*/ 0 h 2830562"/>
              <a:gd name="connsiteX0" fmla="*/ 1278383 w 2907337"/>
              <a:gd name="connsiteY0" fmla="*/ 0 h 2830562"/>
              <a:gd name="connsiteX1" fmla="*/ 2384981 w 2907337"/>
              <a:gd name="connsiteY1" fmla="*/ 512529 h 2830562"/>
              <a:gd name="connsiteX2" fmla="*/ 2903336 w 2907337"/>
              <a:gd name="connsiteY2" fmla="*/ 1036708 h 2830562"/>
              <a:gd name="connsiteX3" fmla="*/ 2577181 w 2907337"/>
              <a:gd name="connsiteY3" fmla="*/ 1956932 h 2830562"/>
              <a:gd name="connsiteX4" fmla="*/ 1953991 w 2907337"/>
              <a:gd name="connsiteY4" fmla="*/ 2830562 h 2830562"/>
              <a:gd name="connsiteX5" fmla="*/ 917283 w 2907337"/>
              <a:gd name="connsiteY5" fmla="*/ 2230669 h 2830562"/>
              <a:gd name="connsiteX6" fmla="*/ 264972 w 2907337"/>
              <a:gd name="connsiteY6" fmla="*/ 1386160 h 2830562"/>
              <a:gd name="connsiteX7" fmla="*/ 8706 w 2907337"/>
              <a:gd name="connsiteY7" fmla="*/ 832861 h 2830562"/>
              <a:gd name="connsiteX8" fmla="*/ 585303 w 2907337"/>
              <a:gd name="connsiteY8" fmla="*/ 372749 h 2830562"/>
              <a:gd name="connsiteX9" fmla="*/ 1278383 w 2907337"/>
              <a:gd name="connsiteY9" fmla="*/ 0 h 2830562"/>
              <a:gd name="connsiteX0" fmla="*/ 1281232 w 2910186"/>
              <a:gd name="connsiteY0" fmla="*/ 0 h 2830562"/>
              <a:gd name="connsiteX1" fmla="*/ 2387830 w 2910186"/>
              <a:gd name="connsiteY1" fmla="*/ 512529 h 2830562"/>
              <a:gd name="connsiteX2" fmla="*/ 2906185 w 2910186"/>
              <a:gd name="connsiteY2" fmla="*/ 1036708 h 2830562"/>
              <a:gd name="connsiteX3" fmla="*/ 2580030 w 2910186"/>
              <a:gd name="connsiteY3" fmla="*/ 1956932 h 2830562"/>
              <a:gd name="connsiteX4" fmla="*/ 1956840 w 2910186"/>
              <a:gd name="connsiteY4" fmla="*/ 2830562 h 2830562"/>
              <a:gd name="connsiteX5" fmla="*/ 920132 w 2910186"/>
              <a:gd name="connsiteY5" fmla="*/ 2230669 h 2830562"/>
              <a:gd name="connsiteX6" fmla="*/ 209579 w 2910186"/>
              <a:gd name="connsiteY6" fmla="*/ 1415281 h 2830562"/>
              <a:gd name="connsiteX7" fmla="*/ 11555 w 2910186"/>
              <a:gd name="connsiteY7" fmla="*/ 832861 h 2830562"/>
              <a:gd name="connsiteX8" fmla="*/ 588152 w 2910186"/>
              <a:gd name="connsiteY8" fmla="*/ 372749 h 2830562"/>
              <a:gd name="connsiteX9" fmla="*/ 1281232 w 2910186"/>
              <a:gd name="connsiteY9" fmla="*/ 0 h 2830562"/>
              <a:gd name="connsiteX0" fmla="*/ 1279343 w 2908297"/>
              <a:gd name="connsiteY0" fmla="*/ 0 h 2830562"/>
              <a:gd name="connsiteX1" fmla="*/ 2385941 w 2908297"/>
              <a:gd name="connsiteY1" fmla="*/ 512529 h 2830562"/>
              <a:gd name="connsiteX2" fmla="*/ 2904296 w 2908297"/>
              <a:gd name="connsiteY2" fmla="*/ 1036708 h 2830562"/>
              <a:gd name="connsiteX3" fmla="*/ 2578141 w 2908297"/>
              <a:gd name="connsiteY3" fmla="*/ 1956932 h 2830562"/>
              <a:gd name="connsiteX4" fmla="*/ 1954951 w 2908297"/>
              <a:gd name="connsiteY4" fmla="*/ 2830562 h 2830562"/>
              <a:gd name="connsiteX5" fmla="*/ 918243 w 2908297"/>
              <a:gd name="connsiteY5" fmla="*/ 2230669 h 2830562"/>
              <a:gd name="connsiteX6" fmla="*/ 242635 w 2908297"/>
              <a:gd name="connsiteY6" fmla="*/ 1525941 h 2830562"/>
              <a:gd name="connsiteX7" fmla="*/ 9666 w 2908297"/>
              <a:gd name="connsiteY7" fmla="*/ 832861 h 2830562"/>
              <a:gd name="connsiteX8" fmla="*/ 586263 w 2908297"/>
              <a:gd name="connsiteY8" fmla="*/ 372749 h 2830562"/>
              <a:gd name="connsiteX9" fmla="*/ 1279343 w 2908297"/>
              <a:gd name="connsiteY9" fmla="*/ 0 h 2830562"/>
              <a:gd name="connsiteX0" fmla="*/ 1279343 w 2908297"/>
              <a:gd name="connsiteY0" fmla="*/ 0 h 2830562"/>
              <a:gd name="connsiteX1" fmla="*/ 2385941 w 2908297"/>
              <a:gd name="connsiteY1" fmla="*/ 512529 h 2830562"/>
              <a:gd name="connsiteX2" fmla="*/ 2904296 w 2908297"/>
              <a:gd name="connsiteY2" fmla="*/ 1036708 h 2830562"/>
              <a:gd name="connsiteX3" fmla="*/ 2578141 w 2908297"/>
              <a:gd name="connsiteY3" fmla="*/ 1956932 h 2830562"/>
              <a:gd name="connsiteX4" fmla="*/ 1954951 w 2908297"/>
              <a:gd name="connsiteY4" fmla="*/ 2830562 h 2830562"/>
              <a:gd name="connsiteX5" fmla="*/ 918243 w 2908297"/>
              <a:gd name="connsiteY5" fmla="*/ 2230669 h 2830562"/>
              <a:gd name="connsiteX6" fmla="*/ 242635 w 2908297"/>
              <a:gd name="connsiteY6" fmla="*/ 1525941 h 2830562"/>
              <a:gd name="connsiteX7" fmla="*/ 9666 w 2908297"/>
              <a:gd name="connsiteY7" fmla="*/ 832861 h 2830562"/>
              <a:gd name="connsiteX8" fmla="*/ 568790 w 2908297"/>
              <a:gd name="connsiteY8" fmla="*/ 355276 h 2830562"/>
              <a:gd name="connsiteX9" fmla="*/ 1279343 w 2908297"/>
              <a:gd name="connsiteY9" fmla="*/ 0 h 2830562"/>
              <a:gd name="connsiteX0" fmla="*/ 1279343 w 2908297"/>
              <a:gd name="connsiteY0" fmla="*/ 0 h 2830562"/>
              <a:gd name="connsiteX1" fmla="*/ 2385941 w 2908297"/>
              <a:gd name="connsiteY1" fmla="*/ 512529 h 2830562"/>
              <a:gd name="connsiteX2" fmla="*/ 2904296 w 2908297"/>
              <a:gd name="connsiteY2" fmla="*/ 1036708 h 2830562"/>
              <a:gd name="connsiteX3" fmla="*/ 2578141 w 2908297"/>
              <a:gd name="connsiteY3" fmla="*/ 1956932 h 2830562"/>
              <a:gd name="connsiteX4" fmla="*/ 1954951 w 2908297"/>
              <a:gd name="connsiteY4" fmla="*/ 2830562 h 2830562"/>
              <a:gd name="connsiteX5" fmla="*/ 918243 w 2908297"/>
              <a:gd name="connsiteY5" fmla="*/ 2230669 h 2830562"/>
              <a:gd name="connsiteX6" fmla="*/ 242635 w 2908297"/>
              <a:gd name="connsiteY6" fmla="*/ 1525941 h 2830562"/>
              <a:gd name="connsiteX7" fmla="*/ 9666 w 2908297"/>
              <a:gd name="connsiteY7" fmla="*/ 832861 h 2830562"/>
              <a:gd name="connsiteX8" fmla="*/ 568790 w 2908297"/>
              <a:gd name="connsiteY8" fmla="*/ 355276 h 2830562"/>
              <a:gd name="connsiteX9" fmla="*/ 1279343 w 2908297"/>
              <a:gd name="connsiteY9" fmla="*/ 0 h 2830562"/>
              <a:gd name="connsiteX0" fmla="*/ 1279343 w 2913258"/>
              <a:gd name="connsiteY0" fmla="*/ 0 h 2859683"/>
              <a:gd name="connsiteX1" fmla="*/ 2385941 w 2913258"/>
              <a:gd name="connsiteY1" fmla="*/ 512529 h 2859683"/>
              <a:gd name="connsiteX2" fmla="*/ 2904296 w 2913258"/>
              <a:gd name="connsiteY2" fmla="*/ 1036708 h 2859683"/>
              <a:gd name="connsiteX3" fmla="*/ 2578141 w 2913258"/>
              <a:gd name="connsiteY3" fmla="*/ 1956932 h 2859683"/>
              <a:gd name="connsiteX4" fmla="*/ 1005605 w 2913258"/>
              <a:gd name="connsiteY4" fmla="*/ 2859683 h 2859683"/>
              <a:gd name="connsiteX5" fmla="*/ 918243 w 2913258"/>
              <a:gd name="connsiteY5" fmla="*/ 2230669 h 2859683"/>
              <a:gd name="connsiteX6" fmla="*/ 242635 w 2913258"/>
              <a:gd name="connsiteY6" fmla="*/ 1525941 h 2859683"/>
              <a:gd name="connsiteX7" fmla="*/ 9666 w 2913258"/>
              <a:gd name="connsiteY7" fmla="*/ 832861 h 2859683"/>
              <a:gd name="connsiteX8" fmla="*/ 568790 w 2913258"/>
              <a:gd name="connsiteY8" fmla="*/ 355276 h 2859683"/>
              <a:gd name="connsiteX9" fmla="*/ 1279343 w 2913258"/>
              <a:gd name="connsiteY9" fmla="*/ 0 h 2859683"/>
              <a:gd name="connsiteX0" fmla="*/ 1279343 w 2913258"/>
              <a:gd name="connsiteY0" fmla="*/ 0 h 2859683"/>
              <a:gd name="connsiteX1" fmla="*/ 2385941 w 2913258"/>
              <a:gd name="connsiteY1" fmla="*/ 512529 h 2859683"/>
              <a:gd name="connsiteX2" fmla="*/ 2904296 w 2913258"/>
              <a:gd name="connsiteY2" fmla="*/ 1036708 h 2859683"/>
              <a:gd name="connsiteX3" fmla="*/ 2578141 w 2913258"/>
              <a:gd name="connsiteY3" fmla="*/ 1956932 h 2859683"/>
              <a:gd name="connsiteX4" fmla="*/ 1005605 w 2913258"/>
              <a:gd name="connsiteY4" fmla="*/ 2859683 h 2859683"/>
              <a:gd name="connsiteX5" fmla="*/ 242635 w 2913258"/>
              <a:gd name="connsiteY5" fmla="*/ 1525941 h 2859683"/>
              <a:gd name="connsiteX6" fmla="*/ 9666 w 2913258"/>
              <a:gd name="connsiteY6" fmla="*/ 832861 h 2859683"/>
              <a:gd name="connsiteX7" fmla="*/ 568790 w 2913258"/>
              <a:gd name="connsiteY7" fmla="*/ 355276 h 2859683"/>
              <a:gd name="connsiteX8" fmla="*/ 1279343 w 2913258"/>
              <a:gd name="connsiteY8" fmla="*/ 0 h 2859683"/>
              <a:gd name="connsiteX0" fmla="*/ 1279343 w 2913258"/>
              <a:gd name="connsiteY0" fmla="*/ 0 h 2859683"/>
              <a:gd name="connsiteX1" fmla="*/ 2385941 w 2913258"/>
              <a:gd name="connsiteY1" fmla="*/ 512529 h 2859683"/>
              <a:gd name="connsiteX2" fmla="*/ 2904296 w 2913258"/>
              <a:gd name="connsiteY2" fmla="*/ 1036708 h 2859683"/>
              <a:gd name="connsiteX3" fmla="*/ 2578141 w 2913258"/>
              <a:gd name="connsiteY3" fmla="*/ 1956932 h 2859683"/>
              <a:gd name="connsiteX4" fmla="*/ 1005605 w 2913258"/>
              <a:gd name="connsiteY4" fmla="*/ 2859683 h 2859683"/>
              <a:gd name="connsiteX5" fmla="*/ 242635 w 2913258"/>
              <a:gd name="connsiteY5" fmla="*/ 1525941 h 2859683"/>
              <a:gd name="connsiteX6" fmla="*/ 9666 w 2913258"/>
              <a:gd name="connsiteY6" fmla="*/ 832861 h 2859683"/>
              <a:gd name="connsiteX7" fmla="*/ 568790 w 2913258"/>
              <a:gd name="connsiteY7" fmla="*/ 355276 h 2859683"/>
              <a:gd name="connsiteX8" fmla="*/ 1279343 w 2913258"/>
              <a:gd name="connsiteY8" fmla="*/ 0 h 2859683"/>
              <a:gd name="connsiteX0" fmla="*/ 1279343 w 2913258"/>
              <a:gd name="connsiteY0" fmla="*/ 0 h 2859683"/>
              <a:gd name="connsiteX1" fmla="*/ 2385941 w 2913258"/>
              <a:gd name="connsiteY1" fmla="*/ 512529 h 2859683"/>
              <a:gd name="connsiteX2" fmla="*/ 2904296 w 2913258"/>
              <a:gd name="connsiteY2" fmla="*/ 1036708 h 2859683"/>
              <a:gd name="connsiteX3" fmla="*/ 2578141 w 2913258"/>
              <a:gd name="connsiteY3" fmla="*/ 1956932 h 2859683"/>
              <a:gd name="connsiteX4" fmla="*/ 1005605 w 2913258"/>
              <a:gd name="connsiteY4" fmla="*/ 2859683 h 2859683"/>
              <a:gd name="connsiteX5" fmla="*/ 242635 w 2913258"/>
              <a:gd name="connsiteY5" fmla="*/ 1525941 h 2859683"/>
              <a:gd name="connsiteX6" fmla="*/ 9666 w 2913258"/>
              <a:gd name="connsiteY6" fmla="*/ 832861 h 2859683"/>
              <a:gd name="connsiteX7" fmla="*/ 568790 w 2913258"/>
              <a:gd name="connsiteY7" fmla="*/ 355276 h 2859683"/>
              <a:gd name="connsiteX8" fmla="*/ 1279343 w 2913258"/>
              <a:gd name="connsiteY8" fmla="*/ 0 h 2859683"/>
              <a:gd name="connsiteX0" fmla="*/ 1279343 w 2913258"/>
              <a:gd name="connsiteY0" fmla="*/ 0 h 2859683"/>
              <a:gd name="connsiteX1" fmla="*/ 2385941 w 2913258"/>
              <a:gd name="connsiteY1" fmla="*/ 512529 h 2859683"/>
              <a:gd name="connsiteX2" fmla="*/ 2904296 w 2913258"/>
              <a:gd name="connsiteY2" fmla="*/ 1036708 h 2859683"/>
              <a:gd name="connsiteX3" fmla="*/ 2578141 w 2913258"/>
              <a:gd name="connsiteY3" fmla="*/ 1956932 h 2859683"/>
              <a:gd name="connsiteX4" fmla="*/ 1005605 w 2913258"/>
              <a:gd name="connsiteY4" fmla="*/ 2859683 h 2859683"/>
              <a:gd name="connsiteX5" fmla="*/ 242635 w 2913258"/>
              <a:gd name="connsiteY5" fmla="*/ 1525941 h 2859683"/>
              <a:gd name="connsiteX6" fmla="*/ 9666 w 2913258"/>
              <a:gd name="connsiteY6" fmla="*/ 832861 h 2859683"/>
              <a:gd name="connsiteX7" fmla="*/ 568790 w 2913258"/>
              <a:gd name="connsiteY7" fmla="*/ 355276 h 2859683"/>
              <a:gd name="connsiteX8" fmla="*/ 1279343 w 2913258"/>
              <a:gd name="connsiteY8" fmla="*/ 0 h 2859683"/>
              <a:gd name="connsiteX0" fmla="*/ 1280207 w 2914122"/>
              <a:gd name="connsiteY0" fmla="*/ 0 h 2859683"/>
              <a:gd name="connsiteX1" fmla="*/ 2386805 w 2914122"/>
              <a:gd name="connsiteY1" fmla="*/ 512529 h 2859683"/>
              <a:gd name="connsiteX2" fmla="*/ 2905160 w 2914122"/>
              <a:gd name="connsiteY2" fmla="*/ 1036708 h 2859683"/>
              <a:gd name="connsiteX3" fmla="*/ 2579005 w 2914122"/>
              <a:gd name="connsiteY3" fmla="*/ 1956932 h 2859683"/>
              <a:gd name="connsiteX4" fmla="*/ 1006469 w 2914122"/>
              <a:gd name="connsiteY4" fmla="*/ 2859683 h 2859683"/>
              <a:gd name="connsiteX5" fmla="*/ 226026 w 2914122"/>
              <a:gd name="connsiteY5" fmla="*/ 1595831 h 2859683"/>
              <a:gd name="connsiteX6" fmla="*/ 10530 w 2914122"/>
              <a:gd name="connsiteY6" fmla="*/ 832861 h 2859683"/>
              <a:gd name="connsiteX7" fmla="*/ 569654 w 2914122"/>
              <a:gd name="connsiteY7" fmla="*/ 355276 h 2859683"/>
              <a:gd name="connsiteX8" fmla="*/ 1280207 w 2914122"/>
              <a:gd name="connsiteY8" fmla="*/ 0 h 2859683"/>
              <a:gd name="connsiteX0" fmla="*/ 1280207 w 2914122"/>
              <a:gd name="connsiteY0" fmla="*/ 0 h 2859683"/>
              <a:gd name="connsiteX1" fmla="*/ 2386805 w 2914122"/>
              <a:gd name="connsiteY1" fmla="*/ 512529 h 2859683"/>
              <a:gd name="connsiteX2" fmla="*/ 2905160 w 2914122"/>
              <a:gd name="connsiteY2" fmla="*/ 1036708 h 2859683"/>
              <a:gd name="connsiteX3" fmla="*/ 2579005 w 2914122"/>
              <a:gd name="connsiteY3" fmla="*/ 1956932 h 2859683"/>
              <a:gd name="connsiteX4" fmla="*/ 1006469 w 2914122"/>
              <a:gd name="connsiteY4" fmla="*/ 2859683 h 2859683"/>
              <a:gd name="connsiteX5" fmla="*/ 226026 w 2914122"/>
              <a:gd name="connsiteY5" fmla="*/ 1595831 h 2859683"/>
              <a:gd name="connsiteX6" fmla="*/ 10530 w 2914122"/>
              <a:gd name="connsiteY6" fmla="*/ 832861 h 2859683"/>
              <a:gd name="connsiteX7" fmla="*/ 569654 w 2914122"/>
              <a:gd name="connsiteY7" fmla="*/ 355276 h 2859683"/>
              <a:gd name="connsiteX8" fmla="*/ 1280207 w 2914122"/>
              <a:gd name="connsiteY8" fmla="*/ 0 h 2859683"/>
              <a:gd name="connsiteX0" fmla="*/ 1280207 w 2914122"/>
              <a:gd name="connsiteY0" fmla="*/ 0 h 2859683"/>
              <a:gd name="connsiteX1" fmla="*/ 2386805 w 2914122"/>
              <a:gd name="connsiteY1" fmla="*/ 512529 h 2859683"/>
              <a:gd name="connsiteX2" fmla="*/ 2905160 w 2914122"/>
              <a:gd name="connsiteY2" fmla="*/ 1036708 h 2859683"/>
              <a:gd name="connsiteX3" fmla="*/ 2579005 w 2914122"/>
              <a:gd name="connsiteY3" fmla="*/ 1956932 h 2859683"/>
              <a:gd name="connsiteX4" fmla="*/ 1006469 w 2914122"/>
              <a:gd name="connsiteY4" fmla="*/ 2859683 h 2859683"/>
              <a:gd name="connsiteX5" fmla="*/ 226026 w 2914122"/>
              <a:gd name="connsiteY5" fmla="*/ 1595831 h 2859683"/>
              <a:gd name="connsiteX6" fmla="*/ 10530 w 2914122"/>
              <a:gd name="connsiteY6" fmla="*/ 832861 h 2859683"/>
              <a:gd name="connsiteX7" fmla="*/ 569654 w 2914122"/>
              <a:gd name="connsiteY7" fmla="*/ 355276 h 2859683"/>
              <a:gd name="connsiteX8" fmla="*/ 1280207 w 2914122"/>
              <a:gd name="connsiteY8" fmla="*/ 0 h 2859683"/>
              <a:gd name="connsiteX0" fmla="*/ 1286543 w 2920458"/>
              <a:gd name="connsiteY0" fmla="*/ 0 h 2859683"/>
              <a:gd name="connsiteX1" fmla="*/ 2393141 w 2920458"/>
              <a:gd name="connsiteY1" fmla="*/ 512529 h 2859683"/>
              <a:gd name="connsiteX2" fmla="*/ 2911496 w 2920458"/>
              <a:gd name="connsiteY2" fmla="*/ 1036708 h 2859683"/>
              <a:gd name="connsiteX3" fmla="*/ 2585341 w 2920458"/>
              <a:gd name="connsiteY3" fmla="*/ 1956932 h 2859683"/>
              <a:gd name="connsiteX4" fmla="*/ 1012805 w 2920458"/>
              <a:gd name="connsiteY4" fmla="*/ 2859683 h 2859683"/>
              <a:gd name="connsiteX5" fmla="*/ 156648 w 2920458"/>
              <a:gd name="connsiteY5" fmla="*/ 2079240 h 2859683"/>
              <a:gd name="connsiteX6" fmla="*/ 16866 w 2920458"/>
              <a:gd name="connsiteY6" fmla="*/ 832861 h 2859683"/>
              <a:gd name="connsiteX7" fmla="*/ 575990 w 2920458"/>
              <a:gd name="connsiteY7" fmla="*/ 355276 h 2859683"/>
              <a:gd name="connsiteX8" fmla="*/ 1286543 w 2920458"/>
              <a:gd name="connsiteY8" fmla="*/ 0 h 2859683"/>
              <a:gd name="connsiteX0" fmla="*/ 1442026 w 3075941"/>
              <a:gd name="connsiteY0" fmla="*/ 0 h 2859683"/>
              <a:gd name="connsiteX1" fmla="*/ 2548624 w 3075941"/>
              <a:gd name="connsiteY1" fmla="*/ 512529 h 2859683"/>
              <a:gd name="connsiteX2" fmla="*/ 3066979 w 3075941"/>
              <a:gd name="connsiteY2" fmla="*/ 1036708 h 2859683"/>
              <a:gd name="connsiteX3" fmla="*/ 2740824 w 3075941"/>
              <a:gd name="connsiteY3" fmla="*/ 1956932 h 2859683"/>
              <a:gd name="connsiteX4" fmla="*/ 1168288 w 3075941"/>
              <a:gd name="connsiteY4" fmla="*/ 2859683 h 2859683"/>
              <a:gd name="connsiteX5" fmla="*/ 312131 w 3075941"/>
              <a:gd name="connsiteY5" fmla="*/ 2079240 h 2859683"/>
              <a:gd name="connsiteX6" fmla="*/ 3448 w 3075941"/>
              <a:gd name="connsiteY6" fmla="*/ 1450227 h 2859683"/>
              <a:gd name="connsiteX7" fmla="*/ 172349 w 3075941"/>
              <a:gd name="connsiteY7" fmla="*/ 832861 h 2859683"/>
              <a:gd name="connsiteX8" fmla="*/ 731473 w 3075941"/>
              <a:gd name="connsiteY8" fmla="*/ 355276 h 2859683"/>
              <a:gd name="connsiteX9" fmla="*/ 1442026 w 3075941"/>
              <a:gd name="connsiteY9" fmla="*/ 0 h 2859683"/>
              <a:gd name="connsiteX0" fmla="*/ 1442026 w 2860630"/>
              <a:gd name="connsiteY0" fmla="*/ 0 h 2859683"/>
              <a:gd name="connsiteX1" fmla="*/ 2548624 w 2860630"/>
              <a:gd name="connsiteY1" fmla="*/ 512529 h 2859683"/>
              <a:gd name="connsiteX2" fmla="*/ 2729176 w 2860630"/>
              <a:gd name="connsiteY2" fmla="*/ 1094950 h 2859683"/>
              <a:gd name="connsiteX3" fmla="*/ 2740824 w 2860630"/>
              <a:gd name="connsiteY3" fmla="*/ 1956932 h 2859683"/>
              <a:gd name="connsiteX4" fmla="*/ 1168288 w 2860630"/>
              <a:gd name="connsiteY4" fmla="*/ 2859683 h 2859683"/>
              <a:gd name="connsiteX5" fmla="*/ 312131 w 2860630"/>
              <a:gd name="connsiteY5" fmla="*/ 2079240 h 2859683"/>
              <a:gd name="connsiteX6" fmla="*/ 3448 w 2860630"/>
              <a:gd name="connsiteY6" fmla="*/ 1450227 h 2859683"/>
              <a:gd name="connsiteX7" fmla="*/ 172349 w 2860630"/>
              <a:gd name="connsiteY7" fmla="*/ 832861 h 2859683"/>
              <a:gd name="connsiteX8" fmla="*/ 731473 w 2860630"/>
              <a:gd name="connsiteY8" fmla="*/ 355276 h 2859683"/>
              <a:gd name="connsiteX9" fmla="*/ 1442026 w 2860630"/>
              <a:gd name="connsiteY9" fmla="*/ 0 h 2859683"/>
              <a:gd name="connsiteX0" fmla="*/ 1442026 w 2755985"/>
              <a:gd name="connsiteY0" fmla="*/ 0 h 2859683"/>
              <a:gd name="connsiteX1" fmla="*/ 2548624 w 2755985"/>
              <a:gd name="connsiteY1" fmla="*/ 512529 h 2859683"/>
              <a:gd name="connsiteX2" fmla="*/ 2729176 w 2755985"/>
              <a:gd name="connsiteY2" fmla="*/ 1094950 h 2859683"/>
              <a:gd name="connsiteX3" fmla="*/ 2204998 w 2755985"/>
              <a:gd name="connsiteY3" fmla="*/ 1875394 h 2859683"/>
              <a:gd name="connsiteX4" fmla="*/ 1168288 w 2755985"/>
              <a:gd name="connsiteY4" fmla="*/ 2859683 h 2859683"/>
              <a:gd name="connsiteX5" fmla="*/ 312131 w 2755985"/>
              <a:gd name="connsiteY5" fmla="*/ 2079240 h 2859683"/>
              <a:gd name="connsiteX6" fmla="*/ 3448 w 2755985"/>
              <a:gd name="connsiteY6" fmla="*/ 1450227 h 2859683"/>
              <a:gd name="connsiteX7" fmla="*/ 172349 w 2755985"/>
              <a:gd name="connsiteY7" fmla="*/ 832861 h 2859683"/>
              <a:gd name="connsiteX8" fmla="*/ 731473 w 2755985"/>
              <a:gd name="connsiteY8" fmla="*/ 355276 h 2859683"/>
              <a:gd name="connsiteX9" fmla="*/ 1442026 w 2755985"/>
              <a:gd name="connsiteY9" fmla="*/ 0 h 2859683"/>
              <a:gd name="connsiteX0" fmla="*/ 1442026 w 2755985"/>
              <a:gd name="connsiteY0" fmla="*/ 0 h 2859683"/>
              <a:gd name="connsiteX1" fmla="*/ 2548624 w 2755985"/>
              <a:gd name="connsiteY1" fmla="*/ 512529 h 2859683"/>
              <a:gd name="connsiteX2" fmla="*/ 2729176 w 2755985"/>
              <a:gd name="connsiteY2" fmla="*/ 1094950 h 2859683"/>
              <a:gd name="connsiteX3" fmla="*/ 2204998 w 2755985"/>
              <a:gd name="connsiteY3" fmla="*/ 1875394 h 2859683"/>
              <a:gd name="connsiteX4" fmla="*/ 1168288 w 2755985"/>
              <a:gd name="connsiteY4" fmla="*/ 2859683 h 2859683"/>
              <a:gd name="connsiteX5" fmla="*/ 312131 w 2755985"/>
              <a:gd name="connsiteY5" fmla="*/ 2079240 h 2859683"/>
              <a:gd name="connsiteX6" fmla="*/ 3448 w 2755985"/>
              <a:gd name="connsiteY6" fmla="*/ 1450227 h 2859683"/>
              <a:gd name="connsiteX7" fmla="*/ 172349 w 2755985"/>
              <a:gd name="connsiteY7" fmla="*/ 832861 h 2859683"/>
              <a:gd name="connsiteX8" fmla="*/ 731473 w 2755985"/>
              <a:gd name="connsiteY8" fmla="*/ 355276 h 2859683"/>
              <a:gd name="connsiteX9" fmla="*/ 1442026 w 2755985"/>
              <a:gd name="connsiteY9" fmla="*/ 0 h 2859683"/>
              <a:gd name="connsiteX0" fmla="*/ 1442026 w 2755985"/>
              <a:gd name="connsiteY0" fmla="*/ 0 h 2859683"/>
              <a:gd name="connsiteX1" fmla="*/ 2548624 w 2755985"/>
              <a:gd name="connsiteY1" fmla="*/ 512529 h 2859683"/>
              <a:gd name="connsiteX2" fmla="*/ 2729176 w 2755985"/>
              <a:gd name="connsiteY2" fmla="*/ 1094950 h 2859683"/>
              <a:gd name="connsiteX3" fmla="*/ 2204998 w 2755985"/>
              <a:gd name="connsiteY3" fmla="*/ 1875394 h 2859683"/>
              <a:gd name="connsiteX4" fmla="*/ 1168288 w 2755985"/>
              <a:gd name="connsiteY4" fmla="*/ 2859683 h 2859683"/>
              <a:gd name="connsiteX5" fmla="*/ 312131 w 2755985"/>
              <a:gd name="connsiteY5" fmla="*/ 2079240 h 2859683"/>
              <a:gd name="connsiteX6" fmla="*/ 3448 w 2755985"/>
              <a:gd name="connsiteY6" fmla="*/ 1450227 h 2859683"/>
              <a:gd name="connsiteX7" fmla="*/ 172349 w 2755985"/>
              <a:gd name="connsiteY7" fmla="*/ 832861 h 2859683"/>
              <a:gd name="connsiteX8" fmla="*/ 731473 w 2755985"/>
              <a:gd name="connsiteY8" fmla="*/ 355276 h 2859683"/>
              <a:gd name="connsiteX9" fmla="*/ 1442026 w 2755985"/>
              <a:gd name="connsiteY9" fmla="*/ 0 h 2859683"/>
              <a:gd name="connsiteX0" fmla="*/ 1442026 w 2761115"/>
              <a:gd name="connsiteY0" fmla="*/ 0 h 2859683"/>
              <a:gd name="connsiteX1" fmla="*/ 2548624 w 2761115"/>
              <a:gd name="connsiteY1" fmla="*/ 512529 h 2859683"/>
              <a:gd name="connsiteX2" fmla="*/ 2729176 w 2761115"/>
              <a:gd name="connsiteY2" fmla="*/ 1094950 h 2859683"/>
              <a:gd name="connsiteX3" fmla="*/ 2135107 w 2761115"/>
              <a:gd name="connsiteY3" fmla="*/ 1945284 h 2859683"/>
              <a:gd name="connsiteX4" fmla="*/ 1168288 w 2761115"/>
              <a:gd name="connsiteY4" fmla="*/ 2859683 h 2859683"/>
              <a:gd name="connsiteX5" fmla="*/ 312131 w 2761115"/>
              <a:gd name="connsiteY5" fmla="*/ 2079240 h 2859683"/>
              <a:gd name="connsiteX6" fmla="*/ 3448 w 2761115"/>
              <a:gd name="connsiteY6" fmla="*/ 1450227 h 2859683"/>
              <a:gd name="connsiteX7" fmla="*/ 172349 w 2761115"/>
              <a:gd name="connsiteY7" fmla="*/ 832861 h 2859683"/>
              <a:gd name="connsiteX8" fmla="*/ 731473 w 2761115"/>
              <a:gd name="connsiteY8" fmla="*/ 355276 h 2859683"/>
              <a:gd name="connsiteX9" fmla="*/ 1442026 w 2761115"/>
              <a:gd name="connsiteY9" fmla="*/ 0 h 2859683"/>
              <a:gd name="connsiteX0" fmla="*/ 1442026 w 2670160"/>
              <a:gd name="connsiteY0" fmla="*/ 0 h 2859683"/>
              <a:gd name="connsiteX1" fmla="*/ 2548624 w 2670160"/>
              <a:gd name="connsiteY1" fmla="*/ 512529 h 2859683"/>
              <a:gd name="connsiteX2" fmla="*/ 2595220 w 2670160"/>
              <a:gd name="connsiteY2" fmla="*/ 1252204 h 2859683"/>
              <a:gd name="connsiteX3" fmla="*/ 2135107 w 2670160"/>
              <a:gd name="connsiteY3" fmla="*/ 1945284 h 2859683"/>
              <a:gd name="connsiteX4" fmla="*/ 1168288 w 2670160"/>
              <a:gd name="connsiteY4" fmla="*/ 2859683 h 2859683"/>
              <a:gd name="connsiteX5" fmla="*/ 312131 w 2670160"/>
              <a:gd name="connsiteY5" fmla="*/ 2079240 h 2859683"/>
              <a:gd name="connsiteX6" fmla="*/ 3448 w 2670160"/>
              <a:gd name="connsiteY6" fmla="*/ 1450227 h 2859683"/>
              <a:gd name="connsiteX7" fmla="*/ 172349 w 2670160"/>
              <a:gd name="connsiteY7" fmla="*/ 832861 h 2859683"/>
              <a:gd name="connsiteX8" fmla="*/ 731473 w 2670160"/>
              <a:gd name="connsiteY8" fmla="*/ 355276 h 2859683"/>
              <a:gd name="connsiteX9" fmla="*/ 1442026 w 2670160"/>
              <a:gd name="connsiteY9" fmla="*/ 0 h 2859683"/>
              <a:gd name="connsiteX0" fmla="*/ 1442026 w 2684730"/>
              <a:gd name="connsiteY0" fmla="*/ 0 h 2859683"/>
              <a:gd name="connsiteX1" fmla="*/ 2571921 w 2684730"/>
              <a:gd name="connsiteY1" fmla="*/ 629013 h 2859683"/>
              <a:gd name="connsiteX2" fmla="*/ 2595220 w 2684730"/>
              <a:gd name="connsiteY2" fmla="*/ 1252204 h 2859683"/>
              <a:gd name="connsiteX3" fmla="*/ 2135107 w 2684730"/>
              <a:gd name="connsiteY3" fmla="*/ 1945284 h 2859683"/>
              <a:gd name="connsiteX4" fmla="*/ 1168288 w 2684730"/>
              <a:gd name="connsiteY4" fmla="*/ 2859683 h 2859683"/>
              <a:gd name="connsiteX5" fmla="*/ 312131 w 2684730"/>
              <a:gd name="connsiteY5" fmla="*/ 2079240 h 2859683"/>
              <a:gd name="connsiteX6" fmla="*/ 3448 w 2684730"/>
              <a:gd name="connsiteY6" fmla="*/ 1450227 h 2859683"/>
              <a:gd name="connsiteX7" fmla="*/ 172349 w 2684730"/>
              <a:gd name="connsiteY7" fmla="*/ 832861 h 2859683"/>
              <a:gd name="connsiteX8" fmla="*/ 731473 w 2684730"/>
              <a:gd name="connsiteY8" fmla="*/ 355276 h 2859683"/>
              <a:gd name="connsiteX9" fmla="*/ 1442026 w 2684730"/>
              <a:gd name="connsiteY9" fmla="*/ 0 h 2859683"/>
              <a:gd name="connsiteX0" fmla="*/ 1442599 w 2685303"/>
              <a:gd name="connsiteY0" fmla="*/ 0 h 2859683"/>
              <a:gd name="connsiteX1" fmla="*/ 2572494 w 2685303"/>
              <a:gd name="connsiteY1" fmla="*/ 629013 h 2859683"/>
              <a:gd name="connsiteX2" fmla="*/ 2595793 w 2685303"/>
              <a:gd name="connsiteY2" fmla="*/ 1252204 h 2859683"/>
              <a:gd name="connsiteX3" fmla="*/ 2135680 w 2685303"/>
              <a:gd name="connsiteY3" fmla="*/ 1945284 h 2859683"/>
              <a:gd name="connsiteX4" fmla="*/ 1168861 w 2685303"/>
              <a:gd name="connsiteY4" fmla="*/ 2859683 h 2859683"/>
              <a:gd name="connsiteX5" fmla="*/ 312704 w 2685303"/>
              <a:gd name="connsiteY5" fmla="*/ 2079240 h 2859683"/>
              <a:gd name="connsiteX6" fmla="*/ 4021 w 2685303"/>
              <a:gd name="connsiteY6" fmla="*/ 1450227 h 2859683"/>
              <a:gd name="connsiteX7" fmla="*/ 155449 w 2685303"/>
              <a:gd name="connsiteY7" fmla="*/ 838685 h 2859683"/>
              <a:gd name="connsiteX8" fmla="*/ 732046 w 2685303"/>
              <a:gd name="connsiteY8" fmla="*/ 355276 h 2859683"/>
              <a:gd name="connsiteX9" fmla="*/ 1442599 w 2685303"/>
              <a:gd name="connsiteY9" fmla="*/ 0 h 2859683"/>
              <a:gd name="connsiteX0" fmla="*/ 1442599 w 2685303"/>
              <a:gd name="connsiteY0" fmla="*/ 0 h 2859683"/>
              <a:gd name="connsiteX1" fmla="*/ 2572494 w 2685303"/>
              <a:gd name="connsiteY1" fmla="*/ 629013 h 2859683"/>
              <a:gd name="connsiteX2" fmla="*/ 2595793 w 2685303"/>
              <a:gd name="connsiteY2" fmla="*/ 1252204 h 2859683"/>
              <a:gd name="connsiteX3" fmla="*/ 2135680 w 2685303"/>
              <a:gd name="connsiteY3" fmla="*/ 1945284 h 2859683"/>
              <a:gd name="connsiteX4" fmla="*/ 1168861 w 2685303"/>
              <a:gd name="connsiteY4" fmla="*/ 2859683 h 2859683"/>
              <a:gd name="connsiteX5" fmla="*/ 312704 w 2685303"/>
              <a:gd name="connsiteY5" fmla="*/ 2079240 h 2859683"/>
              <a:gd name="connsiteX6" fmla="*/ 4021 w 2685303"/>
              <a:gd name="connsiteY6" fmla="*/ 1450227 h 2859683"/>
              <a:gd name="connsiteX7" fmla="*/ 155449 w 2685303"/>
              <a:gd name="connsiteY7" fmla="*/ 838685 h 2859683"/>
              <a:gd name="connsiteX8" fmla="*/ 732046 w 2685303"/>
              <a:gd name="connsiteY8" fmla="*/ 355276 h 2859683"/>
              <a:gd name="connsiteX9" fmla="*/ 1442599 w 2685303"/>
              <a:gd name="connsiteY9" fmla="*/ 0 h 2859683"/>
              <a:gd name="connsiteX0" fmla="*/ 1442599 w 2685303"/>
              <a:gd name="connsiteY0" fmla="*/ 0 h 2859683"/>
              <a:gd name="connsiteX1" fmla="*/ 2572494 w 2685303"/>
              <a:gd name="connsiteY1" fmla="*/ 629013 h 2859683"/>
              <a:gd name="connsiteX2" fmla="*/ 2595793 w 2685303"/>
              <a:gd name="connsiteY2" fmla="*/ 1252204 h 2859683"/>
              <a:gd name="connsiteX3" fmla="*/ 2135680 w 2685303"/>
              <a:gd name="connsiteY3" fmla="*/ 1945284 h 2859683"/>
              <a:gd name="connsiteX4" fmla="*/ 1168861 w 2685303"/>
              <a:gd name="connsiteY4" fmla="*/ 2859683 h 2859683"/>
              <a:gd name="connsiteX5" fmla="*/ 312704 w 2685303"/>
              <a:gd name="connsiteY5" fmla="*/ 2079240 h 2859683"/>
              <a:gd name="connsiteX6" fmla="*/ 4021 w 2685303"/>
              <a:gd name="connsiteY6" fmla="*/ 1450227 h 2859683"/>
              <a:gd name="connsiteX7" fmla="*/ 155449 w 2685303"/>
              <a:gd name="connsiteY7" fmla="*/ 838685 h 2859683"/>
              <a:gd name="connsiteX8" fmla="*/ 732046 w 2685303"/>
              <a:gd name="connsiteY8" fmla="*/ 355276 h 2859683"/>
              <a:gd name="connsiteX9" fmla="*/ 1442599 w 2685303"/>
              <a:gd name="connsiteY9" fmla="*/ 0 h 2859683"/>
              <a:gd name="connsiteX0" fmla="*/ 1442599 w 2685303"/>
              <a:gd name="connsiteY0" fmla="*/ 0 h 2859683"/>
              <a:gd name="connsiteX1" fmla="*/ 2572494 w 2685303"/>
              <a:gd name="connsiteY1" fmla="*/ 629013 h 2859683"/>
              <a:gd name="connsiteX2" fmla="*/ 2595793 w 2685303"/>
              <a:gd name="connsiteY2" fmla="*/ 1252204 h 2859683"/>
              <a:gd name="connsiteX3" fmla="*/ 2135680 w 2685303"/>
              <a:gd name="connsiteY3" fmla="*/ 1945284 h 2859683"/>
              <a:gd name="connsiteX4" fmla="*/ 1168861 w 2685303"/>
              <a:gd name="connsiteY4" fmla="*/ 2859683 h 2859683"/>
              <a:gd name="connsiteX5" fmla="*/ 295232 w 2685303"/>
              <a:gd name="connsiteY5" fmla="*/ 2096712 h 2859683"/>
              <a:gd name="connsiteX6" fmla="*/ 4021 w 2685303"/>
              <a:gd name="connsiteY6" fmla="*/ 1450227 h 2859683"/>
              <a:gd name="connsiteX7" fmla="*/ 155449 w 2685303"/>
              <a:gd name="connsiteY7" fmla="*/ 838685 h 2859683"/>
              <a:gd name="connsiteX8" fmla="*/ 732046 w 2685303"/>
              <a:gd name="connsiteY8" fmla="*/ 355276 h 2859683"/>
              <a:gd name="connsiteX9" fmla="*/ 1442599 w 2685303"/>
              <a:gd name="connsiteY9" fmla="*/ 0 h 2859683"/>
              <a:gd name="connsiteX0" fmla="*/ 1442599 w 2685303"/>
              <a:gd name="connsiteY0" fmla="*/ 0 h 2859683"/>
              <a:gd name="connsiteX1" fmla="*/ 2572494 w 2685303"/>
              <a:gd name="connsiteY1" fmla="*/ 629013 h 2859683"/>
              <a:gd name="connsiteX2" fmla="*/ 2595793 w 2685303"/>
              <a:gd name="connsiteY2" fmla="*/ 1252204 h 2859683"/>
              <a:gd name="connsiteX3" fmla="*/ 2135680 w 2685303"/>
              <a:gd name="connsiteY3" fmla="*/ 1945284 h 2859683"/>
              <a:gd name="connsiteX4" fmla="*/ 1168861 w 2685303"/>
              <a:gd name="connsiteY4" fmla="*/ 2859683 h 2859683"/>
              <a:gd name="connsiteX5" fmla="*/ 295232 w 2685303"/>
              <a:gd name="connsiteY5" fmla="*/ 2096712 h 2859683"/>
              <a:gd name="connsiteX6" fmla="*/ 4021 w 2685303"/>
              <a:gd name="connsiteY6" fmla="*/ 1450227 h 2859683"/>
              <a:gd name="connsiteX7" fmla="*/ 155449 w 2685303"/>
              <a:gd name="connsiteY7" fmla="*/ 838685 h 2859683"/>
              <a:gd name="connsiteX8" fmla="*/ 732046 w 2685303"/>
              <a:gd name="connsiteY8" fmla="*/ 355276 h 2859683"/>
              <a:gd name="connsiteX9" fmla="*/ 1442599 w 2685303"/>
              <a:gd name="connsiteY9" fmla="*/ 0 h 2859683"/>
              <a:gd name="connsiteX0" fmla="*/ 1442599 w 2618744"/>
              <a:gd name="connsiteY0" fmla="*/ 0 h 2859683"/>
              <a:gd name="connsiteX1" fmla="*/ 2432713 w 2618744"/>
              <a:gd name="connsiteY1" fmla="*/ 576595 h 2859683"/>
              <a:gd name="connsiteX2" fmla="*/ 2595793 w 2618744"/>
              <a:gd name="connsiteY2" fmla="*/ 1252204 h 2859683"/>
              <a:gd name="connsiteX3" fmla="*/ 2135680 w 2618744"/>
              <a:gd name="connsiteY3" fmla="*/ 1945284 h 2859683"/>
              <a:gd name="connsiteX4" fmla="*/ 1168861 w 2618744"/>
              <a:gd name="connsiteY4" fmla="*/ 2859683 h 2859683"/>
              <a:gd name="connsiteX5" fmla="*/ 295232 w 2618744"/>
              <a:gd name="connsiteY5" fmla="*/ 2096712 h 2859683"/>
              <a:gd name="connsiteX6" fmla="*/ 4021 w 2618744"/>
              <a:gd name="connsiteY6" fmla="*/ 1450227 h 2859683"/>
              <a:gd name="connsiteX7" fmla="*/ 155449 w 2618744"/>
              <a:gd name="connsiteY7" fmla="*/ 838685 h 2859683"/>
              <a:gd name="connsiteX8" fmla="*/ 732046 w 2618744"/>
              <a:gd name="connsiteY8" fmla="*/ 355276 h 2859683"/>
              <a:gd name="connsiteX9" fmla="*/ 1442599 w 2618744"/>
              <a:gd name="connsiteY9" fmla="*/ 0 h 2859683"/>
              <a:gd name="connsiteX0" fmla="*/ 1442599 w 2595643"/>
              <a:gd name="connsiteY0" fmla="*/ 0 h 2859683"/>
              <a:gd name="connsiteX1" fmla="*/ 2432713 w 2595643"/>
              <a:gd name="connsiteY1" fmla="*/ 576595 h 2859683"/>
              <a:gd name="connsiteX2" fmla="*/ 2566672 w 2595643"/>
              <a:gd name="connsiteY2" fmla="*/ 1141544 h 2859683"/>
              <a:gd name="connsiteX3" fmla="*/ 2135680 w 2595643"/>
              <a:gd name="connsiteY3" fmla="*/ 1945284 h 2859683"/>
              <a:gd name="connsiteX4" fmla="*/ 1168861 w 2595643"/>
              <a:gd name="connsiteY4" fmla="*/ 2859683 h 2859683"/>
              <a:gd name="connsiteX5" fmla="*/ 295232 w 2595643"/>
              <a:gd name="connsiteY5" fmla="*/ 2096712 h 2859683"/>
              <a:gd name="connsiteX6" fmla="*/ 4021 w 2595643"/>
              <a:gd name="connsiteY6" fmla="*/ 1450227 h 2859683"/>
              <a:gd name="connsiteX7" fmla="*/ 155449 w 2595643"/>
              <a:gd name="connsiteY7" fmla="*/ 838685 h 2859683"/>
              <a:gd name="connsiteX8" fmla="*/ 732046 w 2595643"/>
              <a:gd name="connsiteY8" fmla="*/ 355276 h 2859683"/>
              <a:gd name="connsiteX9" fmla="*/ 1442599 w 2595643"/>
              <a:gd name="connsiteY9" fmla="*/ 0 h 2859683"/>
              <a:gd name="connsiteX0" fmla="*/ 1440633 w 2593677"/>
              <a:gd name="connsiteY0" fmla="*/ 0 h 2859683"/>
              <a:gd name="connsiteX1" fmla="*/ 2430747 w 2593677"/>
              <a:gd name="connsiteY1" fmla="*/ 576595 h 2859683"/>
              <a:gd name="connsiteX2" fmla="*/ 2564706 w 2593677"/>
              <a:gd name="connsiteY2" fmla="*/ 1141544 h 2859683"/>
              <a:gd name="connsiteX3" fmla="*/ 2133714 w 2593677"/>
              <a:gd name="connsiteY3" fmla="*/ 1945284 h 2859683"/>
              <a:gd name="connsiteX4" fmla="*/ 1166895 w 2593677"/>
              <a:gd name="connsiteY4" fmla="*/ 2859683 h 2859683"/>
              <a:gd name="connsiteX5" fmla="*/ 293266 w 2593677"/>
              <a:gd name="connsiteY5" fmla="*/ 2096712 h 2859683"/>
              <a:gd name="connsiteX6" fmla="*/ 2055 w 2593677"/>
              <a:gd name="connsiteY6" fmla="*/ 1450227 h 2859683"/>
              <a:gd name="connsiteX7" fmla="*/ 252495 w 2593677"/>
              <a:gd name="connsiteY7" fmla="*/ 815388 h 2859683"/>
              <a:gd name="connsiteX8" fmla="*/ 730080 w 2593677"/>
              <a:gd name="connsiteY8" fmla="*/ 355276 h 2859683"/>
              <a:gd name="connsiteX9" fmla="*/ 1440633 w 2593677"/>
              <a:gd name="connsiteY9" fmla="*/ 0 h 2859683"/>
              <a:gd name="connsiteX0" fmla="*/ 1440633 w 2593677"/>
              <a:gd name="connsiteY0" fmla="*/ 0 h 2859683"/>
              <a:gd name="connsiteX1" fmla="*/ 2430747 w 2593677"/>
              <a:gd name="connsiteY1" fmla="*/ 576595 h 2859683"/>
              <a:gd name="connsiteX2" fmla="*/ 2564706 w 2593677"/>
              <a:gd name="connsiteY2" fmla="*/ 1141544 h 2859683"/>
              <a:gd name="connsiteX3" fmla="*/ 2133714 w 2593677"/>
              <a:gd name="connsiteY3" fmla="*/ 1945284 h 2859683"/>
              <a:gd name="connsiteX4" fmla="*/ 1166895 w 2593677"/>
              <a:gd name="connsiteY4" fmla="*/ 2859683 h 2859683"/>
              <a:gd name="connsiteX5" fmla="*/ 293266 w 2593677"/>
              <a:gd name="connsiteY5" fmla="*/ 2096712 h 2859683"/>
              <a:gd name="connsiteX6" fmla="*/ 2055 w 2593677"/>
              <a:gd name="connsiteY6" fmla="*/ 1450227 h 2859683"/>
              <a:gd name="connsiteX7" fmla="*/ 252495 w 2593677"/>
              <a:gd name="connsiteY7" fmla="*/ 815388 h 2859683"/>
              <a:gd name="connsiteX8" fmla="*/ 730080 w 2593677"/>
              <a:gd name="connsiteY8" fmla="*/ 355276 h 2859683"/>
              <a:gd name="connsiteX9" fmla="*/ 1440633 w 2593677"/>
              <a:gd name="connsiteY9" fmla="*/ 0 h 2859683"/>
              <a:gd name="connsiteX0" fmla="*/ 1440895 w 2593939"/>
              <a:gd name="connsiteY0" fmla="*/ 0 h 2859683"/>
              <a:gd name="connsiteX1" fmla="*/ 2431009 w 2593939"/>
              <a:gd name="connsiteY1" fmla="*/ 576595 h 2859683"/>
              <a:gd name="connsiteX2" fmla="*/ 2564968 w 2593939"/>
              <a:gd name="connsiteY2" fmla="*/ 1141544 h 2859683"/>
              <a:gd name="connsiteX3" fmla="*/ 2133976 w 2593939"/>
              <a:gd name="connsiteY3" fmla="*/ 1945284 h 2859683"/>
              <a:gd name="connsiteX4" fmla="*/ 1167157 w 2593939"/>
              <a:gd name="connsiteY4" fmla="*/ 2859683 h 2859683"/>
              <a:gd name="connsiteX5" fmla="*/ 293528 w 2593939"/>
              <a:gd name="connsiteY5" fmla="*/ 2096712 h 2859683"/>
              <a:gd name="connsiteX6" fmla="*/ 2317 w 2593939"/>
              <a:gd name="connsiteY6" fmla="*/ 1450227 h 2859683"/>
              <a:gd name="connsiteX7" fmla="*/ 252757 w 2593939"/>
              <a:gd name="connsiteY7" fmla="*/ 815388 h 2859683"/>
              <a:gd name="connsiteX8" fmla="*/ 730342 w 2593939"/>
              <a:gd name="connsiteY8" fmla="*/ 355276 h 2859683"/>
              <a:gd name="connsiteX9" fmla="*/ 1440895 w 2593939"/>
              <a:gd name="connsiteY9" fmla="*/ 0 h 2859683"/>
              <a:gd name="connsiteX0" fmla="*/ 1417946 w 2570990"/>
              <a:gd name="connsiteY0" fmla="*/ 0 h 2859683"/>
              <a:gd name="connsiteX1" fmla="*/ 2408060 w 2570990"/>
              <a:gd name="connsiteY1" fmla="*/ 576595 h 2859683"/>
              <a:gd name="connsiteX2" fmla="*/ 2542019 w 2570990"/>
              <a:gd name="connsiteY2" fmla="*/ 1141544 h 2859683"/>
              <a:gd name="connsiteX3" fmla="*/ 2111027 w 2570990"/>
              <a:gd name="connsiteY3" fmla="*/ 1945284 h 2859683"/>
              <a:gd name="connsiteX4" fmla="*/ 1144208 w 2570990"/>
              <a:gd name="connsiteY4" fmla="*/ 2859683 h 2859683"/>
              <a:gd name="connsiteX5" fmla="*/ 270579 w 2570990"/>
              <a:gd name="connsiteY5" fmla="*/ 2096712 h 2859683"/>
              <a:gd name="connsiteX6" fmla="*/ 2665 w 2570990"/>
              <a:gd name="connsiteY6" fmla="*/ 1391985 h 2859683"/>
              <a:gd name="connsiteX7" fmla="*/ 229808 w 2570990"/>
              <a:gd name="connsiteY7" fmla="*/ 815388 h 2859683"/>
              <a:gd name="connsiteX8" fmla="*/ 707393 w 2570990"/>
              <a:gd name="connsiteY8" fmla="*/ 355276 h 2859683"/>
              <a:gd name="connsiteX9" fmla="*/ 1417946 w 2570990"/>
              <a:gd name="connsiteY9" fmla="*/ 0 h 2859683"/>
              <a:gd name="connsiteX0" fmla="*/ 1415281 w 2568325"/>
              <a:gd name="connsiteY0" fmla="*/ 0 h 2859683"/>
              <a:gd name="connsiteX1" fmla="*/ 2405395 w 2568325"/>
              <a:gd name="connsiteY1" fmla="*/ 576595 h 2859683"/>
              <a:gd name="connsiteX2" fmla="*/ 2539354 w 2568325"/>
              <a:gd name="connsiteY2" fmla="*/ 1141544 h 2859683"/>
              <a:gd name="connsiteX3" fmla="*/ 2108362 w 2568325"/>
              <a:gd name="connsiteY3" fmla="*/ 1945284 h 2859683"/>
              <a:gd name="connsiteX4" fmla="*/ 1141543 w 2568325"/>
              <a:gd name="connsiteY4" fmla="*/ 2859683 h 2859683"/>
              <a:gd name="connsiteX5" fmla="*/ 267914 w 2568325"/>
              <a:gd name="connsiteY5" fmla="*/ 2096712 h 2859683"/>
              <a:gd name="connsiteX6" fmla="*/ 0 w 2568325"/>
              <a:gd name="connsiteY6" fmla="*/ 1391985 h 2859683"/>
              <a:gd name="connsiteX7" fmla="*/ 227143 w 2568325"/>
              <a:gd name="connsiteY7" fmla="*/ 815388 h 2859683"/>
              <a:gd name="connsiteX8" fmla="*/ 704728 w 2568325"/>
              <a:gd name="connsiteY8" fmla="*/ 355276 h 2859683"/>
              <a:gd name="connsiteX9" fmla="*/ 1415281 w 2568325"/>
              <a:gd name="connsiteY9" fmla="*/ 0 h 2859683"/>
              <a:gd name="connsiteX0" fmla="*/ 1415281 w 2568325"/>
              <a:gd name="connsiteY0" fmla="*/ 0 h 2859683"/>
              <a:gd name="connsiteX1" fmla="*/ 2405395 w 2568325"/>
              <a:gd name="connsiteY1" fmla="*/ 576595 h 2859683"/>
              <a:gd name="connsiteX2" fmla="*/ 2539354 w 2568325"/>
              <a:gd name="connsiteY2" fmla="*/ 1141544 h 2859683"/>
              <a:gd name="connsiteX3" fmla="*/ 2108362 w 2568325"/>
              <a:gd name="connsiteY3" fmla="*/ 1945284 h 2859683"/>
              <a:gd name="connsiteX4" fmla="*/ 1141543 w 2568325"/>
              <a:gd name="connsiteY4" fmla="*/ 2859683 h 2859683"/>
              <a:gd name="connsiteX5" fmla="*/ 267914 w 2568325"/>
              <a:gd name="connsiteY5" fmla="*/ 2096712 h 2859683"/>
              <a:gd name="connsiteX6" fmla="*/ 0 w 2568325"/>
              <a:gd name="connsiteY6" fmla="*/ 1391985 h 2859683"/>
              <a:gd name="connsiteX7" fmla="*/ 227143 w 2568325"/>
              <a:gd name="connsiteY7" fmla="*/ 815388 h 2859683"/>
              <a:gd name="connsiteX8" fmla="*/ 704728 w 2568325"/>
              <a:gd name="connsiteY8" fmla="*/ 355276 h 2859683"/>
              <a:gd name="connsiteX9" fmla="*/ 1415281 w 2568325"/>
              <a:gd name="connsiteY9" fmla="*/ 0 h 2859683"/>
              <a:gd name="connsiteX0" fmla="*/ 1415281 w 2568325"/>
              <a:gd name="connsiteY0" fmla="*/ 0 h 2859683"/>
              <a:gd name="connsiteX1" fmla="*/ 2405395 w 2568325"/>
              <a:gd name="connsiteY1" fmla="*/ 576595 h 2859683"/>
              <a:gd name="connsiteX2" fmla="*/ 2539354 w 2568325"/>
              <a:gd name="connsiteY2" fmla="*/ 1141544 h 2859683"/>
              <a:gd name="connsiteX3" fmla="*/ 2108362 w 2568325"/>
              <a:gd name="connsiteY3" fmla="*/ 1945284 h 2859683"/>
              <a:gd name="connsiteX4" fmla="*/ 1141543 w 2568325"/>
              <a:gd name="connsiteY4" fmla="*/ 2859683 h 2859683"/>
              <a:gd name="connsiteX5" fmla="*/ 267914 w 2568325"/>
              <a:gd name="connsiteY5" fmla="*/ 2096712 h 2859683"/>
              <a:gd name="connsiteX6" fmla="*/ 0 w 2568325"/>
              <a:gd name="connsiteY6" fmla="*/ 1391985 h 2859683"/>
              <a:gd name="connsiteX7" fmla="*/ 227143 w 2568325"/>
              <a:gd name="connsiteY7" fmla="*/ 815388 h 2859683"/>
              <a:gd name="connsiteX8" fmla="*/ 751321 w 2568325"/>
              <a:gd name="connsiteY8" fmla="*/ 378572 h 2859683"/>
              <a:gd name="connsiteX9" fmla="*/ 1415281 w 2568325"/>
              <a:gd name="connsiteY9" fmla="*/ 0 h 2859683"/>
              <a:gd name="connsiteX0" fmla="*/ 1415281 w 2568325"/>
              <a:gd name="connsiteY0" fmla="*/ 0 h 2859683"/>
              <a:gd name="connsiteX1" fmla="*/ 2405395 w 2568325"/>
              <a:gd name="connsiteY1" fmla="*/ 576595 h 2859683"/>
              <a:gd name="connsiteX2" fmla="*/ 2539354 w 2568325"/>
              <a:gd name="connsiteY2" fmla="*/ 1141544 h 2859683"/>
              <a:gd name="connsiteX3" fmla="*/ 2108362 w 2568325"/>
              <a:gd name="connsiteY3" fmla="*/ 1945284 h 2859683"/>
              <a:gd name="connsiteX4" fmla="*/ 1141543 w 2568325"/>
              <a:gd name="connsiteY4" fmla="*/ 2859683 h 2859683"/>
              <a:gd name="connsiteX5" fmla="*/ 267914 w 2568325"/>
              <a:gd name="connsiteY5" fmla="*/ 2096712 h 2859683"/>
              <a:gd name="connsiteX6" fmla="*/ 0 w 2568325"/>
              <a:gd name="connsiteY6" fmla="*/ 1391985 h 2859683"/>
              <a:gd name="connsiteX7" fmla="*/ 227143 w 2568325"/>
              <a:gd name="connsiteY7" fmla="*/ 815388 h 2859683"/>
              <a:gd name="connsiteX8" fmla="*/ 751321 w 2568325"/>
              <a:gd name="connsiteY8" fmla="*/ 378572 h 2859683"/>
              <a:gd name="connsiteX9" fmla="*/ 1415281 w 2568325"/>
              <a:gd name="connsiteY9" fmla="*/ 0 h 2859683"/>
              <a:gd name="connsiteX0" fmla="*/ 1415281 w 2568325"/>
              <a:gd name="connsiteY0" fmla="*/ 0 h 2859683"/>
              <a:gd name="connsiteX1" fmla="*/ 2405395 w 2568325"/>
              <a:gd name="connsiteY1" fmla="*/ 576595 h 2859683"/>
              <a:gd name="connsiteX2" fmla="*/ 2539354 w 2568325"/>
              <a:gd name="connsiteY2" fmla="*/ 1141544 h 2859683"/>
              <a:gd name="connsiteX3" fmla="*/ 2108362 w 2568325"/>
              <a:gd name="connsiteY3" fmla="*/ 1945284 h 2859683"/>
              <a:gd name="connsiteX4" fmla="*/ 1141543 w 2568325"/>
              <a:gd name="connsiteY4" fmla="*/ 2859683 h 2859683"/>
              <a:gd name="connsiteX5" fmla="*/ 267914 w 2568325"/>
              <a:gd name="connsiteY5" fmla="*/ 2096712 h 2859683"/>
              <a:gd name="connsiteX6" fmla="*/ 0 w 2568325"/>
              <a:gd name="connsiteY6" fmla="*/ 1391985 h 2859683"/>
              <a:gd name="connsiteX7" fmla="*/ 227143 w 2568325"/>
              <a:gd name="connsiteY7" fmla="*/ 815388 h 2859683"/>
              <a:gd name="connsiteX8" fmla="*/ 751321 w 2568325"/>
              <a:gd name="connsiteY8" fmla="*/ 378572 h 2859683"/>
              <a:gd name="connsiteX9" fmla="*/ 1415281 w 2568325"/>
              <a:gd name="connsiteY9" fmla="*/ 0 h 2859683"/>
              <a:gd name="connsiteX0" fmla="*/ 1415281 w 2568325"/>
              <a:gd name="connsiteY0" fmla="*/ 0 h 2859683"/>
              <a:gd name="connsiteX1" fmla="*/ 2405395 w 2568325"/>
              <a:gd name="connsiteY1" fmla="*/ 576595 h 2859683"/>
              <a:gd name="connsiteX2" fmla="*/ 2539354 w 2568325"/>
              <a:gd name="connsiteY2" fmla="*/ 1141544 h 2859683"/>
              <a:gd name="connsiteX3" fmla="*/ 2108362 w 2568325"/>
              <a:gd name="connsiteY3" fmla="*/ 1945284 h 2859683"/>
              <a:gd name="connsiteX4" fmla="*/ 1141543 w 2568325"/>
              <a:gd name="connsiteY4" fmla="*/ 2859683 h 2859683"/>
              <a:gd name="connsiteX5" fmla="*/ 267914 w 2568325"/>
              <a:gd name="connsiteY5" fmla="*/ 2096712 h 2859683"/>
              <a:gd name="connsiteX6" fmla="*/ 0 w 2568325"/>
              <a:gd name="connsiteY6" fmla="*/ 1391985 h 2859683"/>
              <a:gd name="connsiteX7" fmla="*/ 227143 w 2568325"/>
              <a:gd name="connsiteY7" fmla="*/ 815388 h 2859683"/>
              <a:gd name="connsiteX8" fmla="*/ 751321 w 2568325"/>
              <a:gd name="connsiteY8" fmla="*/ 378572 h 2859683"/>
              <a:gd name="connsiteX9" fmla="*/ 1415281 w 2568325"/>
              <a:gd name="connsiteY9" fmla="*/ 0 h 2859683"/>
              <a:gd name="connsiteX0" fmla="*/ 1415281 w 2621275"/>
              <a:gd name="connsiteY0" fmla="*/ 0 h 2859683"/>
              <a:gd name="connsiteX1" fmla="*/ 2405395 w 2621275"/>
              <a:gd name="connsiteY1" fmla="*/ 576595 h 2859683"/>
              <a:gd name="connsiteX2" fmla="*/ 2603421 w 2621275"/>
              <a:gd name="connsiteY2" fmla="*/ 1106598 h 2859683"/>
              <a:gd name="connsiteX3" fmla="*/ 2108362 w 2621275"/>
              <a:gd name="connsiteY3" fmla="*/ 1945284 h 2859683"/>
              <a:gd name="connsiteX4" fmla="*/ 1141543 w 2621275"/>
              <a:gd name="connsiteY4" fmla="*/ 2859683 h 2859683"/>
              <a:gd name="connsiteX5" fmla="*/ 267914 w 2621275"/>
              <a:gd name="connsiteY5" fmla="*/ 2096712 h 2859683"/>
              <a:gd name="connsiteX6" fmla="*/ 0 w 2621275"/>
              <a:gd name="connsiteY6" fmla="*/ 1391985 h 2859683"/>
              <a:gd name="connsiteX7" fmla="*/ 227143 w 2621275"/>
              <a:gd name="connsiteY7" fmla="*/ 815388 h 2859683"/>
              <a:gd name="connsiteX8" fmla="*/ 751321 w 2621275"/>
              <a:gd name="connsiteY8" fmla="*/ 378572 h 2859683"/>
              <a:gd name="connsiteX9" fmla="*/ 1415281 w 2621275"/>
              <a:gd name="connsiteY9" fmla="*/ 0 h 2859683"/>
              <a:gd name="connsiteX0" fmla="*/ 1415281 w 2621275"/>
              <a:gd name="connsiteY0" fmla="*/ 0 h 2859683"/>
              <a:gd name="connsiteX1" fmla="*/ 2405395 w 2621275"/>
              <a:gd name="connsiteY1" fmla="*/ 576595 h 2859683"/>
              <a:gd name="connsiteX2" fmla="*/ 2603421 w 2621275"/>
              <a:gd name="connsiteY2" fmla="*/ 1106598 h 2859683"/>
              <a:gd name="connsiteX3" fmla="*/ 2108362 w 2621275"/>
              <a:gd name="connsiteY3" fmla="*/ 1945284 h 2859683"/>
              <a:gd name="connsiteX4" fmla="*/ 1141543 w 2621275"/>
              <a:gd name="connsiteY4" fmla="*/ 2859683 h 2859683"/>
              <a:gd name="connsiteX5" fmla="*/ 267914 w 2621275"/>
              <a:gd name="connsiteY5" fmla="*/ 2096712 h 2859683"/>
              <a:gd name="connsiteX6" fmla="*/ 0 w 2621275"/>
              <a:gd name="connsiteY6" fmla="*/ 1391985 h 2859683"/>
              <a:gd name="connsiteX7" fmla="*/ 227143 w 2621275"/>
              <a:gd name="connsiteY7" fmla="*/ 815388 h 2859683"/>
              <a:gd name="connsiteX8" fmla="*/ 751321 w 2621275"/>
              <a:gd name="connsiteY8" fmla="*/ 378572 h 2859683"/>
              <a:gd name="connsiteX9" fmla="*/ 1415281 w 2621275"/>
              <a:gd name="connsiteY9" fmla="*/ 0 h 285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21275" h="2859683">
                <a:moveTo>
                  <a:pt x="1415281" y="0"/>
                </a:moveTo>
                <a:cubicBezTo>
                  <a:pt x="1832683" y="138810"/>
                  <a:pt x="2207372" y="392162"/>
                  <a:pt x="2405395" y="576595"/>
                </a:cubicBezTo>
                <a:cubicBezTo>
                  <a:pt x="2603418" y="761028"/>
                  <a:pt x="2652926" y="878483"/>
                  <a:pt x="2603421" y="1106598"/>
                </a:cubicBezTo>
                <a:cubicBezTo>
                  <a:pt x="2553916" y="1334713"/>
                  <a:pt x="2334536" y="1810357"/>
                  <a:pt x="2108362" y="1945284"/>
                </a:cubicBezTo>
                <a:cubicBezTo>
                  <a:pt x="1882188" y="2080211"/>
                  <a:pt x="1651161" y="2190870"/>
                  <a:pt x="1141543" y="2859683"/>
                </a:cubicBezTo>
                <a:cubicBezTo>
                  <a:pt x="862953" y="2217080"/>
                  <a:pt x="550388" y="2347152"/>
                  <a:pt x="267914" y="2096712"/>
                </a:cubicBezTo>
                <a:cubicBezTo>
                  <a:pt x="78627" y="1874422"/>
                  <a:pt x="1" y="1617187"/>
                  <a:pt x="0" y="1391985"/>
                </a:cubicBezTo>
                <a:cubicBezTo>
                  <a:pt x="5824" y="1172606"/>
                  <a:pt x="110659" y="987201"/>
                  <a:pt x="227143" y="815388"/>
                </a:cubicBezTo>
                <a:cubicBezTo>
                  <a:pt x="366923" y="631926"/>
                  <a:pt x="525147" y="545533"/>
                  <a:pt x="751321" y="378572"/>
                </a:cubicBezTo>
                <a:cubicBezTo>
                  <a:pt x="977494" y="234908"/>
                  <a:pt x="983320" y="190257"/>
                  <a:pt x="1415281" y="0"/>
                </a:cubicBezTo>
                <a:close/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1237" y="3040030"/>
                <a:ext cx="1096326" cy="3434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40∗1+115∗1</m:t>
                      </m:r>
                    </m:oMath>
                  </m:oMathPara>
                </a14:m>
                <a:endParaRPr lang="en-US" sz="1200" b="0" i="1" dirty="0">
                  <a:solidFill>
                    <a:srgbClr val="00B05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=155</m:t>
                      </m:r>
                    </m:oMath>
                  </m:oMathPara>
                </a14:m>
                <a:endParaRPr lang="en-US" sz="1200" b="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37" y="3040030"/>
                <a:ext cx="1096326" cy="343427"/>
              </a:xfrm>
              <a:prstGeom prst="rect">
                <a:avLst/>
              </a:prstGeom>
              <a:blipFill rotWithShape="1">
                <a:blip r:embed="rId27"/>
                <a:stretch>
                  <a:fillRect l="-2222" t="-1786" r="-3333" b="-5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689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 bwMode="auto">
          <a:xfrm>
            <a:off x="1139269" y="362720"/>
            <a:ext cx="6672005" cy="4330673"/>
          </a:xfrm>
          <a:custGeom>
            <a:avLst/>
            <a:gdLst>
              <a:gd name="connsiteX0" fmla="*/ 0 w 6830423"/>
              <a:gd name="connsiteY0" fmla="*/ 585157 h 4555029"/>
              <a:gd name="connsiteX1" fmla="*/ 372749 w 6830423"/>
              <a:gd name="connsiteY1" fmla="*/ 14385 h 4555029"/>
              <a:gd name="connsiteX2" fmla="*/ 652310 w 6830423"/>
              <a:gd name="connsiteY2" fmla="*/ 206583 h 4555029"/>
              <a:gd name="connsiteX3" fmla="*/ 1001763 w 6830423"/>
              <a:gd name="connsiteY3" fmla="*/ 590981 h 4555029"/>
              <a:gd name="connsiteX4" fmla="*/ 1543414 w 6830423"/>
              <a:gd name="connsiteY4" fmla="*/ 84275 h 4555029"/>
              <a:gd name="connsiteX5" fmla="*/ 1898690 w 6830423"/>
              <a:gd name="connsiteY5" fmla="*/ 468673 h 4555029"/>
              <a:gd name="connsiteX6" fmla="*/ 2172428 w 6830423"/>
              <a:gd name="connsiteY6" fmla="*/ 672520 h 4555029"/>
              <a:gd name="connsiteX7" fmla="*/ 2719903 w 6830423"/>
              <a:gd name="connsiteY7" fmla="*/ 26033 h 4555029"/>
              <a:gd name="connsiteX8" fmla="*/ 3255730 w 6830423"/>
              <a:gd name="connsiteY8" fmla="*/ 625926 h 4555029"/>
              <a:gd name="connsiteX9" fmla="*/ 3651775 w 6830423"/>
              <a:gd name="connsiteY9" fmla="*/ 590981 h 4555029"/>
              <a:gd name="connsiteX10" fmla="*/ 4071118 w 6830423"/>
              <a:gd name="connsiteY10" fmla="*/ 31857 h 4555029"/>
              <a:gd name="connsiteX11" fmla="*/ 4507933 w 6830423"/>
              <a:gd name="connsiteY11" fmla="*/ 526915 h 4555029"/>
              <a:gd name="connsiteX12" fmla="*/ 4962221 w 6830423"/>
              <a:gd name="connsiteY12" fmla="*/ 649223 h 4555029"/>
              <a:gd name="connsiteX13" fmla="*/ 5416509 w 6830423"/>
              <a:gd name="connsiteY13" fmla="*/ 26033 h 4555029"/>
              <a:gd name="connsiteX14" fmla="*/ 5946512 w 6830423"/>
              <a:gd name="connsiteY14" fmla="*/ 532739 h 4555029"/>
              <a:gd name="connsiteX15" fmla="*/ 6703658 w 6830423"/>
              <a:gd name="connsiteY15" fmla="*/ 1383073 h 4555029"/>
              <a:gd name="connsiteX16" fmla="*/ 6709482 w 6830423"/>
              <a:gd name="connsiteY16" fmla="*/ 3270115 h 4555029"/>
              <a:gd name="connsiteX17" fmla="*/ 5515521 w 6830423"/>
              <a:gd name="connsiteY17" fmla="*/ 4545615 h 4555029"/>
              <a:gd name="connsiteX18" fmla="*/ 4723429 w 6830423"/>
              <a:gd name="connsiteY18" fmla="*/ 3881656 h 4555029"/>
              <a:gd name="connsiteX19" fmla="*/ 4082766 w 6830423"/>
              <a:gd name="connsiteY19" fmla="*/ 4504846 h 4555029"/>
              <a:gd name="connsiteX20" fmla="*/ 3185839 w 6830423"/>
              <a:gd name="connsiteY20" fmla="*/ 3753524 h 4555029"/>
              <a:gd name="connsiteX21" fmla="*/ 2446165 w 6830423"/>
              <a:gd name="connsiteY21" fmla="*/ 4382538 h 4555029"/>
              <a:gd name="connsiteX22" fmla="*/ 1945284 w 6830423"/>
              <a:gd name="connsiteY22" fmla="*/ 3602094 h 4555029"/>
              <a:gd name="connsiteX23" fmla="*/ 1211434 w 6830423"/>
              <a:gd name="connsiteY23" fmla="*/ 4225284 h 4555029"/>
              <a:gd name="connsiteX24" fmla="*/ 238792 w 6830423"/>
              <a:gd name="connsiteY24" fmla="*/ 2909014 h 4555029"/>
              <a:gd name="connsiteX25" fmla="*/ 0 w 6830423"/>
              <a:gd name="connsiteY25" fmla="*/ 643399 h 4555029"/>
              <a:gd name="connsiteX0" fmla="*/ 0 w 6830423"/>
              <a:gd name="connsiteY0" fmla="*/ 585157 h 4555029"/>
              <a:gd name="connsiteX1" fmla="*/ 372749 w 6830423"/>
              <a:gd name="connsiteY1" fmla="*/ 14385 h 4555029"/>
              <a:gd name="connsiteX2" fmla="*/ 652310 w 6830423"/>
              <a:gd name="connsiteY2" fmla="*/ 206583 h 4555029"/>
              <a:gd name="connsiteX3" fmla="*/ 1001763 w 6830423"/>
              <a:gd name="connsiteY3" fmla="*/ 590981 h 4555029"/>
              <a:gd name="connsiteX4" fmla="*/ 1543414 w 6830423"/>
              <a:gd name="connsiteY4" fmla="*/ 84275 h 4555029"/>
              <a:gd name="connsiteX5" fmla="*/ 1898690 w 6830423"/>
              <a:gd name="connsiteY5" fmla="*/ 468673 h 4555029"/>
              <a:gd name="connsiteX6" fmla="*/ 2172428 w 6830423"/>
              <a:gd name="connsiteY6" fmla="*/ 672520 h 4555029"/>
              <a:gd name="connsiteX7" fmla="*/ 2719903 w 6830423"/>
              <a:gd name="connsiteY7" fmla="*/ 26033 h 4555029"/>
              <a:gd name="connsiteX8" fmla="*/ 3255730 w 6830423"/>
              <a:gd name="connsiteY8" fmla="*/ 625926 h 4555029"/>
              <a:gd name="connsiteX9" fmla="*/ 3651775 w 6830423"/>
              <a:gd name="connsiteY9" fmla="*/ 590981 h 4555029"/>
              <a:gd name="connsiteX10" fmla="*/ 4071118 w 6830423"/>
              <a:gd name="connsiteY10" fmla="*/ 31857 h 4555029"/>
              <a:gd name="connsiteX11" fmla="*/ 4507933 w 6830423"/>
              <a:gd name="connsiteY11" fmla="*/ 526915 h 4555029"/>
              <a:gd name="connsiteX12" fmla="*/ 4962221 w 6830423"/>
              <a:gd name="connsiteY12" fmla="*/ 649223 h 4555029"/>
              <a:gd name="connsiteX13" fmla="*/ 5416509 w 6830423"/>
              <a:gd name="connsiteY13" fmla="*/ 26033 h 4555029"/>
              <a:gd name="connsiteX14" fmla="*/ 5946512 w 6830423"/>
              <a:gd name="connsiteY14" fmla="*/ 532739 h 4555029"/>
              <a:gd name="connsiteX15" fmla="*/ 6703658 w 6830423"/>
              <a:gd name="connsiteY15" fmla="*/ 1383073 h 4555029"/>
              <a:gd name="connsiteX16" fmla="*/ 6709482 w 6830423"/>
              <a:gd name="connsiteY16" fmla="*/ 3270115 h 4555029"/>
              <a:gd name="connsiteX17" fmla="*/ 5515521 w 6830423"/>
              <a:gd name="connsiteY17" fmla="*/ 4545615 h 4555029"/>
              <a:gd name="connsiteX18" fmla="*/ 4723429 w 6830423"/>
              <a:gd name="connsiteY18" fmla="*/ 3881656 h 4555029"/>
              <a:gd name="connsiteX19" fmla="*/ 4082766 w 6830423"/>
              <a:gd name="connsiteY19" fmla="*/ 4504846 h 4555029"/>
              <a:gd name="connsiteX20" fmla="*/ 3185839 w 6830423"/>
              <a:gd name="connsiteY20" fmla="*/ 3753524 h 4555029"/>
              <a:gd name="connsiteX21" fmla="*/ 2446165 w 6830423"/>
              <a:gd name="connsiteY21" fmla="*/ 4382538 h 4555029"/>
              <a:gd name="connsiteX22" fmla="*/ 1945284 w 6830423"/>
              <a:gd name="connsiteY22" fmla="*/ 3602094 h 4555029"/>
              <a:gd name="connsiteX23" fmla="*/ 1211434 w 6830423"/>
              <a:gd name="connsiteY23" fmla="*/ 4225284 h 4555029"/>
              <a:gd name="connsiteX24" fmla="*/ 238792 w 6830423"/>
              <a:gd name="connsiteY24" fmla="*/ 2909014 h 4555029"/>
              <a:gd name="connsiteX25" fmla="*/ 0 w 6830423"/>
              <a:gd name="connsiteY25" fmla="*/ 643399 h 4555029"/>
              <a:gd name="connsiteX26" fmla="*/ 0 w 6830423"/>
              <a:gd name="connsiteY26" fmla="*/ 585157 h 4555029"/>
              <a:gd name="connsiteX0" fmla="*/ 4438 w 6834861"/>
              <a:gd name="connsiteY0" fmla="*/ 585157 h 4555029"/>
              <a:gd name="connsiteX1" fmla="*/ 377187 w 6834861"/>
              <a:gd name="connsiteY1" fmla="*/ 14385 h 4555029"/>
              <a:gd name="connsiteX2" fmla="*/ 656748 w 6834861"/>
              <a:gd name="connsiteY2" fmla="*/ 206583 h 4555029"/>
              <a:gd name="connsiteX3" fmla="*/ 1006201 w 6834861"/>
              <a:gd name="connsiteY3" fmla="*/ 590981 h 4555029"/>
              <a:gd name="connsiteX4" fmla="*/ 1547852 w 6834861"/>
              <a:gd name="connsiteY4" fmla="*/ 84275 h 4555029"/>
              <a:gd name="connsiteX5" fmla="*/ 1903128 w 6834861"/>
              <a:gd name="connsiteY5" fmla="*/ 468673 h 4555029"/>
              <a:gd name="connsiteX6" fmla="*/ 2176866 w 6834861"/>
              <a:gd name="connsiteY6" fmla="*/ 672520 h 4555029"/>
              <a:gd name="connsiteX7" fmla="*/ 2724341 w 6834861"/>
              <a:gd name="connsiteY7" fmla="*/ 26033 h 4555029"/>
              <a:gd name="connsiteX8" fmla="*/ 3260168 w 6834861"/>
              <a:gd name="connsiteY8" fmla="*/ 625926 h 4555029"/>
              <a:gd name="connsiteX9" fmla="*/ 3656213 w 6834861"/>
              <a:gd name="connsiteY9" fmla="*/ 590981 h 4555029"/>
              <a:gd name="connsiteX10" fmla="*/ 4075556 w 6834861"/>
              <a:gd name="connsiteY10" fmla="*/ 31857 h 4555029"/>
              <a:gd name="connsiteX11" fmla="*/ 4512371 w 6834861"/>
              <a:gd name="connsiteY11" fmla="*/ 526915 h 4555029"/>
              <a:gd name="connsiteX12" fmla="*/ 4966659 w 6834861"/>
              <a:gd name="connsiteY12" fmla="*/ 649223 h 4555029"/>
              <a:gd name="connsiteX13" fmla="*/ 5420947 w 6834861"/>
              <a:gd name="connsiteY13" fmla="*/ 26033 h 4555029"/>
              <a:gd name="connsiteX14" fmla="*/ 5950950 w 6834861"/>
              <a:gd name="connsiteY14" fmla="*/ 532739 h 4555029"/>
              <a:gd name="connsiteX15" fmla="*/ 6708096 w 6834861"/>
              <a:gd name="connsiteY15" fmla="*/ 1383073 h 4555029"/>
              <a:gd name="connsiteX16" fmla="*/ 6713920 w 6834861"/>
              <a:gd name="connsiteY16" fmla="*/ 3270115 h 4555029"/>
              <a:gd name="connsiteX17" fmla="*/ 5519959 w 6834861"/>
              <a:gd name="connsiteY17" fmla="*/ 4545615 h 4555029"/>
              <a:gd name="connsiteX18" fmla="*/ 4727867 w 6834861"/>
              <a:gd name="connsiteY18" fmla="*/ 3881656 h 4555029"/>
              <a:gd name="connsiteX19" fmla="*/ 4087204 w 6834861"/>
              <a:gd name="connsiteY19" fmla="*/ 4504846 h 4555029"/>
              <a:gd name="connsiteX20" fmla="*/ 3190277 w 6834861"/>
              <a:gd name="connsiteY20" fmla="*/ 3753524 h 4555029"/>
              <a:gd name="connsiteX21" fmla="*/ 2450603 w 6834861"/>
              <a:gd name="connsiteY21" fmla="*/ 4382538 h 4555029"/>
              <a:gd name="connsiteX22" fmla="*/ 1949722 w 6834861"/>
              <a:gd name="connsiteY22" fmla="*/ 3602094 h 4555029"/>
              <a:gd name="connsiteX23" fmla="*/ 1215872 w 6834861"/>
              <a:gd name="connsiteY23" fmla="*/ 4225284 h 4555029"/>
              <a:gd name="connsiteX24" fmla="*/ 243230 w 6834861"/>
              <a:gd name="connsiteY24" fmla="*/ 2909014 h 4555029"/>
              <a:gd name="connsiteX25" fmla="*/ 4438 w 6834861"/>
              <a:gd name="connsiteY25" fmla="*/ 585157 h 4555029"/>
              <a:gd name="connsiteX0" fmla="*/ 7223 w 6791052"/>
              <a:gd name="connsiteY0" fmla="*/ 863100 h 4570883"/>
              <a:gd name="connsiteX1" fmla="*/ 333378 w 6791052"/>
              <a:gd name="connsiteY1" fmla="*/ 30239 h 4570883"/>
              <a:gd name="connsiteX2" fmla="*/ 612939 w 6791052"/>
              <a:gd name="connsiteY2" fmla="*/ 222437 h 4570883"/>
              <a:gd name="connsiteX3" fmla="*/ 962392 w 6791052"/>
              <a:gd name="connsiteY3" fmla="*/ 606835 h 4570883"/>
              <a:gd name="connsiteX4" fmla="*/ 1504043 w 6791052"/>
              <a:gd name="connsiteY4" fmla="*/ 100129 h 4570883"/>
              <a:gd name="connsiteX5" fmla="*/ 1859319 w 6791052"/>
              <a:gd name="connsiteY5" fmla="*/ 484527 h 4570883"/>
              <a:gd name="connsiteX6" fmla="*/ 2133057 w 6791052"/>
              <a:gd name="connsiteY6" fmla="*/ 688374 h 4570883"/>
              <a:gd name="connsiteX7" fmla="*/ 2680532 w 6791052"/>
              <a:gd name="connsiteY7" fmla="*/ 41887 h 4570883"/>
              <a:gd name="connsiteX8" fmla="*/ 3216359 w 6791052"/>
              <a:gd name="connsiteY8" fmla="*/ 641780 h 4570883"/>
              <a:gd name="connsiteX9" fmla="*/ 3612404 w 6791052"/>
              <a:gd name="connsiteY9" fmla="*/ 606835 h 4570883"/>
              <a:gd name="connsiteX10" fmla="*/ 4031747 w 6791052"/>
              <a:gd name="connsiteY10" fmla="*/ 47711 h 4570883"/>
              <a:gd name="connsiteX11" fmla="*/ 4468562 w 6791052"/>
              <a:gd name="connsiteY11" fmla="*/ 542769 h 4570883"/>
              <a:gd name="connsiteX12" fmla="*/ 4922850 w 6791052"/>
              <a:gd name="connsiteY12" fmla="*/ 665077 h 4570883"/>
              <a:gd name="connsiteX13" fmla="*/ 5377138 w 6791052"/>
              <a:gd name="connsiteY13" fmla="*/ 41887 h 4570883"/>
              <a:gd name="connsiteX14" fmla="*/ 5907141 w 6791052"/>
              <a:gd name="connsiteY14" fmla="*/ 548593 h 4570883"/>
              <a:gd name="connsiteX15" fmla="*/ 6664287 w 6791052"/>
              <a:gd name="connsiteY15" fmla="*/ 1398927 h 4570883"/>
              <a:gd name="connsiteX16" fmla="*/ 6670111 w 6791052"/>
              <a:gd name="connsiteY16" fmla="*/ 3285969 h 4570883"/>
              <a:gd name="connsiteX17" fmla="*/ 5476150 w 6791052"/>
              <a:gd name="connsiteY17" fmla="*/ 4561469 h 4570883"/>
              <a:gd name="connsiteX18" fmla="*/ 4684058 w 6791052"/>
              <a:gd name="connsiteY18" fmla="*/ 3897510 h 4570883"/>
              <a:gd name="connsiteX19" fmla="*/ 4043395 w 6791052"/>
              <a:gd name="connsiteY19" fmla="*/ 4520700 h 4570883"/>
              <a:gd name="connsiteX20" fmla="*/ 3146468 w 6791052"/>
              <a:gd name="connsiteY20" fmla="*/ 3769378 h 4570883"/>
              <a:gd name="connsiteX21" fmla="*/ 2406794 w 6791052"/>
              <a:gd name="connsiteY21" fmla="*/ 4398392 h 4570883"/>
              <a:gd name="connsiteX22" fmla="*/ 1905913 w 6791052"/>
              <a:gd name="connsiteY22" fmla="*/ 3617948 h 4570883"/>
              <a:gd name="connsiteX23" fmla="*/ 1172063 w 6791052"/>
              <a:gd name="connsiteY23" fmla="*/ 4241138 h 4570883"/>
              <a:gd name="connsiteX24" fmla="*/ 199421 w 6791052"/>
              <a:gd name="connsiteY24" fmla="*/ 2924868 h 4570883"/>
              <a:gd name="connsiteX25" fmla="*/ 7223 w 6791052"/>
              <a:gd name="connsiteY25" fmla="*/ 863100 h 4570883"/>
              <a:gd name="connsiteX0" fmla="*/ 7223 w 6791052"/>
              <a:gd name="connsiteY0" fmla="*/ 895271 h 4603054"/>
              <a:gd name="connsiteX1" fmla="*/ 362499 w 6791052"/>
              <a:gd name="connsiteY1" fmla="*/ 27465 h 4603054"/>
              <a:gd name="connsiteX2" fmla="*/ 612939 w 6791052"/>
              <a:gd name="connsiteY2" fmla="*/ 254608 h 4603054"/>
              <a:gd name="connsiteX3" fmla="*/ 962392 w 6791052"/>
              <a:gd name="connsiteY3" fmla="*/ 639006 h 4603054"/>
              <a:gd name="connsiteX4" fmla="*/ 1504043 w 6791052"/>
              <a:gd name="connsiteY4" fmla="*/ 132300 h 4603054"/>
              <a:gd name="connsiteX5" fmla="*/ 1859319 w 6791052"/>
              <a:gd name="connsiteY5" fmla="*/ 516698 h 4603054"/>
              <a:gd name="connsiteX6" fmla="*/ 2133057 w 6791052"/>
              <a:gd name="connsiteY6" fmla="*/ 720545 h 4603054"/>
              <a:gd name="connsiteX7" fmla="*/ 2680532 w 6791052"/>
              <a:gd name="connsiteY7" fmla="*/ 74058 h 4603054"/>
              <a:gd name="connsiteX8" fmla="*/ 3216359 w 6791052"/>
              <a:gd name="connsiteY8" fmla="*/ 673951 h 4603054"/>
              <a:gd name="connsiteX9" fmla="*/ 3612404 w 6791052"/>
              <a:gd name="connsiteY9" fmla="*/ 639006 h 4603054"/>
              <a:gd name="connsiteX10" fmla="*/ 4031747 w 6791052"/>
              <a:gd name="connsiteY10" fmla="*/ 79882 h 4603054"/>
              <a:gd name="connsiteX11" fmla="*/ 4468562 w 6791052"/>
              <a:gd name="connsiteY11" fmla="*/ 574940 h 4603054"/>
              <a:gd name="connsiteX12" fmla="*/ 4922850 w 6791052"/>
              <a:gd name="connsiteY12" fmla="*/ 697248 h 4603054"/>
              <a:gd name="connsiteX13" fmla="*/ 5377138 w 6791052"/>
              <a:gd name="connsiteY13" fmla="*/ 74058 h 4603054"/>
              <a:gd name="connsiteX14" fmla="*/ 5907141 w 6791052"/>
              <a:gd name="connsiteY14" fmla="*/ 580764 h 4603054"/>
              <a:gd name="connsiteX15" fmla="*/ 6664287 w 6791052"/>
              <a:gd name="connsiteY15" fmla="*/ 1431098 h 4603054"/>
              <a:gd name="connsiteX16" fmla="*/ 6670111 w 6791052"/>
              <a:gd name="connsiteY16" fmla="*/ 3318140 h 4603054"/>
              <a:gd name="connsiteX17" fmla="*/ 5476150 w 6791052"/>
              <a:gd name="connsiteY17" fmla="*/ 4593640 h 4603054"/>
              <a:gd name="connsiteX18" fmla="*/ 4684058 w 6791052"/>
              <a:gd name="connsiteY18" fmla="*/ 3929681 h 4603054"/>
              <a:gd name="connsiteX19" fmla="*/ 4043395 w 6791052"/>
              <a:gd name="connsiteY19" fmla="*/ 4552871 h 4603054"/>
              <a:gd name="connsiteX20" fmla="*/ 3146468 w 6791052"/>
              <a:gd name="connsiteY20" fmla="*/ 3801549 h 4603054"/>
              <a:gd name="connsiteX21" fmla="*/ 2406794 w 6791052"/>
              <a:gd name="connsiteY21" fmla="*/ 4430563 h 4603054"/>
              <a:gd name="connsiteX22" fmla="*/ 1905913 w 6791052"/>
              <a:gd name="connsiteY22" fmla="*/ 3650119 h 4603054"/>
              <a:gd name="connsiteX23" fmla="*/ 1172063 w 6791052"/>
              <a:gd name="connsiteY23" fmla="*/ 4273309 h 4603054"/>
              <a:gd name="connsiteX24" fmla="*/ 199421 w 6791052"/>
              <a:gd name="connsiteY24" fmla="*/ 2957039 h 4603054"/>
              <a:gd name="connsiteX25" fmla="*/ 7223 w 6791052"/>
              <a:gd name="connsiteY25" fmla="*/ 895271 h 4603054"/>
              <a:gd name="connsiteX0" fmla="*/ 7223 w 6791052"/>
              <a:gd name="connsiteY0" fmla="*/ 895271 h 4603054"/>
              <a:gd name="connsiteX1" fmla="*/ 362499 w 6791052"/>
              <a:gd name="connsiteY1" fmla="*/ 27465 h 4603054"/>
              <a:gd name="connsiteX2" fmla="*/ 612939 w 6791052"/>
              <a:gd name="connsiteY2" fmla="*/ 254608 h 4603054"/>
              <a:gd name="connsiteX3" fmla="*/ 962392 w 6791052"/>
              <a:gd name="connsiteY3" fmla="*/ 639006 h 4603054"/>
              <a:gd name="connsiteX4" fmla="*/ 1504043 w 6791052"/>
              <a:gd name="connsiteY4" fmla="*/ 132300 h 4603054"/>
              <a:gd name="connsiteX5" fmla="*/ 1859319 w 6791052"/>
              <a:gd name="connsiteY5" fmla="*/ 516698 h 4603054"/>
              <a:gd name="connsiteX6" fmla="*/ 2133057 w 6791052"/>
              <a:gd name="connsiteY6" fmla="*/ 720545 h 4603054"/>
              <a:gd name="connsiteX7" fmla="*/ 2680532 w 6791052"/>
              <a:gd name="connsiteY7" fmla="*/ 74058 h 4603054"/>
              <a:gd name="connsiteX8" fmla="*/ 3216359 w 6791052"/>
              <a:gd name="connsiteY8" fmla="*/ 673951 h 4603054"/>
              <a:gd name="connsiteX9" fmla="*/ 3612404 w 6791052"/>
              <a:gd name="connsiteY9" fmla="*/ 639006 h 4603054"/>
              <a:gd name="connsiteX10" fmla="*/ 4031747 w 6791052"/>
              <a:gd name="connsiteY10" fmla="*/ 79882 h 4603054"/>
              <a:gd name="connsiteX11" fmla="*/ 4468562 w 6791052"/>
              <a:gd name="connsiteY11" fmla="*/ 574940 h 4603054"/>
              <a:gd name="connsiteX12" fmla="*/ 4922850 w 6791052"/>
              <a:gd name="connsiteY12" fmla="*/ 697248 h 4603054"/>
              <a:gd name="connsiteX13" fmla="*/ 5377138 w 6791052"/>
              <a:gd name="connsiteY13" fmla="*/ 74058 h 4603054"/>
              <a:gd name="connsiteX14" fmla="*/ 5907141 w 6791052"/>
              <a:gd name="connsiteY14" fmla="*/ 580764 h 4603054"/>
              <a:gd name="connsiteX15" fmla="*/ 6664287 w 6791052"/>
              <a:gd name="connsiteY15" fmla="*/ 1431098 h 4603054"/>
              <a:gd name="connsiteX16" fmla="*/ 6670111 w 6791052"/>
              <a:gd name="connsiteY16" fmla="*/ 3318140 h 4603054"/>
              <a:gd name="connsiteX17" fmla="*/ 5476150 w 6791052"/>
              <a:gd name="connsiteY17" fmla="*/ 4593640 h 4603054"/>
              <a:gd name="connsiteX18" fmla="*/ 4684058 w 6791052"/>
              <a:gd name="connsiteY18" fmla="*/ 3929681 h 4603054"/>
              <a:gd name="connsiteX19" fmla="*/ 4043395 w 6791052"/>
              <a:gd name="connsiteY19" fmla="*/ 4552871 h 4603054"/>
              <a:gd name="connsiteX20" fmla="*/ 3146468 w 6791052"/>
              <a:gd name="connsiteY20" fmla="*/ 3801549 h 4603054"/>
              <a:gd name="connsiteX21" fmla="*/ 2406794 w 6791052"/>
              <a:gd name="connsiteY21" fmla="*/ 4430563 h 4603054"/>
              <a:gd name="connsiteX22" fmla="*/ 1905913 w 6791052"/>
              <a:gd name="connsiteY22" fmla="*/ 3650119 h 4603054"/>
              <a:gd name="connsiteX23" fmla="*/ 1172063 w 6791052"/>
              <a:gd name="connsiteY23" fmla="*/ 4273309 h 4603054"/>
              <a:gd name="connsiteX24" fmla="*/ 199421 w 6791052"/>
              <a:gd name="connsiteY24" fmla="*/ 2957039 h 4603054"/>
              <a:gd name="connsiteX25" fmla="*/ 7223 w 6791052"/>
              <a:gd name="connsiteY25" fmla="*/ 895271 h 4603054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72479"/>
              <a:gd name="connsiteY0" fmla="*/ 867806 h 4575589"/>
              <a:gd name="connsiteX1" fmla="*/ 362499 w 6772479"/>
              <a:gd name="connsiteY1" fmla="*/ 0 h 4575589"/>
              <a:gd name="connsiteX2" fmla="*/ 612939 w 6772479"/>
              <a:gd name="connsiteY2" fmla="*/ 227143 h 4575589"/>
              <a:gd name="connsiteX3" fmla="*/ 962392 w 6772479"/>
              <a:gd name="connsiteY3" fmla="*/ 611541 h 4575589"/>
              <a:gd name="connsiteX4" fmla="*/ 1504043 w 6772479"/>
              <a:gd name="connsiteY4" fmla="*/ 104835 h 4575589"/>
              <a:gd name="connsiteX5" fmla="*/ 1859319 w 6772479"/>
              <a:gd name="connsiteY5" fmla="*/ 489233 h 4575589"/>
              <a:gd name="connsiteX6" fmla="*/ 2133057 w 6772479"/>
              <a:gd name="connsiteY6" fmla="*/ 693080 h 4575589"/>
              <a:gd name="connsiteX7" fmla="*/ 2680532 w 6772479"/>
              <a:gd name="connsiteY7" fmla="*/ 46593 h 4575589"/>
              <a:gd name="connsiteX8" fmla="*/ 3216359 w 6772479"/>
              <a:gd name="connsiteY8" fmla="*/ 646486 h 4575589"/>
              <a:gd name="connsiteX9" fmla="*/ 3612404 w 6772479"/>
              <a:gd name="connsiteY9" fmla="*/ 611541 h 4575589"/>
              <a:gd name="connsiteX10" fmla="*/ 4031747 w 6772479"/>
              <a:gd name="connsiteY10" fmla="*/ 52417 h 4575589"/>
              <a:gd name="connsiteX11" fmla="*/ 4468562 w 6772479"/>
              <a:gd name="connsiteY11" fmla="*/ 547475 h 4575589"/>
              <a:gd name="connsiteX12" fmla="*/ 4922850 w 6772479"/>
              <a:gd name="connsiteY12" fmla="*/ 669783 h 4575589"/>
              <a:gd name="connsiteX13" fmla="*/ 5377138 w 6772479"/>
              <a:gd name="connsiteY13" fmla="*/ 46593 h 4575589"/>
              <a:gd name="connsiteX14" fmla="*/ 6279890 w 6772479"/>
              <a:gd name="connsiteY14" fmla="*/ 535826 h 4575589"/>
              <a:gd name="connsiteX15" fmla="*/ 6664287 w 6772479"/>
              <a:gd name="connsiteY15" fmla="*/ 1403633 h 4575589"/>
              <a:gd name="connsiteX16" fmla="*/ 6670111 w 6772479"/>
              <a:gd name="connsiteY16" fmla="*/ 3290675 h 4575589"/>
              <a:gd name="connsiteX17" fmla="*/ 5476150 w 6772479"/>
              <a:gd name="connsiteY17" fmla="*/ 4566175 h 4575589"/>
              <a:gd name="connsiteX18" fmla="*/ 4684058 w 6772479"/>
              <a:gd name="connsiteY18" fmla="*/ 3902216 h 4575589"/>
              <a:gd name="connsiteX19" fmla="*/ 4043395 w 6772479"/>
              <a:gd name="connsiteY19" fmla="*/ 4525406 h 4575589"/>
              <a:gd name="connsiteX20" fmla="*/ 3146468 w 6772479"/>
              <a:gd name="connsiteY20" fmla="*/ 3774084 h 4575589"/>
              <a:gd name="connsiteX21" fmla="*/ 2406794 w 6772479"/>
              <a:gd name="connsiteY21" fmla="*/ 4403098 h 4575589"/>
              <a:gd name="connsiteX22" fmla="*/ 1905913 w 6772479"/>
              <a:gd name="connsiteY22" fmla="*/ 3622654 h 4575589"/>
              <a:gd name="connsiteX23" fmla="*/ 1172063 w 6772479"/>
              <a:gd name="connsiteY23" fmla="*/ 4245844 h 4575589"/>
              <a:gd name="connsiteX24" fmla="*/ 199421 w 6772479"/>
              <a:gd name="connsiteY24" fmla="*/ 2929574 h 4575589"/>
              <a:gd name="connsiteX25" fmla="*/ 7223 w 6772479"/>
              <a:gd name="connsiteY25" fmla="*/ 867806 h 4575589"/>
              <a:gd name="connsiteX0" fmla="*/ 7223 w 6772479"/>
              <a:gd name="connsiteY0" fmla="*/ 932395 h 4640178"/>
              <a:gd name="connsiteX1" fmla="*/ 362499 w 6772479"/>
              <a:gd name="connsiteY1" fmla="*/ 64589 h 4640178"/>
              <a:gd name="connsiteX2" fmla="*/ 612939 w 6772479"/>
              <a:gd name="connsiteY2" fmla="*/ 291732 h 4640178"/>
              <a:gd name="connsiteX3" fmla="*/ 962392 w 6772479"/>
              <a:gd name="connsiteY3" fmla="*/ 676130 h 4640178"/>
              <a:gd name="connsiteX4" fmla="*/ 1504043 w 6772479"/>
              <a:gd name="connsiteY4" fmla="*/ 169424 h 4640178"/>
              <a:gd name="connsiteX5" fmla="*/ 1859319 w 6772479"/>
              <a:gd name="connsiteY5" fmla="*/ 553822 h 4640178"/>
              <a:gd name="connsiteX6" fmla="*/ 2133057 w 6772479"/>
              <a:gd name="connsiteY6" fmla="*/ 757669 h 4640178"/>
              <a:gd name="connsiteX7" fmla="*/ 2680532 w 6772479"/>
              <a:gd name="connsiteY7" fmla="*/ 111182 h 4640178"/>
              <a:gd name="connsiteX8" fmla="*/ 3216359 w 6772479"/>
              <a:gd name="connsiteY8" fmla="*/ 711075 h 4640178"/>
              <a:gd name="connsiteX9" fmla="*/ 3612404 w 6772479"/>
              <a:gd name="connsiteY9" fmla="*/ 676130 h 4640178"/>
              <a:gd name="connsiteX10" fmla="*/ 4031747 w 6772479"/>
              <a:gd name="connsiteY10" fmla="*/ 117006 h 4640178"/>
              <a:gd name="connsiteX11" fmla="*/ 4468562 w 6772479"/>
              <a:gd name="connsiteY11" fmla="*/ 612064 h 4640178"/>
              <a:gd name="connsiteX12" fmla="*/ 4922850 w 6772479"/>
              <a:gd name="connsiteY12" fmla="*/ 734372 h 4640178"/>
              <a:gd name="connsiteX13" fmla="*/ 5377138 w 6772479"/>
              <a:gd name="connsiteY13" fmla="*/ 111182 h 4640178"/>
              <a:gd name="connsiteX14" fmla="*/ 6256593 w 6772479"/>
              <a:gd name="connsiteY14" fmla="*/ 41292 h 4640178"/>
              <a:gd name="connsiteX15" fmla="*/ 6279890 w 6772479"/>
              <a:gd name="connsiteY15" fmla="*/ 600415 h 4640178"/>
              <a:gd name="connsiteX16" fmla="*/ 6664287 w 6772479"/>
              <a:gd name="connsiteY16" fmla="*/ 1468222 h 4640178"/>
              <a:gd name="connsiteX17" fmla="*/ 6670111 w 6772479"/>
              <a:gd name="connsiteY17" fmla="*/ 3355264 h 4640178"/>
              <a:gd name="connsiteX18" fmla="*/ 5476150 w 6772479"/>
              <a:gd name="connsiteY18" fmla="*/ 4630764 h 4640178"/>
              <a:gd name="connsiteX19" fmla="*/ 4684058 w 6772479"/>
              <a:gd name="connsiteY19" fmla="*/ 3966805 h 4640178"/>
              <a:gd name="connsiteX20" fmla="*/ 4043395 w 6772479"/>
              <a:gd name="connsiteY20" fmla="*/ 4589995 h 4640178"/>
              <a:gd name="connsiteX21" fmla="*/ 3146468 w 6772479"/>
              <a:gd name="connsiteY21" fmla="*/ 3838673 h 4640178"/>
              <a:gd name="connsiteX22" fmla="*/ 2406794 w 6772479"/>
              <a:gd name="connsiteY22" fmla="*/ 4467687 h 4640178"/>
              <a:gd name="connsiteX23" fmla="*/ 1905913 w 6772479"/>
              <a:gd name="connsiteY23" fmla="*/ 3687243 h 4640178"/>
              <a:gd name="connsiteX24" fmla="*/ 1172063 w 6772479"/>
              <a:gd name="connsiteY24" fmla="*/ 4310433 h 4640178"/>
              <a:gd name="connsiteX25" fmla="*/ 199421 w 6772479"/>
              <a:gd name="connsiteY25" fmla="*/ 2994163 h 4640178"/>
              <a:gd name="connsiteX26" fmla="*/ 7223 w 6772479"/>
              <a:gd name="connsiteY26" fmla="*/ 932395 h 4640178"/>
              <a:gd name="connsiteX0" fmla="*/ 7223 w 6772479"/>
              <a:gd name="connsiteY0" fmla="*/ 899580 h 4607363"/>
              <a:gd name="connsiteX1" fmla="*/ 362499 w 6772479"/>
              <a:gd name="connsiteY1" fmla="*/ 31774 h 4607363"/>
              <a:gd name="connsiteX2" fmla="*/ 612939 w 6772479"/>
              <a:gd name="connsiteY2" fmla="*/ 258917 h 4607363"/>
              <a:gd name="connsiteX3" fmla="*/ 962392 w 6772479"/>
              <a:gd name="connsiteY3" fmla="*/ 643315 h 4607363"/>
              <a:gd name="connsiteX4" fmla="*/ 1504043 w 6772479"/>
              <a:gd name="connsiteY4" fmla="*/ 136609 h 4607363"/>
              <a:gd name="connsiteX5" fmla="*/ 1859319 w 6772479"/>
              <a:gd name="connsiteY5" fmla="*/ 521007 h 4607363"/>
              <a:gd name="connsiteX6" fmla="*/ 2133057 w 6772479"/>
              <a:gd name="connsiteY6" fmla="*/ 724854 h 4607363"/>
              <a:gd name="connsiteX7" fmla="*/ 2680532 w 6772479"/>
              <a:gd name="connsiteY7" fmla="*/ 78367 h 4607363"/>
              <a:gd name="connsiteX8" fmla="*/ 3216359 w 6772479"/>
              <a:gd name="connsiteY8" fmla="*/ 678260 h 4607363"/>
              <a:gd name="connsiteX9" fmla="*/ 3612404 w 6772479"/>
              <a:gd name="connsiteY9" fmla="*/ 643315 h 4607363"/>
              <a:gd name="connsiteX10" fmla="*/ 4031747 w 6772479"/>
              <a:gd name="connsiteY10" fmla="*/ 84191 h 4607363"/>
              <a:gd name="connsiteX11" fmla="*/ 4468562 w 6772479"/>
              <a:gd name="connsiteY11" fmla="*/ 579249 h 4607363"/>
              <a:gd name="connsiteX12" fmla="*/ 4922850 w 6772479"/>
              <a:gd name="connsiteY12" fmla="*/ 701557 h 4607363"/>
              <a:gd name="connsiteX13" fmla="*/ 5639227 w 6772479"/>
              <a:gd name="connsiteY13" fmla="*/ 561776 h 4607363"/>
              <a:gd name="connsiteX14" fmla="*/ 6256593 w 6772479"/>
              <a:gd name="connsiteY14" fmla="*/ 8477 h 4607363"/>
              <a:gd name="connsiteX15" fmla="*/ 6279890 w 6772479"/>
              <a:gd name="connsiteY15" fmla="*/ 567600 h 4607363"/>
              <a:gd name="connsiteX16" fmla="*/ 6664287 w 6772479"/>
              <a:gd name="connsiteY16" fmla="*/ 1435407 h 4607363"/>
              <a:gd name="connsiteX17" fmla="*/ 6670111 w 6772479"/>
              <a:gd name="connsiteY17" fmla="*/ 3322449 h 4607363"/>
              <a:gd name="connsiteX18" fmla="*/ 5476150 w 6772479"/>
              <a:gd name="connsiteY18" fmla="*/ 4597949 h 4607363"/>
              <a:gd name="connsiteX19" fmla="*/ 4684058 w 6772479"/>
              <a:gd name="connsiteY19" fmla="*/ 3933990 h 4607363"/>
              <a:gd name="connsiteX20" fmla="*/ 4043395 w 6772479"/>
              <a:gd name="connsiteY20" fmla="*/ 4557180 h 4607363"/>
              <a:gd name="connsiteX21" fmla="*/ 3146468 w 6772479"/>
              <a:gd name="connsiteY21" fmla="*/ 3805858 h 4607363"/>
              <a:gd name="connsiteX22" fmla="*/ 2406794 w 6772479"/>
              <a:gd name="connsiteY22" fmla="*/ 4434872 h 4607363"/>
              <a:gd name="connsiteX23" fmla="*/ 1905913 w 6772479"/>
              <a:gd name="connsiteY23" fmla="*/ 3654428 h 4607363"/>
              <a:gd name="connsiteX24" fmla="*/ 1172063 w 6772479"/>
              <a:gd name="connsiteY24" fmla="*/ 4277618 h 4607363"/>
              <a:gd name="connsiteX25" fmla="*/ 199421 w 6772479"/>
              <a:gd name="connsiteY25" fmla="*/ 2961348 h 4607363"/>
              <a:gd name="connsiteX26" fmla="*/ 7223 w 6772479"/>
              <a:gd name="connsiteY26" fmla="*/ 899580 h 4607363"/>
              <a:gd name="connsiteX0" fmla="*/ 7223 w 6772479"/>
              <a:gd name="connsiteY0" fmla="*/ 945553 h 4653336"/>
              <a:gd name="connsiteX1" fmla="*/ 362499 w 6772479"/>
              <a:gd name="connsiteY1" fmla="*/ 77747 h 4653336"/>
              <a:gd name="connsiteX2" fmla="*/ 612939 w 6772479"/>
              <a:gd name="connsiteY2" fmla="*/ 304890 h 4653336"/>
              <a:gd name="connsiteX3" fmla="*/ 962392 w 6772479"/>
              <a:gd name="connsiteY3" fmla="*/ 689288 h 4653336"/>
              <a:gd name="connsiteX4" fmla="*/ 1504043 w 6772479"/>
              <a:gd name="connsiteY4" fmla="*/ 182582 h 4653336"/>
              <a:gd name="connsiteX5" fmla="*/ 1859319 w 6772479"/>
              <a:gd name="connsiteY5" fmla="*/ 566980 h 4653336"/>
              <a:gd name="connsiteX6" fmla="*/ 2133057 w 6772479"/>
              <a:gd name="connsiteY6" fmla="*/ 770827 h 4653336"/>
              <a:gd name="connsiteX7" fmla="*/ 2680532 w 6772479"/>
              <a:gd name="connsiteY7" fmla="*/ 124340 h 4653336"/>
              <a:gd name="connsiteX8" fmla="*/ 3216359 w 6772479"/>
              <a:gd name="connsiteY8" fmla="*/ 724233 h 4653336"/>
              <a:gd name="connsiteX9" fmla="*/ 3612404 w 6772479"/>
              <a:gd name="connsiteY9" fmla="*/ 689288 h 4653336"/>
              <a:gd name="connsiteX10" fmla="*/ 4031747 w 6772479"/>
              <a:gd name="connsiteY10" fmla="*/ 130164 h 4653336"/>
              <a:gd name="connsiteX11" fmla="*/ 4468562 w 6772479"/>
              <a:gd name="connsiteY11" fmla="*/ 625222 h 4653336"/>
              <a:gd name="connsiteX12" fmla="*/ 4922850 w 6772479"/>
              <a:gd name="connsiteY12" fmla="*/ 747530 h 4653336"/>
              <a:gd name="connsiteX13" fmla="*/ 5639227 w 6772479"/>
              <a:gd name="connsiteY13" fmla="*/ 607749 h 4653336"/>
              <a:gd name="connsiteX14" fmla="*/ 6081867 w 6772479"/>
              <a:gd name="connsiteY14" fmla="*/ 7857 h 4653336"/>
              <a:gd name="connsiteX15" fmla="*/ 6279890 w 6772479"/>
              <a:gd name="connsiteY15" fmla="*/ 613573 h 4653336"/>
              <a:gd name="connsiteX16" fmla="*/ 6664287 w 6772479"/>
              <a:gd name="connsiteY16" fmla="*/ 1481380 h 4653336"/>
              <a:gd name="connsiteX17" fmla="*/ 6670111 w 6772479"/>
              <a:gd name="connsiteY17" fmla="*/ 3368422 h 4653336"/>
              <a:gd name="connsiteX18" fmla="*/ 5476150 w 6772479"/>
              <a:gd name="connsiteY18" fmla="*/ 4643922 h 4653336"/>
              <a:gd name="connsiteX19" fmla="*/ 4684058 w 6772479"/>
              <a:gd name="connsiteY19" fmla="*/ 3979963 h 4653336"/>
              <a:gd name="connsiteX20" fmla="*/ 4043395 w 6772479"/>
              <a:gd name="connsiteY20" fmla="*/ 4603153 h 4653336"/>
              <a:gd name="connsiteX21" fmla="*/ 3146468 w 6772479"/>
              <a:gd name="connsiteY21" fmla="*/ 3851831 h 4653336"/>
              <a:gd name="connsiteX22" fmla="*/ 2406794 w 6772479"/>
              <a:gd name="connsiteY22" fmla="*/ 4480845 h 4653336"/>
              <a:gd name="connsiteX23" fmla="*/ 1905913 w 6772479"/>
              <a:gd name="connsiteY23" fmla="*/ 3700401 h 4653336"/>
              <a:gd name="connsiteX24" fmla="*/ 1172063 w 6772479"/>
              <a:gd name="connsiteY24" fmla="*/ 4323591 h 4653336"/>
              <a:gd name="connsiteX25" fmla="*/ 199421 w 6772479"/>
              <a:gd name="connsiteY25" fmla="*/ 3007321 h 4653336"/>
              <a:gd name="connsiteX26" fmla="*/ 7223 w 6772479"/>
              <a:gd name="connsiteY26" fmla="*/ 945553 h 4653336"/>
              <a:gd name="connsiteX0" fmla="*/ 7223 w 6772479"/>
              <a:gd name="connsiteY0" fmla="*/ 945553 h 4653336"/>
              <a:gd name="connsiteX1" fmla="*/ 362499 w 6772479"/>
              <a:gd name="connsiteY1" fmla="*/ 77747 h 4653336"/>
              <a:gd name="connsiteX2" fmla="*/ 612939 w 6772479"/>
              <a:gd name="connsiteY2" fmla="*/ 304890 h 4653336"/>
              <a:gd name="connsiteX3" fmla="*/ 962392 w 6772479"/>
              <a:gd name="connsiteY3" fmla="*/ 689288 h 4653336"/>
              <a:gd name="connsiteX4" fmla="*/ 1504043 w 6772479"/>
              <a:gd name="connsiteY4" fmla="*/ 182582 h 4653336"/>
              <a:gd name="connsiteX5" fmla="*/ 1859319 w 6772479"/>
              <a:gd name="connsiteY5" fmla="*/ 566980 h 4653336"/>
              <a:gd name="connsiteX6" fmla="*/ 2133057 w 6772479"/>
              <a:gd name="connsiteY6" fmla="*/ 770827 h 4653336"/>
              <a:gd name="connsiteX7" fmla="*/ 2680532 w 6772479"/>
              <a:gd name="connsiteY7" fmla="*/ 124340 h 4653336"/>
              <a:gd name="connsiteX8" fmla="*/ 3216359 w 6772479"/>
              <a:gd name="connsiteY8" fmla="*/ 724233 h 4653336"/>
              <a:gd name="connsiteX9" fmla="*/ 3612404 w 6772479"/>
              <a:gd name="connsiteY9" fmla="*/ 689288 h 4653336"/>
              <a:gd name="connsiteX10" fmla="*/ 4031747 w 6772479"/>
              <a:gd name="connsiteY10" fmla="*/ 130164 h 4653336"/>
              <a:gd name="connsiteX11" fmla="*/ 4468562 w 6772479"/>
              <a:gd name="connsiteY11" fmla="*/ 625222 h 4653336"/>
              <a:gd name="connsiteX12" fmla="*/ 4922850 w 6772479"/>
              <a:gd name="connsiteY12" fmla="*/ 747530 h 4653336"/>
              <a:gd name="connsiteX13" fmla="*/ 5639227 w 6772479"/>
              <a:gd name="connsiteY13" fmla="*/ 607749 h 4653336"/>
              <a:gd name="connsiteX14" fmla="*/ 6081867 w 6772479"/>
              <a:gd name="connsiteY14" fmla="*/ 7857 h 4653336"/>
              <a:gd name="connsiteX15" fmla="*/ 6279890 w 6772479"/>
              <a:gd name="connsiteY15" fmla="*/ 613573 h 4653336"/>
              <a:gd name="connsiteX16" fmla="*/ 6664287 w 6772479"/>
              <a:gd name="connsiteY16" fmla="*/ 1481380 h 4653336"/>
              <a:gd name="connsiteX17" fmla="*/ 6670111 w 6772479"/>
              <a:gd name="connsiteY17" fmla="*/ 3368422 h 4653336"/>
              <a:gd name="connsiteX18" fmla="*/ 5476150 w 6772479"/>
              <a:gd name="connsiteY18" fmla="*/ 4643922 h 4653336"/>
              <a:gd name="connsiteX19" fmla="*/ 4684058 w 6772479"/>
              <a:gd name="connsiteY19" fmla="*/ 3979963 h 4653336"/>
              <a:gd name="connsiteX20" fmla="*/ 4043395 w 6772479"/>
              <a:gd name="connsiteY20" fmla="*/ 4603153 h 4653336"/>
              <a:gd name="connsiteX21" fmla="*/ 3146468 w 6772479"/>
              <a:gd name="connsiteY21" fmla="*/ 3851831 h 4653336"/>
              <a:gd name="connsiteX22" fmla="*/ 2406794 w 6772479"/>
              <a:gd name="connsiteY22" fmla="*/ 4480845 h 4653336"/>
              <a:gd name="connsiteX23" fmla="*/ 1905913 w 6772479"/>
              <a:gd name="connsiteY23" fmla="*/ 3700401 h 4653336"/>
              <a:gd name="connsiteX24" fmla="*/ 1172063 w 6772479"/>
              <a:gd name="connsiteY24" fmla="*/ 4323591 h 4653336"/>
              <a:gd name="connsiteX25" fmla="*/ 199421 w 6772479"/>
              <a:gd name="connsiteY25" fmla="*/ 3007321 h 4653336"/>
              <a:gd name="connsiteX26" fmla="*/ 7223 w 6772479"/>
              <a:gd name="connsiteY26" fmla="*/ 945553 h 4653336"/>
              <a:gd name="connsiteX0" fmla="*/ 7223 w 6772479"/>
              <a:gd name="connsiteY0" fmla="*/ 937696 h 4645479"/>
              <a:gd name="connsiteX1" fmla="*/ 362499 w 6772479"/>
              <a:gd name="connsiteY1" fmla="*/ 69890 h 4645479"/>
              <a:gd name="connsiteX2" fmla="*/ 612939 w 6772479"/>
              <a:gd name="connsiteY2" fmla="*/ 297033 h 4645479"/>
              <a:gd name="connsiteX3" fmla="*/ 962392 w 6772479"/>
              <a:gd name="connsiteY3" fmla="*/ 681431 h 4645479"/>
              <a:gd name="connsiteX4" fmla="*/ 1504043 w 6772479"/>
              <a:gd name="connsiteY4" fmla="*/ 174725 h 4645479"/>
              <a:gd name="connsiteX5" fmla="*/ 1859319 w 6772479"/>
              <a:gd name="connsiteY5" fmla="*/ 559123 h 4645479"/>
              <a:gd name="connsiteX6" fmla="*/ 2133057 w 6772479"/>
              <a:gd name="connsiteY6" fmla="*/ 762970 h 4645479"/>
              <a:gd name="connsiteX7" fmla="*/ 2680532 w 6772479"/>
              <a:gd name="connsiteY7" fmla="*/ 116483 h 4645479"/>
              <a:gd name="connsiteX8" fmla="*/ 3216359 w 6772479"/>
              <a:gd name="connsiteY8" fmla="*/ 716376 h 4645479"/>
              <a:gd name="connsiteX9" fmla="*/ 3612404 w 6772479"/>
              <a:gd name="connsiteY9" fmla="*/ 681431 h 4645479"/>
              <a:gd name="connsiteX10" fmla="*/ 4031747 w 6772479"/>
              <a:gd name="connsiteY10" fmla="*/ 122307 h 4645479"/>
              <a:gd name="connsiteX11" fmla="*/ 4468562 w 6772479"/>
              <a:gd name="connsiteY11" fmla="*/ 617365 h 4645479"/>
              <a:gd name="connsiteX12" fmla="*/ 4922850 w 6772479"/>
              <a:gd name="connsiteY12" fmla="*/ 739673 h 4645479"/>
              <a:gd name="connsiteX13" fmla="*/ 5639227 w 6772479"/>
              <a:gd name="connsiteY13" fmla="*/ 599892 h 4645479"/>
              <a:gd name="connsiteX14" fmla="*/ 6081867 w 6772479"/>
              <a:gd name="connsiteY14" fmla="*/ 0 h 4645479"/>
              <a:gd name="connsiteX15" fmla="*/ 6279890 w 6772479"/>
              <a:gd name="connsiteY15" fmla="*/ 605716 h 4645479"/>
              <a:gd name="connsiteX16" fmla="*/ 6664287 w 6772479"/>
              <a:gd name="connsiteY16" fmla="*/ 1473523 h 4645479"/>
              <a:gd name="connsiteX17" fmla="*/ 6670111 w 6772479"/>
              <a:gd name="connsiteY17" fmla="*/ 3360565 h 4645479"/>
              <a:gd name="connsiteX18" fmla="*/ 5476150 w 6772479"/>
              <a:gd name="connsiteY18" fmla="*/ 4636065 h 4645479"/>
              <a:gd name="connsiteX19" fmla="*/ 4684058 w 6772479"/>
              <a:gd name="connsiteY19" fmla="*/ 3972106 h 4645479"/>
              <a:gd name="connsiteX20" fmla="*/ 4043395 w 6772479"/>
              <a:gd name="connsiteY20" fmla="*/ 4595296 h 4645479"/>
              <a:gd name="connsiteX21" fmla="*/ 3146468 w 6772479"/>
              <a:gd name="connsiteY21" fmla="*/ 3843974 h 4645479"/>
              <a:gd name="connsiteX22" fmla="*/ 2406794 w 6772479"/>
              <a:gd name="connsiteY22" fmla="*/ 4472988 h 4645479"/>
              <a:gd name="connsiteX23" fmla="*/ 1905913 w 6772479"/>
              <a:gd name="connsiteY23" fmla="*/ 3692544 h 4645479"/>
              <a:gd name="connsiteX24" fmla="*/ 1172063 w 6772479"/>
              <a:gd name="connsiteY24" fmla="*/ 4315734 h 4645479"/>
              <a:gd name="connsiteX25" fmla="*/ 199421 w 6772479"/>
              <a:gd name="connsiteY25" fmla="*/ 2999464 h 4645479"/>
              <a:gd name="connsiteX26" fmla="*/ 7223 w 6772479"/>
              <a:gd name="connsiteY26" fmla="*/ 937696 h 4645479"/>
              <a:gd name="connsiteX0" fmla="*/ 7223 w 6772479"/>
              <a:gd name="connsiteY0" fmla="*/ 937696 h 4645479"/>
              <a:gd name="connsiteX1" fmla="*/ 362499 w 6772479"/>
              <a:gd name="connsiteY1" fmla="*/ 69890 h 4645479"/>
              <a:gd name="connsiteX2" fmla="*/ 612939 w 6772479"/>
              <a:gd name="connsiteY2" fmla="*/ 297033 h 4645479"/>
              <a:gd name="connsiteX3" fmla="*/ 962392 w 6772479"/>
              <a:gd name="connsiteY3" fmla="*/ 681431 h 4645479"/>
              <a:gd name="connsiteX4" fmla="*/ 1504043 w 6772479"/>
              <a:gd name="connsiteY4" fmla="*/ 174725 h 4645479"/>
              <a:gd name="connsiteX5" fmla="*/ 1859319 w 6772479"/>
              <a:gd name="connsiteY5" fmla="*/ 559123 h 4645479"/>
              <a:gd name="connsiteX6" fmla="*/ 2133057 w 6772479"/>
              <a:gd name="connsiteY6" fmla="*/ 762970 h 4645479"/>
              <a:gd name="connsiteX7" fmla="*/ 2680532 w 6772479"/>
              <a:gd name="connsiteY7" fmla="*/ 116483 h 4645479"/>
              <a:gd name="connsiteX8" fmla="*/ 3216359 w 6772479"/>
              <a:gd name="connsiteY8" fmla="*/ 716376 h 4645479"/>
              <a:gd name="connsiteX9" fmla="*/ 3612404 w 6772479"/>
              <a:gd name="connsiteY9" fmla="*/ 681431 h 4645479"/>
              <a:gd name="connsiteX10" fmla="*/ 4031747 w 6772479"/>
              <a:gd name="connsiteY10" fmla="*/ 122307 h 4645479"/>
              <a:gd name="connsiteX11" fmla="*/ 4468562 w 6772479"/>
              <a:gd name="connsiteY11" fmla="*/ 617365 h 4645479"/>
              <a:gd name="connsiteX12" fmla="*/ 4922850 w 6772479"/>
              <a:gd name="connsiteY12" fmla="*/ 739673 h 4645479"/>
              <a:gd name="connsiteX13" fmla="*/ 5639227 w 6772479"/>
              <a:gd name="connsiteY13" fmla="*/ 599892 h 4645479"/>
              <a:gd name="connsiteX14" fmla="*/ 6081867 w 6772479"/>
              <a:gd name="connsiteY14" fmla="*/ 0 h 4645479"/>
              <a:gd name="connsiteX15" fmla="*/ 6279890 w 6772479"/>
              <a:gd name="connsiteY15" fmla="*/ 605716 h 4645479"/>
              <a:gd name="connsiteX16" fmla="*/ 6664287 w 6772479"/>
              <a:gd name="connsiteY16" fmla="*/ 1473523 h 4645479"/>
              <a:gd name="connsiteX17" fmla="*/ 6670111 w 6772479"/>
              <a:gd name="connsiteY17" fmla="*/ 3360565 h 4645479"/>
              <a:gd name="connsiteX18" fmla="*/ 5476150 w 6772479"/>
              <a:gd name="connsiteY18" fmla="*/ 4636065 h 4645479"/>
              <a:gd name="connsiteX19" fmla="*/ 4684058 w 6772479"/>
              <a:gd name="connsiteY19" fmla="*/ 3972106 h 4645479"/>
              <a:gd name="connsiteX20" fmla="*/ 4043395 w 6772479"/>
              <a:gd name="connsiteY20" fmla="*/ 4595296 h 4645479"/>
              <a:gd name="connsiteX21" fmla="*/ 3146468 w 6772479"/>
              <a:gd name="connsiteY21" fmla="*/ 3843974 h 4645479"/>
              <a:gd name="connsiteX22" fmla="*/ 2406794 w 6772479"/>
              <a:gd name="connsiteY22" fmla="*/ 4472988 h 4645479"/>
              <a:gd name="connsiteX23" fmla="*/ 1905913 w 6772479"/>
              <a:gd name="connsiteY23" fmla="*/ 3692544 h 4645479"/>
              <a:gd name="connsiteX24" fmla="*/ 1172063 w 6772479"/>
              <a:gd name="connsiteY24" fmla="*/ 4315734 h 4645479"/>
              <a:gd name="connsiteX25" fmla="*/ 199421 w 6772479"/>
              <a:gd name="connsiteY25" fmla="*/ 2999464 h 4645479"/>
              <a:gd name="connsiteX26" fmla="*/ 7223 w 6772479"/>
              <a:gd name="connsiteY26" fmla="*/ 937696 h 4645479"/>
              <a:gd name="connsiteX0" fmla="*/ 7223 w 6767610"/>
              <a:gd name="connsiteY0" fmla="*/ 937696 h 4645479"/>
              <a:gd name="connsiteX1" fmla="*/ 362499 w 6767610"/>
              <a:gd name="connsiteY1" fmla="*/ 69890 h 4645479"/>
              <a:gd name="connsiteX2" fmla="*/ 612939 w 6767610"/>
              <a:gd name="connsiteY2" fmla="*/ 297033 h 4645479"/>
              <a:gd name="connsiteX3" fmla="*/ 962392 w 6767610"/>
              <a:gd name="connsiteY3" fmla="*/ 681431 h 4645479"/>
              <a:gd name="connsiteX4" fmla="*/ 1504043 w 6767610"/>
              <a:gd name="connsiteY4" fmla="*/ 174725 h 4645479"/>
              <a:gd name="connsiteX5" fmla="*/ 1859319 w 6767610"/>
              <a:gd name="connsiteY5" fmla="*/ 559123 h 4645479"/>
              <a:gd name="connsiteX6" fmla="*/ 2133057 w 6767610"/>
              <a:gd name="connsiteY6" fmla="*/ 762970 h 4645479"/>
              <a:gd name="connsiteX7" fmla="*/ 2680532 w 6767610"/>
              <a:gd name="connsiteY7" fmla="*/ 116483 h 4645479"/>
              <a:gd name="connsiteX8" fmla="*/ 3216359 w 6767610"/>
              <a:gd name="connsiteY8" fmla="*/ 716376 h 4645479"/>
              <a:gd name="connsiteX9" fmla="*/ 3612404 w 6767610"/>
              <a:gd name="connsiteY9" fmla="*/ 681431 h 4645479"/>
              <a:gd name="connsiteX10" fmla="*/ 4031747 w 6767610"/>
              <a:gd name="connsiteY10" fmla="*/ 122307 h 4645479"/>
              <a:gd name="connsiteX11" fmla="*/ 4468562 w 6767610"/>
              <a:gd name="connsiteY11" fmla="*/ 617365 h 4645479"/>
              <a:gd name="connsiteX12" fmla="*/ 4922850 w 6767610"/>
              <a:gd name="connsiteY12" fmla="*/ 739673 h 4645479"/>
              <a:gd name="connsiteX13" fmla="*/ 5639227 w 6767610"/>
              <a:gd name="connsiteY13" fmla="*/ 599892 h 4645479"/>
              <a:gd name="connsiteX14" fmla="*/ 6081867 w 6767610"/>
              <a:gd name="connsiteY14" fmla="*/ 0 h 4645479"/>
              <a:gd name="connsiteX15" fmla="*/ 6390550 w 6767610"/>
              <a:gd name="connsiteY15" fmla="*/ 594068 h 4645479"/>
              <a:gd name="connsiteX16" fmla="*/ 6664287 w 6767610"/>
              <a:gd name="connsiteY16" fmla="*/ 1473523 h 4645479"/>
              <a:gd name="connsiteX17" fmla="*/ 6670111 w 6767610"/>
              <a:gd name="connsiteY17" fmla="*/ 3360565 h 4645479"/>
              <a:gd name="connsiteX18" fmla="*/ 5476150 w 6767610"/>
              <a:gd name="connsiteY18" fmla="*/ 4636065 h 4645479"/>
              <a:gd name="connsiteX19" fmla="*/ 4684058 w 6767610"/>
              <a:gd name="connsiteY19" fmla="*/ 3972106 h 4645479"/>
              <a:gd name="connsiteX20" fmla="*/ 4043395 w 6767610"/>
              <a:gd name="connsiteY20" fmla="*/ 4595296 h 4645479"/>
              <a:gd name="connsiteX21" fmla="*/ 3146468 w 6767610"/>
              <a:gd name="connsiteY21" fmla="*/ 3843974 h 4645479"/>
              <a:gd name="connsiteX22" fmla="*/ 2406794 w 6767610"/>
              <a:gd name="connsiteY22" fmla="*/ 4472988 h 4645479"/>
              <a:gd name="connsiteX23" fmla="*/ 1905913 w 6767610"/>
              <a:gd name="connsiteY23" fmla="*/ 3692544 h 4645479"/>
              <a:gd name="connsiteX24" fmla="*/ 1172063 w 6767610"/>
              <a:gd name="connsiteY24" fmla="*/ 4315734 h 4645479"/>
              <a:gd name="connsiteX25" fmla="*/ 199421 w 6767610"/>
              <a:gd name="connsiteY25" fmla="*/ 2999464 h 4645479"/>
              <a:gd name="connsiteX26" fmla="*/ 7223 w 6767610"/>
              <a:gd name="connsiteY26" fmla="*/ 937696 h 4645479"/>
              <a:gd name="connsiteX0" fmla="*/ 7223 w 6686707"/>
              <a:gd name="connsiteY0" fmla="*/ 937696 h 4647141"/>
              <a:gd name="connsiteX1" fmla="*/ 362499 w 6686707"/>
              <a:gd name="connsiteY1" fmla="*/ 69890 h 4647141"/>
              <a:gd name="connsiteX2" fmla="*/ 612939 w 6686707"/>
              <a:gd name="connsiteY2" fmla="*/ 297033 h 4647141"/>
              <a:gd name="connsiteX3" fmla="*/ 962392 w 6686707"/>
              <a:gd name="connsiteY3" fmla="*/ 681431 h 4647141"/>
              <a:gd name="connsiteX4" fmla="*/ 1504043 w 6686707"/>
              <a:gd name="connsiteY4" fmla="*/ 174725 h 4647141"/>
              <a:gd name="connsiteX5" fmla="*/ 1859319 w 6686707"/>
              <a:gd name="connsiteY5" fmla="*/ 559123 h 4647141"/>
              <a:gd name="connsiteX6" fmla="*/ 2133057 w 6686707"/>
              <a:gd name="connsiteY6" fmla="*/ 762970 h 4647141"/>
              <a:gd name="connsiteX7" fmla="*/ 2680532 w 6686707"/>
              <a:gd name="connsiteY7" fmla="*/ 116483 h 4647141"/>
              <a:gd name="connsiteX8" fmla="*/ 3216359 w 6686707"/>
              <a:gd name="connsiteY8" fmla="*/ 716376 h 4647141"/>
              <a:gd name="connsiteX9" fmla="*/ 3612404 w 6686707"/>
              <a:gd name="connsiteY9" fmla="*/ 681431 h 4647141"/>
              <a:gd name="connsiteX10" fmla="*/ 4031747 w 6686707"/>
              <a:gd name="connsiteY10" fmla="*/ 122307 h 4647141"/>
              <a:gd name="connsiteX11" fmla="*/ 4468562 w 6686707"/>
              <a:gd name="connsiteY11" fmla="*/ 617365 h 4647141"/>
              <a:gd name="connsiteX12" fmla="*/ 4922850 w 6686707"/>
              <a:gd name="connsiteY12" fmla="*/ 739673 h 4647141"/>
              <a:gd name="connsiteX13" fmla="*/ 5639227 w 6686707"/>
              <a:gd name="connsiteY13" fmla="*/ 599892 h 4647141"/>
              <a:gd name="connsiteX14" fmla="*/ 6081867 w 6686707"/>
              <a:gd name="connsiteY14" fmla="*/ 0 h 4647141"/>
              <a:gd name="connsiteX15" fmla="*/ 6390550 w 6686707"/>
              <a:gd name="connsiteY15" fmla="*/ 594068 h 4647141"/>
              <a:gd name="connsiteX16" fmla="*/ 6664287 w 6686707"/>
              <a:gd name="connsiteY16" fmla="*/ 1473523 h 4647141"/>
              <a:gd name="connsiteX17" fmla="*/ 6536154 w 6686707"/>
              <a:gd name="connsiteY17" fmla="*/ 3302323 h 4647141"/>
              <a:gd name="connsiteX18" fmla="*/ 5476150 w 6686707"/>
              <a:gd name="connsiteY18" fmla="*/ 4636065 h 4647141"/>
              <a:gd name="connsiteX19" fmla="*/ 4684058 w 6686707"/>
              <a:gd name="connsiteY19" fmla="*/ 3972106 h 4647141"/>
              <a:gd name="connsiteX20" fmla="*/ 4043395 w 6686707"/>
              <a:gd name="connsiteY20" fmla="*/ 4595296 h 4647141"/>
              <a:gd name="connsiteX21" fmla="*/ 3146468 w 6686707"/>
              <a:gd name="connsiteY21" fmla="*/ 3843974 h 4647141"/>
              <a:gd name="connsiteX22" fmla="*/ 2406794 w 6686707"/>
              <a:gd name="connsiteY22" fmla="*/ 4472988 h 4647141"/>
              <a:gd name="connsiteX23" fmla="*/ 1905913 w 6686707"/>
              <a:gd name="connsiteY23" fmla="*/ 3692544 h 4647141"/>
              <a:gd name="connsiteX24" fmla="*/ 1172063 w 6686707"/>
              <a:gd name="connsiteY24" fmla="*/ 4315734 h 4647141"/>
              <a:gd name="connsiteX25" fmla="*/ 199421 w 6686707"/>
              <a:gd name="connsiteY25" fmla="*/ 2999464 h 4647141"/>
              <a:gd name="connsiteX26" fmla="*/ 7223 w 6686707"/>
              <a:gd name="connsiteY26" fmla="*/ 937696 h 4647141"/>
              <a:gd name="connsiteX0" fmla="*/ 7223 w 6686707"/>
              <a:gd name="connsiteY0" fmla="*/ 937696 h 4647141"/>
              <a:gd name="connsiteX1" fmla="*/ 362499 w 6686707"/>
              <a:gd name="connsiteY1" fmla="*/ 69890 h 4647141"/>
              <a:gd name="connsiteX2" fmla="*/ 612939 w 6686707"/>
              <a:gd name="connsiteY2" fmla="*/ 297033 h 4647141"/>
              <a:gd name="connsiteX3" fmla="*/ 962392 w 6686707"/>
              <a:gd name="connsiteY3" fmla="*/ 681431 h 4647141"/>
              <a:gd name="connsiteX4" fmla="*/ 1504043 w 6686707"/>
              <a:gd name="connsiteY4" fmla="*/ 174725 h 4647141"/>
              <a:gd name="connsiteX5" fmla="*/ 1859319 w 6686707"/>
              <a:gd name="connsiteY5" fmla="*/ 559123 h 4647141"/>
              <a:gd name="connsiteX6" fmla="*/ 2133057 w 6686707"/>
              <a:gd name="connsiteY6" fmla="*/ 762970 h 4647141"/>
              <a:gd name="connsiteX7" fmla="*/ 2680532 w 6686707"/>
              <a:gd name="connsiteY7" fmla="*/ 116483 h 4647141"/>
              <a:gd name="connsiteX8" fmla="*/ 3216359 w 6686707"/>
              <a:gd name="connsiteY8" fmla="*/ 716376 h 4647141"/>
              <a:gd name="connsiteX9" fmla="*/ 3612404 w 6686707"/>
              <a:gd name="connsiteY9" fmla="*/ 681431 h 4647141"/>
              <a:gd name="connsiteX10" fmla="*/ 4031747 w 6686707"/>
              <a:gd name="connsiteY10" fmla="*/ 122307 h 4647141"/>
              <a:gd name="connsiteX11" fmla="*/ 4468562 w 6686707"/>
              <a:gd name="connsiteY11" fmla="*/ 617365 h 4647141"/>
              <a:gd name="connsiteX12" fmla="*/ 4922850 w 6686707"/>
              <a:gd name="connsiteY12" fmla="*/ 739673 h 4647141"/>
              <a:gd name="connsiteX13" fmla="*/ 5639227 w 6686707"/>
              <a:gd name="connsiteY13" fmla="*/ 599892 h 4647141"/>
              <a:gd name="connsiteX14" fmla="*/ 6081867 w 6686707"/>
              <a:gd name="connsiteY14" fmla="*/ 0 h 4647141"/>
              <a:gd name="connsiteX15" fmla="*/ 6390550 w 6686707"/>
              <a:gd name="connsiteY15" fmla="*/ 594068 h 4647141"/>
              <a:gd name="connsiteX16" fmla="*/ 6664287 w 6686707"/>
              <a:gd name="connsiteY16" fmla="*/ 1473523 h 4647141"/>
              <a:gd name="connsiteX17" fmla="*/ 6536154 w 6686707"/>
              <a:gd name="connsiteY17" fmla="*/ 3302323 h 4647141"/>
              <a:gd name="connsiteX18" fmla="*/ 5476150 w 6686707"/>
              <a:gd name="connsiteY18" fmla="*/ 4636065 h 4647141"/>
              <a:gd name="connsiteX19" fmla="*/ 4684058 w 6686707"/>
              <a:gd name="connsiteY19" fmla="*/ 3972106 h 4647141"/>
              <a:gd name="connsiteX20" fmla="*/ 4043395 w 6686707"/>
              <a:gd name="connsiteY20" fmla="*/ 4595296 h 4647141"/>
              <a:gd name="connsiteX21" fmla="*/ 3146468 w 6686707"/>
              <a:gd name="connsiteY21" fmla="*/ 3843974 h 4647141"/>
              <a:gd name="connsiteX22" fmla="*/ 2406794 w 6686707"/>
              <a:gd name="connsiteY22" fmla="*/ 4472988 h 4647141"/>
              <a:gd name="connsiteX23" fmla="*/ 1905913 w 6686707"/>
              <a:gd name="connsiteY23" fmla="*/ 3692544 h 4647141"/>
              <a:gd name="connsiteX24" fmla="*/ 1172063 w 6686707"/>
              <a:gd name="connsiteY24" fmla="*/ 4315734 h 4647141"/>
              <a:gd name="connsiteX25" fmla="*/ 199421 w 6686707"/>
              <a:gd name="connsiteY25" fmla="*/ 2999464 h 4647141"/>
              <a:gd name="connsiteX26" fmla="*/ 7223 w 6686707"/>
              <a:gd name="connsiteY26" fmla="*/ 937696 h 4647141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1859319 w 6686707"/>
              <a:gd name="connsiteY4" fmla="*/ 559123 h 4636065"/>
              <a:gd name="connsiteX5" fmla="*/ 2133057 w 6686707"/>
              <a:gd name="connsiteY5" fmla="*/ 762970 h 4636065"/>
              <a:gd name="connsiteX6" fmla="*/ 2680532 w 6686707"/>
              <a:gd name="connsiteY6" fmla="*/ 116483 h 4636065"/>
              <a:gd name="connsiteX7" fmla="*/ 3216359 w 6686707"/>
              <a:gd name="connsiteY7" fmla="*/ 716376 h 4636065"/>
              <a:gd name="connsiteX8" fmla="*/ 3612404 w 6686707"/>
              <a:gd name="connsiteY8" fmla="*/ 681431 h 4636065"/>
              <a:gd name="connsiteX9" fmla="*/ 4031747 w 6686707"/>
              <a:gd name="connsiteY9" fmla="*/ 122307 h 4636065"/>
              <a:gd name="connsiteX10" fmla="*/ 4468562 w 6686707"/>
              <a:gd name="connsiteY10" fmla="*/ 617365 h 4636065"/>
              <a:gd name="connsiteX11" fmla="*/ 4922850 w 6686707"/>
              <a:gd name="connsiteY11" fmla="*/ 739673 h 4636065"/>
              <a:gd name="connsiteX12" fmla="*/ 5639227 w 6686707"/>
              <a:gd name="connsiteY12" fmla="*/ 599892 h 4636065"/>
              <a:gd name="connsiteX13" fmla="*/ 6081867 w 6686707"/>
              <a:gd name="connsiteY13" fmla="*/ 0 h 4636065"/>
              <a:gd name="connsiteX14" fmla="*/ 6390550 w 6686707"/>
              <a:gd name="connsiteY14" fmla="*/ 594068 h 4636065"/>
              <a:gd name="connsiteX15" fmla="*/ 6664287 w 6686707"/>
              <a:gd name="connsiteY15" fmla="*/ 1473523 h 4636065"/>
              <a:gd name="connsiteX16" fmla="*/ 6536154 w 6686707"/>
              <a:gd name="connsiteY16" fmla="*/ 3302323 h 4636065"/>
              <a:gd name="connsiteX17" fmla="*/ 5476150 w 6686707"/>
              <a:gd name="connsiteY17" fmla="*/ 4636065 h 4636065"/>
              <a:gd name="connsiteX18" fmla="*/ 4684058 w 6686707"/>
              <a:gd name="connsiteY18" fmla="*/ 3972106 h 4636065"/>
              <a:gd name="connsiteX19" fmla="*/ 4043395 w 6686707"/>
              <a:gd name="connsiteY19" fmla="*/ 4595296 h 4636065"/>
              <a:gd name="connsiteX20" fmla="*/ 3146468 w 6686707"/>
              <a:gd name="connsiteY20" fmla="*/ 3843974 h 4636065"/>
              <a:gd name="connsiteX21" fmla="*/ 2406794 w 6686707"/>
              <a:gd name="connsiteY21" fmla="*/ 4472988 h 4636065"/>
              <a:gd name="connsiteX22" fmla="*/ 1905913 w 6686707"/>
              <a:gd name="connsiteY22" fmla="*/ 3692544 h 4636065"/>
              <a:gd name="connsiteX23" fmla="*/ 1172063 w 6686707"/>
              <a:gd name="connsiteY23" fmla="*/ 4315734 h 4636065"/>
              <a:gd name="connsiteX24" fmla="*/ 199421 w 6686707"/>
              <a:gd name="connsiteY24" fmla="*/ 2999464 h 4636065"/>
              <a:gd name="connsiteX25" fmla="*/ 7223 w 6686707"/>
              <a:gd name="connsiteY25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3574 w 6683058"/>
              <a:gd name="connsiteY0" fmla="*/ 937696 h 4636065"/>
              <a:gd name="connsiteX1" fmla="*/ 358850 w 6683058"/>
              <a:gd name="connsiteY1" fmla="*/ 69890 h 4636065"/>
              <a:gd name="connsiteX2" fmla="*/ 958743 w 6683058"/>
              <a:gd name="connsiteY2" fmla="*/ 681431 h 4636065"/>
              <a:gd name="connsiteX3" fmla="*/ 1500394 w 6683058"/>
              <a:gd name="connsiteY3" fmla="*/ 174725 h 4636065"/>
              <a:gd name="connsiteX4" fmla="*/ 2129408 w 6683058"/>
              <a:gd name="connsiteY4" fmla="*/ 762970 h 4636065"/>
              <a:gd name="connsiteX5" fmla="*/ 2676883 w 6683058"/>
              <a:gd name="connsiteY5" fmla="*/ 116483 h 4636065"/>
              <a:gd name="connsiteX6" fmla="*/ 3212710 w 6683058"/>
              <a:gd name="connsiteY6" fmla="*/ 716376 h 4636065"/>
              <a:gd name="connsiteX7" fmla="*/ 4028098 w 6683058"/>
              <a:gd name="connsiteY7" fmla="*/ 122307 h 4636065"/>
              <a:gd name="connsiteX8" fmla="*/ 4464913 w 6683058"/>
              <a:gd name="connsiteY8" fmla="*/ 617365 h 4636065"/>
              <a:gd name="connsiteX9" fmla="*/ 4919201 w 6683058"/>
              <a:gd name="connsiteY9" fmla="*/ 739673 h 4636065"/>
              <a:gd name="connsiteX10" fmla="*/ 5635578 w 6683058"/>
              <a:gd name="connsiteY10" fmla="*/ 599892 h 4636065"/>
              <a:gd name="connsiteX11" fmla="*/ 6078218 w 6683058"/>
              <a:gd name="connsiteY11" fmla="*/ 0 h 4636065"/>
              <a:gd name="connsiteX12" fmla="*/ 6386901 w 6683058"/>
              <a:gd name="connsiteY12" fmla="*/ 594068 h 4636065"/>
              <a:gd name="connsiteX13" fmla="*/ 6660638 w 6683058"/>
              <a:gd name="connsiteY13" fmla="*/ 1473523 h 4636065"/>
              <a:gd name="connsiteX14" fmla="*/ 6532505 w 6683058"/>
              <a:gd name="connsiteY14" fmla="*/ 3302323 h 4636065"/>
              <a:gd name="connsiteX15" fmla="*/ 5472501 w 6683058"/>
              <a:gd name="connsiteY15" fmla="*/ 4636065 h 4636065"/>
              <a:gd name="connsiteX16" fmla="*/ 4680409 w 6683058"/>
              <a:gd name="connsiteY16" fmla="*/ 3972106 h 4636065"/>
              <a:gd name="connsiteX17" fmla="*/ 4039746 w 6683058"/>
              <a:gd name="connsiteY17" fmla="*/ 4595296 h 4636065"/>
              <a:gd name="connsiteX18" fmla="*/ 3142819 w 6683058"/>
              <a:gd name="connsiteY18" fmla="*/ 3843974 h 4636065"/>
              <a:gd name="connsiteX19" fmla="*/ 2403145 w 6683058"/>
              <a:gd name="connsiteY19" fmla="*/ 4472988 h 4636065"/>
              <a:gd name="connsiteX20" fmla="*/ 1902264 w 6683058"/>
              <a:gd name="connsiteY20" fmla="*/ 3692544 h 4636065"/>
              <a:gd name="connsiteX21" fmla="*/ 1168414 w 6683058"/>
              <a:gd name="connsiteY21" fmla="*/ 4315734 h 4636065"/>
              <a:gd name="connsiteX22" fmla="*/ 783910 w 6683058"/>
              <a:gd name="connsiteY22" fmla="*/ 3821971 h 4636065"/>
              <a:gd name="connsiteX23" fmla="*/ 195772 w 6683058"/>
              <a:gd name="connsiteY23" fmla="*/ 2999464 h 4636065"/>
              <a:gd name="connsiteX24" fmla="*/ 3574 w 6683058"/>
              <a:gd name="connsiteY24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167170 w 6681814"/>
              <a:gd name="connsiteY21" fmla="*/ 4315734 h 4636065"/>
              <a:gd name="connsiteX22" fmla="*/ 782666 w 6681814"/>
              <a:gd name="connsiteY22" fmla="*/ 3821971 h 4636065"/>
              <a:gd name="connsiteX23" fmla="*/ 427065 w 6681814"/>
              <a:gd name="connsiteY23" fmla="*/ 4313038 h 4636065"/>
              <a:gd name="connsiteX24" fmla="*/ 194528 w 6681814"/>
              <a:gd name="connsiteY24" fmla="*/ 2999464 h 4636065"/>
              <a:gd name="connsiteX25" fmla="*/ 2330 w 6681814"/>
              <a:gd name="connsiteY25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392264 w 6681814"/>
              <a:gd name="connsiteY21" fmla="*/ 3948971 h 4636065"/>
              <a:gd name="connsiteX22" fmla="*/ 1167170 w 6681814"/>
              <a:gd name="connsiteY22" fmla="*/ 4315734 h 4636065"/>
              <a:gd name="connsiteX23" fmla="*/ 782666 w 6681814"/>
              <a:gd name="connsiteY23" fmla="*/ 3821971 h 4636065"/>
              <a:gd name="connsiteX24" fmla="*/ 427065 w 6681814"/>
              <a:gd name="connsiteY24" fmla="*/ 4313038 h 4636065"/>
              <a:gd name="connsiteX25" fmla="*/ 194528 w 6681814"/>
              <a:gd name="connsiteY25" fmla="*/ 2999464 h 4636065"/>
              <a:gd name="connsiteX26" fmla="*/ 2330 w 6681814"/>
              <a:gd name="connsiteY26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51820 w 6681814"/>
              <a:gd name="connsiteY20" fmla="*/ 39211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224101 w 6681814"/>
              <a:gd name="connsiteY19" fmla="*/ 4345988 h 4636065"/>
              <a:gd name="connsiteX20" fmla="*/ 1951820 w 6681814"/>
              <a:gd name="connsiteY20" fmla="*/ 39211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67531 w 6681814"/>
              <a:gd name="connsiteY19" fmla="*/ 3974371 h 4636065"/>
              <a:gd name="connsiteX20" fmla="*/ 2224101 w 6681814"/>
              <a:gd name="connsiteY20" fmla="*/ 4345988 h 4636065"/>
              <a:gd name="connsiteX21" fmla="*/ 1951820 w 6681814"/>
              <a:gd name="connsiteY21" fmla="*/ 3921144 h 4636065"/>
              <a:gd name="connsiteX22" fmla="*/ 1663198 w 6681814"/>
              <a:gd name="connsiteY22" fmla="*/ 4253771 h 4636065"/>
              <a:gd name="connsiteX23" fmla="*/ 1392264 w 6681814"/>
              <a:gd name="connsiteY23" fmla="*/ 3948971 h 4636065"/>
              <a:gd name="connsiteX24" fmla="*/ 1167170 w 6681814"/>
              <a:gd name="connsiteY24" fmla="*/ 4315734 h 4636065"/>
              <a:gd name="connsiteX25" fmla="*/ 782666 w 6681814"/>
              <a:gd name="connsiteY25" fmla="*/ 3821971 h 4636065"/>
              <a:gd name="connsiteX26" fmla="*/ 427065 w 6681814"/>
              <a:gd name="connsiteY26" fmla="*/ 4313038 h 4636065"/>
              <a:gd name="connsiteX27" fmla="*/ 194528 w 6681814"/>
              <a:gd name="connsiteY27" fmla="*/ 2999464 h 4636065"/>
              <a:gd name="connsiteX28" fmla="*/ 2330 w 6681814"/>
              <a:gd name="connsiteY28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746931 w 6681814"/>
              <a:gd name="connsiteY19" fmla="*/ 4338438 h 4636065"/>
              <a:gd name="connsiteX20" fmla="*/ 2467531 w 6681814"/>
              <a:gd name="connsiteY20" fmla="*/ 3974371 h 4636065"/>
              <a:gd name="connsiteX21" fmla="*/ 2224101 w 6681814"/>
              <a:gd name="connsiteY21" fmla="*/ 4345988 h 4636065"/>
              <a:gd name="connsiteX22" fmla="*/ 1951820 w 6681814"/>
              <a:gd name="connsiteY22" fmla="*/ 3921144 h 4636065"/>
              <a:gd name="connsiteX23" fmla="*/ 1663198 w 6681814"/>
              <a:gd name="connsiteY23" fmla="*/ 4253771 h 4636065"/>
              <a:gd name="connsiteX24" fmla="*/ 1392264 w 6681814"/>
              <a:gd name="connsiteY24" fmla="*/ 3948971 h 4636065"/>
              <a:gd name="connsiteX25" fmla="*/ 1167170 w 6681814"/>
              <a:gd name="connsiteY25" fmla="*/ 4315734 h 4636065"/>
              <a:gd name="connsiteX26" fmla="*/ 782666 w 6681814"/>
              <a:gd name="connsiteY26" fmla="*/ 3821971 h 4636065"/>
              <a:gd name="connsiteX27" fmla="*/ 427065 w 6681814"/>
              <a:gd name="connsiteY27" fmla="*/ 4313038 h 4636065"/>
              <a:gd name="connsiteX28" fmla="*/ 194528 w 6681814"/>
              <a:gd name="connsiteY28" fmla="*/ 2999464 h 4636065"/>
              <a:gd name="connsiteX29" fmla="*/ 2330 w 6681814"/>
              <a:gd name="connsiteY29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50042 w 6681814"/>
              <a:gd name="connsiteY18" fmla="*/ 3852440 h 4636065"/>
              <a:gd name="connsiteX19" fmla="*/ 2746931 w 6681814"/>
              <a:gd name="connsiteY19" fmla="*/ 4338438 h 4636065"/>
              <a:gd name="connsiteX20" fmla="*/ 2467531 w 6681814"/>
              <a:gd name="connsiteY20" fmla="*/ 3974371 h 4636065"/>
              <a:gd name="connsiteX21" fmla="*/ 2224101 w 6681814"/>
              <a:gd name="connsiteY21" fmla="*/ 4345988 h 4636065"/>
              <a:gd name="connsiteX22" fmla="*/ 1951820 w 6681814"/>
              <a:gd name="connsiteY22" fmla="*/ 3921144 h 4636065"/>
              <a:gd name="connsiteX23" fmla="*/ 1663198 w 6681814"/>
              <a:gd name="connsiteY23" fmla="*/ 4253771 h 4636065"/>
              <a:gd name="connsiteX24" fmla="*/ 1392264 w 6681814"/>
              <a:gd name="connsiteY24" fmla="*/ 3948971 h 4636065"/>
              <a:gd name="connsiteX25" fmla="*/ 1167170 w 6681814"/>
              <a:gd name="connsiteY25" fmla="*/ 4315734 h 4636065"/>
              <a:gd name="connsiteX26" fmla="*/ 782666 w 6681814"/>
              <a:gd name="connsiteY26" fmla="*/ 3821971 h 4636065"/>
              <a:gd name="connsiteX27" fmla="*/ 427065 w 6681814"/>
              <a:gd name="connsiteY27" fmla="*/ 4313038 h 4636065"/>
              <a:gd name="connsiteX28" fmla="*/ 194528 w 6681814"/>
              <a:gd name="connsiteY28" fmla="*/ 2999464 h 4636065"/>
              <a:gd name="connsiteX29" fmla="*/ 2330 w 6681814"/>
              <a:gd name="connsiteY29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297264 w 6681814"/>
              <a:gd name="connsiteY18" fmla="*/ 4338438 h 4636065"/>
              <a:gd name="connsiteX19" fmla="*/ 3150042 w 6681814"/>
              <a:gd name="connsiteY19" fmla="*/ 3852440 h 4636065"/>
              <a:gd name="connsiteX20" fmla="*/ 2746931 w 6681814"/>
              <a:gd name="connsiteY20" fmla="*/ 4338438 h 4636065"/>
              <a:gd name="connsiteX21" fmla="*/ 2467531 w 6681814"/>
              <a:gd name="connsiteY21" fmla="*/ 3974371 h 4636065"/>
              <a:gd name="connsiteX22" fmla="*/ 2224101 w 6681814"/>
              <a:gd name="connsiteY22" fmla="*/ 4345988 h 4636065"/>
              <a:gd name="connsiteX23" fmla="*/ 1951820 w 6681814"/>
              <a:gd name="connsiteY23" fmla="*/ 3921144 h 4636065"/>
              <a:gd name="connsiteX24" fmla="*/ 1663198 w 6681814"/>
              <a:gd name="connsiteY24" fmla="*/ 4253771 h 4636065"/>
              <a:gd name="connsiteX25" fmla="*/ 1392264 w 6681814"/>
              <a:gd name="connsiteY25" fmla="*/ 3948971 h 4636065"/>
              <a:gd name="connsiteX26" fmla="*/ 1167170 w 6681814"/>
              <a:gd name="connsiteY26" fmla="*/ 4315734 h 4636065"/>
              <a:gd name="connsiteX27" fmla="*/ 782666 w 6681814"/>
              <a:gd name="connsiteY27" fmla="*/ 3821971 h 4636065"/>
              <a:gd name="connsiteX28" fmla="*/ 427065 w 6681814"/>
              <a:gd name="connsiteY28" fmla="*/ 4313038 h 4636065"/>
              <a:gd name="connsiteX29" fmla="*/ 194528 w 6681814"/>
              <a:gd name="connsiteY29" fmla="*/ 2999464 h 4636065"/>
              <a:gd name="connsiteX30" fmla="*/ 2330 w 6681814"/>
              <a:gd name="connsiteY30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610531 w 6681814"/>
              <a:gd name="connsiteY18" fmla="*/ 3915104 h 4636065"/>
              <a:gd name="connsiteX19" fmla="*/ 3297264 w 6681814"/>
              <a:gd name="connsiteY19" fmla="*/ 4338438 h 4636065"/>
              <a:gd name="connsiteX20" fmla="*/ 3150042 w 6681814"/>
              <a:gd name="connsiteY20" fmla="*/ 3852440 h 4636065"/>
              <a:gd name="connsiteX21" fmla="*/ 2746931 w 6681814"/>
              <a:gd name="connsiteY21" fmla="*/ 4338438 h 4636065"/>
              <a:gd name="connsiteX22" fmla="*/ 2467531 w 6681814"/>
              <a:gd name="connsiteY22" fmla="*/ 3974371 h 4636065"/>
              <a:gd name="connsiteX23" fmla="*/ 2224101 w 6681814"/>
              <a:gd name="connsiteY23" fmla="*/ 4345988 h 4636065"/>
              <a:gd name="connsiteX24" fmla="*/ 1951820 w 6681814"/>
              <a:gd name="connsiteY24" fmla="*/ 3921144 h 4636065"/>
              <a:gd name="connsiteX25" fmla="*/ 1663198 w 6681814"/>
              <a:gd name="connsiteY25" fmla="*/ 4253771 h 4636065"/>
              <a:gd name="connsiteX26" fmla="*/ 1392264 w 6681814"/>
              <a:gd name="connsiteY26" fmla="*/ 3948971 h 4636065"/>
              <a:gd name="connsiteX27" fmla="*/ 1167170 w 6681814"/>
              <a:gd name="connsiteY27" fmla="*/ 4315734 h 4636065"/>
              <a:gd name="connsiteX28" fmla="*/ 782666 w 6681814"/>
              <a:gd name="connsiteY28" fmla="*/ 3821971 h 4636065"/>
              <a:gd name="connsiteX29" fmla="*/ 427065 w 6681814"/>
              <a:gd name="connsiteY29" fmla="*/ 4313038 h 4636065"/>
              <a:gd name="connsiteX30" fmla="*/ 194528 w 6681814"/>
              <a:gd name="connsiteY30" fmla="*/ 2999464 h 4636065"/>
              <a:gd name="connsiteX31" fmla="*/ 2330 w 6681814"/>
              <a:gd name="connsiteY31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3903036 w 6681814"/>
              <a:gd name="connsiteY17" fmla="*/ 4400563 h 4636065"/>
              <a:gd name="connsiteX18" fmla="*/ 3610531 w 6681814"/>
              <a:gd name="connsiteY18" fmla="*/ 3915104 h 4636065"/>
              <a:gd name="connsiteX19" fmla="*/ 3297264 w 6681814"/>
              <a:gd name="connsiteY19" fmla="*/ 4338438 h 4636065"/>
              <a:gd name="connsiteX20" fmla="*/ 3150042 w 6681814"/>
              <a:gd name="connsiteY20" fmla="*/ 3852440 h 4636065"/>
              <a:gd name="connsiteX21" fmla="*/ 2746931 w 6681814"/>
              <a:gd name="connsiteY21" fmla="*/ 4338438 h 4636065"/>
              <a:gd name="connsiteX22" fmla="*/ 2467531 w 6681814"/>
              <a:gd name="connsiteY22" fmla="*/ 3974371 h 4636065"/>
              <a:gd name="connsiteX23" fmla="*/ 2224101 w 6681814"/>
              <a:gd name="connsiteY23" fmla="*/ 4345988 h 4636065"/>
              <a:gd name="connsiteX24" fmla="*/ 1951820 w 6681814"/>
              <a:gd name="connsiteY24" fmla="*/ 3921144 h 4636065"/>
              <a:gd name="connsiteX25" fmla="*/ 1663198 w 6681814"/>
              <a:gd name="connsiteY25" fmla="*/ 4253771 h 4636065"/>
              <a:gd name="connsiteX26" fmla="*/ 1392264 w 6681814"/>
              <a:gd name="connsiteY26" fmla="*/ 3948971 h 4636065"/>
              <a:gd name="connsiteX27" fmla="*/ 1167170 w 6681814"/>
              <a:gd name="connsiteY27" fmla="*/ 4315734 h 4636065"/>
              <a:gd name="connsiteX28" fmla="*/ 782666 w 6681814"/>
              <a:gd name="connsiteY28" fmla="*/ 3821971 h 4636065"/>
              <a:gd name="connsiteX29" fmla="*/ 427065 w 6681814"/>
              <a:gd name="connsiteY29" fmla="*/ 4313038 h 4636065"/>
              <a:gd name="connsiteX30" fmla="*/ 194528 w 6681814"/>
              <a:gd name="connsiteY30" fmla="*/ 2999464 h 4636065"/>
              <a:gd name="connsiteX31" fmla="*/ 2330 w 6681814"/>
              <a:gd name="connsiteY31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110064 w 6681814"/>
              <a:gd name="connsiteY17" fmla="*/ 3881238 h 4636065"/>
              <a:gd name="connsiteX18" fmla="*/ 3903036 w 6681814"/>
              <a:gd name="connsiteY18" fmla="*/ 4400563 h 4636065"/>
              <a:gd name="connsiteX19" fmla="*/ 3610531 w 6681814"/>
              <a:gd name="connsiteY19" fmla="*/ 3915104 h 4636065"/>
              <a:gd name="connsiteX20" fmla="*/ 3297264 w 6681814"/>
              <a:gd name="connsiteY20" fmla="*/ 4338438 h 4636065"/>
              <a:gd name="connsiteX21" fmla="*/ 3150042 w 6681814"/>
              <a:gd name="connsiteY21" fmla="*/ 3852440 h 4636065"/>
              <a:gd name="connsiteX22" fmla="*/ 2746931 w 6681814"/>
              <a:gd name="connsiteY22" fmla="*/ 4338438 h 4636065"/>
              <a:gd name="connsiteX23" fmla="*/ 2467531 w 6681814"/>
              <a:gd name="connsiteY23" fmla="*/ 3974371 h 4636065"/>
              <a:gd name="connsiteX24" fmla="*/ 2224101 w 6681814"/>
              <a:gd name="connsiteY24" fmla="*/ 4345988 h 4636065"/>
              <a:gd name="connsiteX25" fmla="*/ 1951820 w 6681814"/>
              <a:gd name="connsiteY25" fmla="*/ 3921144 h 4636065"/>
              <a:gd name="connsiteX26" fmla="*/ 1663198 w 6681814"/>
              <a:gd name="connsiteY26" fmla="*/ 4253771 h 4636065"/>
              <a:gd name="connsiteX27" fmla="*/ 1392264 w 6681814"/>
              <a:gd name="connsiteY27" fmla="*/ 3948971 h 4636065"/>
              <a:gd name="connsiteX28" fmla="*/ 1167170 w 6681814"/>
              <a:gd name="connsiteY28" fmla="*/ 4315734 h 4636065"/>
              <a:gd name="connsiteX29" fmla="*/ 782666 w 6681814"/>
              <a:gd name="connsiteY29" fmla="*/ 3821971 h 4636065"/>
              <a:gd name="connsiteX30" fmla="*/ 427065 w 6681814"/>
              <a:gd name="connsiteY30" fmla="*/ 4313038 h 4636065"/>
              <a:gd name="connsiteX31" fmla="*/ 194528 w 6681814"/>
              <a:gd name="connsiteY31" fmla="*/ 2999464 h 4636065"/>
              <a:gd name="connsiteX32" fmla="*/ 2330 w 6681814"/>
              <a:gd name="connsiteY32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406398 w 6681814"/>
              <a:gd name="connsiteY17" fmla="*/ 4372304 h 4636065"/>
              <a:gd name="connsiteX18" fmla="*/ 4110064 w 6681814"/>
              <a:gd name="connsiteY18" fmla="*/ 3881238 h 4636065"/>
              <a:gd name="connsiteX19" fmla="*/ 3903036 w 6681814"/>
              <a:gd name="connsiteY19" fmla="*/ 4400563 h 4636065"/>
              <a:gd name="connsiteX20" fmla="*/ 3610531 w 6681814"/>
              <a:gd name="connsiteY20" fmla="*/ 3915104 h 4636065"/>
              <a:gd name="connsiteX21" fmla="*/ 3297264 w 6681814"/>
              <a:gd name="connsiteY21" fmla="*/ 4338438 h 4636065"/>
              <a:gd name="connsiteX22" fmla="*/ 3150042 w 6681814"/>
              <a:gd name="connsiteY22" fmla="*/ 3852440 h 4636065"/>
              <a:gd name="connsiteX23" fmla="*/ 2746931 w 6681814"/>
              <a:gd name="connsiteY23" fmla="*/ 4338438 h 4636065"/>
              <a:gd name="connsiteX24" fmla="*/ 2467531 w 6681814"/>
              <a:gd name="connsiteY24" fmla="*/ 3974371 h 4636065"/>
              <a:gd name="connsiteX25" fmla="*/ 2224101 w 6681814"/>
              <a:gd name="connsiteY25" fmla="*/ 4345988 h 4636065"/>
              <a:gd name="connsiteX26" fmla="*/ 1951820 w 6681814"/>
              <a:gd name="connsiteY26" fmla="*/ 3921144 h 4636065"/>
              <a:gd name="connsiteX27" fmla="*/ 1663198 w 6681814"/>
              <a:gd name="connsiteY27" fmla="*/ 4253771 h 4636065"/>
              <a:gd name="connsiteX28" fmla="*/ 1392264 w 6681814"/>
              <a:gd name="connsiteY28" fmla="*/ 3948971 h 4636065"/>
              <a:gd name="connsiteX29" fmla="*/ 1167170 w 6681814"/>
              <a:gd name="connsiteY29" fmla="*/ 4315734 h 4636065"/>
              <a:gd name="connsiteX30" fmla="*/ 782666 w 6681814"/>
              <a:gd name="connsiteY30" fmla="*/ 3821971 h 4636065"/>
              <a:gd name="connsiteX31" fmla="*/ 427065 w 6681814"/>
              <a:gd name="connsiteY31" fmla="*/ 4313038 h 4636065"/>
              <a:gd name="connsiteX32" fmla="*/ 194528 w 6681814"/>
              <a:gd name="connsiteY32" fmla="*/ 2999464 h 4636065"/>
              <a:gd name="connsiteX33" fmla="*/ 2330 w 6681814"/>
              <a:gd name="connsiteY33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45298 w 6681814"/>
              <a:gd name="connsiteY16" fmla="*/ 3904372 h 4636065"/>
              <a:gd name="connsiteX17" fmla="*/ 4406398 w 6681814"/>
              <a:gd name="connsiteY17" fmla="*/ 4372304 h 4636065"/>
              <a:gd name="connsiteX18" fmla="*/ 4110064 w 6681814"/>
              <a:gd name="connsiteY18" fmla="*/ 3881238 h 4636065"/>
              <a:gd name="connsiteX19" fmla="*/ 3903036 w 6681814"/>
              <a:gd name="connsiteY19" fmla="*/ 4400563 h 4636065"/>
              <a:gd name="connsiteX20" fmla="*/ 3610531 w 6681814"/>
              <a:gd name="connsiteY20" fmla="*/ 3915104 h 4636065"/>
              <a:gd name="connsiteX21" fmla="*/ 3297264 w 6681814"/>
              <a:gd name="connsiteY21" fmla="*/ 4338438 h 4636065"/>
              <a:gd name="connsiteX22" fmla="*/ 3150042 w 6681814"/>
              <a:gd name="connsiteY22" fmla="*/ 3852440 h 4636065"/>
              <a:gd name="connsiteX23" fmla="*/ 2746931 w 6681814"/>
              <a:gd name="connsiteY23" fmla="*/ 4338438 h 4636065"/>
              <a:gd name="connsiteX24" fmla="*/ 2467531 w 6681814"/>
              <a:gd name="connsiteY24" fmla="*/ 3974371 h 4636065"/>
              <a:gd name="connsiteX25" fmla="*/ 2224101 w 6681814"/>
              <a:gd name="connsiteY25" fmla="*/ 4345988 h 4636065"/>
              <a:gd name="connsiteX26" fmla="*/ 1951820 w 6681814"/>
              <a:gd name="connsiteY26" fmla="*/ 3921144 h 4636065"/>
              <a:gd name="connsiteX27" fmla="*/ 1663198 w 6681814"/>
              <a:gd name="connsiteY27" fmla="*/ 4253771 h 4636065"/>
              <a:gd name="connsiteX28" fmla="*/ 1392264 w 6681814"/>
              <a:gd name="connsiteY28" fmla="*/ 3948971 h 4636065"/>
              <a:gd name="connsiteX29" fmla="*/ 1167170 w 6681814"/>
              <a:gd name="connsiteY29" fmla="*/ 4315734 h 4636065"/>
              <a:gd name="connsiteX30" fmla="*/ 782666 w 6681814"/>
              <a:gd name="connsiteY30" fmla="*/ 3821971 h 4636065"/>
              <a:gd name="connsiteX31" fmla="*/ 427065 w 6681814"/>
              <a:gd name="connsiteY31" fmla="*/ 4313038 h 4636065"/>
              <a:gd name="connsiteX32" fmla="*/ 194528 w 6681814"/>
              <a:gd name="connsiteY32" fmla="*/ 2999464 h 4636065"/>
              <a:gd name="connsiteX33" fmla="*/ 2330 w 6681814"/>
              <a:gd name="connsiteY33" fmla="*/ 937696 h 4636065"/>
              <a:gd name="connsiteX0" fmla="*/ 2330 w 6681814"/>
              <a:gd name="connsiteY0" fmla="*/ 937696 h 4673203"/>
              <a:gd name="connsiteX1" fmla="*/ 357606 w 6681814"/>
              <a:gd name="connsiteY1" fmla="*/ 69890 h 4673203"/>
              <a:gd name="connsiteX2" fmla="*/ 957499 w 6681814"/>
              <a:gd name="connsiteY2" fmla="*/ 681431 h 4673203"/>
              <a:gd name="connsiteX3" fmla="*/ 1499150 w 6681814"/>
              <a:gd name="connsiteY3" fmla="*/ 174725 h 4673203"/>
              <a:gd name="connsiteX4" fmla="*/ 2128164 w 6681814"/>
              <a:gd name="connsiteY4" fmla="*/ 762970 h 4673203"/>
              <a:gd name="connsiteX5" fmla="*/ 2675639 w 6681814"/>
              <a:gd name="connsiteY5" fmla="*/ 116483 h 4673203"/>
              <a:gd name="connsiteX6" fmla="*/ 3211466 w 6681814"/>
              <a:gd name="connsiteY6" fmla="*/ 716376 h 4673203"/>
              <a:gd name="connsiteX7" fmla="*/ 4026854 w 6681814"/>
              <a:gd name="connsiteY7" fmla="*/ 122307 h 4673203"/>
              <a:gd name="connsiteX8" fmla="*/ 4463669 w 6681814"/>
              <a:gd name="connsiteY8" fmla="*/ 617365 h 4673203"/>
              <a:gd name="connsiteX9" fmla="*/ 4917957 w 6681814"/>
              <a:gd name="connsiteY9" fmla="*/ 739673 h 4673203"/>
              <a:gd name="connsiteX10" fmla="*/ 5634334 w 6681814"/>
              <a:gd name="connsiteY10" fmla="*/ 599892 h 4673203"/>
              <a:gd name="connsiteX11" fmla="*/ 6076974 w 6681814"/>
              <a:gd name="connsiteY11" fmla="*/ 0 h 4673203"/>
              <a:gd name="connsiteX12" fmla="*/ 6385657 w 6681814"/>
              <a:gd name="connsiteY12" fmla="*/ 594068 h 4673203"/>
              <a:gd name="connsiteX13" fmla="*/ 6659394 w 6681814"/>
              <a:gd name="connsiteY13" fmla="*/ 1473523 h 4673203"/>
              <a:gd name="connsiteX14" fmla="*/ 6531261 w 6681814"/>
              <a:gd name="connsiteY14" fmla="*/ 3302323 h 4673203"/>
              <a:gd name="connsiteX15" fmla="*/ 5471257 w 6681814"/>
              <a:gd name="connsiteY15" fmla="*/ 4636065 h 4673203"/>
              <a:gd name="connsiteX16" fmla="*/ 4982131 w 6681814"/>
              <a:gd name="connsiteY16" fmla="*/ 4372304 h 4673203"/>
              <a:gd name="connsiteX17" fmla="*/ 4645298 w 6681814"/>
              <a:gd name="connsiteY17" fmla="*/ 3904372 h 4673203"/>
              <a:gd name="connsiteX18" fmla="*/ 4406398 w 6681814"/>
              <a:gd name="connsiteY18" fmla="*/ 4372304 h 4673203"/>
              <a:gd name="connsiteX19" fmla="*/ 4110064 w 6681814"/>
              <a:gd name="connsiteY19" fmla="*/ 3881238 h 4673203"/>
              <a:gd name="connsiteX20" fmla="*/ 3903036 w 6681814"/>
              <a:gd name="connsiteY20" fmla="*/ 4400563 h 4673203"/>
              <a:gd name="connsiteX21" fmla="*/ 3610531 w 6681814"/>
              <a:gd name="connsiteY21" fmla="*/ 3915104 h 4673203"/>
              <a:gd name="connsiteX22" fmla="*/ 3297264 w 6681814"/>
              <a:gd name="connsiteY22" fmla="*/ 4338438 h 4673203"/>
              <a:gd name="connsiteX23" fmla="*/ 3150042 w 6681814"/>
              <a:gd name="connsiteY23" fmla="*/ 3852440 h 4673203"/>
              <a:gd name="connsiteX24" fmla="*/ 2746931 w 6681814"/>
              <a:gd name="connsiteY24" fmla="*/ 4338438 h 4673203"/>
              <a:gd name="connsiteX25" fmla="*/ 2467531 w 6681814"/>
              <a:gd name="connsiteY25" fmla="*/ 3974371 h 4673203"/>
              <a:gd name="connsiteX26" fmla="*/ 2224101 w 6681814"/>
              <a:gd name="connsiteY26" fmla="*/ 4345988 h 4673203"/>
              <a:gd name="connsiteX27" fmla="*/ 1951820 w 6681814"/>
              <a:gd name="connsiteY27" fmla="*/ 3921144 h 4673203"/>
              <a:gd name="connsiteX28" fmla="*/ 1663198 w 6681814"/>
              <a:gd name="connsiteY28" fmla="*/ 4253771 h 4673203"/>
              <a:gd name="connsiteX29" fmla="*/ 1392264 w 6681814"/>
              <a:gd name="connsiteY29" fmla="*/ 3948971 h 4673203"/>
              <a:gd name="connsiteX30" fmla="*/ 1167170 w 6681814"/>
              <a:gd name="connsiteY30" fmla="*/ 4315734 h 4673203"/>
              <a:gd name="connsiteX31" fmla="*/ 782666 w 6681814"/>
              <a:gd name="connsiteY31" fmla="*/ 3821971 h 4673203"/>
              <a:gd name="connsiteX32" fmla="*/ 427065 w 6681814"/>
              <a:gd name="connsiteY32" fmla="*/ 4313038 h 4673203"/>
              <a:gd name="connsiteX33" fmla="*/ 194528 w 6681814"/>
              <a:gd name="connsiteY33" fmla="*/ 2999464 h 4673203"/>
              <a:gd name="connsiteX34" fmla="*/ 2330 w 6681814"/>
              <a:gd name="connsiteY34" fmla="*/ 937696 h 4673203"/>
              <a:gd name="connsiteX0" fmla="*/ 2330 w 6681814"/>
              <a:gd name="connsiteY0" fmla="*/ 937696 h 4668915"/>
              <a:gd name="connsiteX1" fmla="*/ 357606 w 6681814"/>
              <a:gd name="connsiteY1" fmla="*/ 69890 h 4668915"/>
              <a:gd name="connsiteX2" fmla="*/ 957499 w 6681814"/>
              <a:gd name="connsiteY2" fmla="*/ 681431 h 4668915"/>
              <a:gd name="connsiteX3" fmla="*/ 1499150 w 6681814"/>
              <a:gd name="connsiteY3" fmla="*/ 174725 h 4668915"/>
              <a:gd name="connsiteX4" fmla="*/ 2128164 w 6681814"/>
              <a:gd name="connsiteY4" fmla="*/ 762970 h 4668915"/>
              <a:gd name="connsiteX5" fmla="*/ 2675639 w 6681814"/>
              <a:gd name="connsiteY5" fmla="*/ 116483 h 4668915"/>
              <a:gd name="connsiteX6" fmla="*/ 3211466 w 6681814"/>
              <a:gd name="connsiteY6" fmla="*/ 716376 h 4668915"/>
              <a:gd name="connsiteX7" fmla="*/ 4026854 w 6681814"/>
              <a:gd name="connsiteY7" fmla="*/ 122307 h 4668915"/>
              <a:gd name="connsiteX8" fmla="*/ 4463669 w 6681814"/>
              <a:gd name="connsiteY8" fmla="*/ 617365 h 4668915"/>
              <a:gd name="connsiteX9" fmla="*/ 4917957 w 6681814"/>
              <a:gd name="connsiteY9" fmla="*/ 739673 h 4668915"/>
              <a:gd name="connsiteX10" fmla="*/ 5634334 w 6681814"/>
              <a:gd name="connsiteY10" fmla="*/ 599892 h 4668915"/>
              <a:gd name="connsiteX11" fmla="*/ 6076974 w 6681814"/>
              <a:gd name="connsiteY11" fmla="*/ 0 h 4668915"/>
              <a:gd name="connsiteX12" fmla="*/ 6385657 w 6681814"/>
              <a:gd name="connsiteY12" fmla="*/ 594068 h 4668915"/>
              <a:gd name="connsiteX13" fmla="*/ 6659394 w 6681814"/>
              <a:gd name="connsiteY13" fmla="*/ 1473523 h 4668915"/>
              <a:gd name="connsiteX14" fmla="*/ 6531261 w 6681814"/>
              <a:gd name="connsiteY14" fmla="*/ 3302323 h 4668915"/>
              <a:gd name="connsiteX15" fmla="*/ 5471257 w 6681814"/>
              <a:gd name="connsiteY15" fmla="*/ 4636065 h 4668915"/>
              <a:gd name="connsiteX16" fmla="*/ 5185331 w 6681814"/>
              <a:gd name="connsiteY16" fmla="*/ 3932038 h 4668915"/>
              <a:gd name="connsiteX17" fmla="*/ 4982131 w 6681814"/>
              <a:gd name="connsiteY17" fmla="*/ 4372304 h 4668915"/>
              <a:gd name="connsiteX18" fmla="*/ 4645298 w 6681814"/>
              <a:gd name="connsiteY18" fmla="*/ 3904372 h 4668915"/>
              <a:gd name="connsiteX19" fmla="*/ 4406398 w 6681814"/>
              <a:gd name="connsiteY19" fmla="*/ 4372304 h 4668915"/>
              <a:gd name="connsiteX20" fmla="*/ 4110064 w 6681814"/>
              <a:gd name="connsiteY20" fmla="*/ 3881238 h 4668915"/>
              <a:gd name="connsiteX21" fmla="*/ 3903036 w 6681814"/>
              <a:gd name="connsiteY21" fmla="*/ 4400563 h 4668915"/>
              <a:gd name="connsiteX22" fmla="*/ 3610531 w 6681814"/>
              <a:gd name="connsiteY22" fmla="*/ 3915104 h 4668915"/>
              <a:gd name="connsiteX23" fmla="*/ 3297264 w 6681814"/>
              <a:gd name="connsiteY23" fmla="*/ 4338438 h 4668915"/>
              <a:gd name="connsiteX24" fmla="*/ 3150042 w 6681814"/>
              <a:gd name="connsiteY24" fmla="*/ 3852440 h 4668915"/>
              <a:gd name="connsiteX25" fmla="*/ 2746931 w 6681814"/>
              <a:gd name="connsiteY25" fmla="*/ 4338438 h 4668915"/>
              <a:gd name="connsiteX26" fmla="*/ 2467531 w 6681814"/>
              <a:gd name="connsiteY26" fmla="*/ 3974371 h 4668915"/>
              <a:gd name="connsiteX27" fmla="*/ 2224101 w 6681814"/>
              <a:gd name="connsiteY27" fmla="*/ 4345988 h 4668915"/>
              <a:gd name="connsiteX28" fmla="*/ 1951820 w 6681814"/>
              <a:gd name="connsiteY28" fmla="*/ 3921144 h 4668915"/>
              <a:gd name="connsiteX29" fmla="*/ 1663198 w 6681814"/>
              <a:gd name="connsiteY29" fmla="*/ 4253771 h 4668915"/>
              <a:gd name="connsiteX30" fmla="*/ 1392264 w 6681814"/>
              <a:gd name="connsiteY30" fmla="*/ 3948971 h 4668915"/>
              <a:gd name="connsiteX31" fmla="*/ 1167170 w 6681814"/>
              <a:gd name="connsiteY31" fmla="*/ 4315734 h 4668915"/>
              <a:gd name="connsiteX32" fmla="*/ 782666 w 6681814"/>
              <a:gd name="connsiteY32" fmla="*/ 3821971 h 4668915"/>
              <a:gd name="connsiteX33" fmla="*/ 427065 w 6681814"/>
              <a:gd name="connsiteY33" fmla="*/ 4313038 h 4668915"/>
              <a:gd name="connsiteX34" fmla="*/ 194528 w 6681814"/>
              <a:gd name="connsiteY34" fmla="*/ 2999464 h 4668915"/>
              <a:gd name="connsiteX35" fmla="*/ 2330 w 6681814"/>
              <a:gd name="connsiteY35" fmla="*/ 937696 h 4668915"/>
              <a:gd name="connsiteX0" fmla="*/ 2330 w 6672378"/>
              <a:gd name="connsiteY0" fmla="*/ 937696 h 4433811"/>
              <a:gd name="connsiteX1" fmla="*/ 357606 w 6672378"/>
              <a:gd name="connsiteY1" fmla="*/ 69890 h 4433811"/>
              <a:gd name="connsiteX2" fmla="*/ 957499 w 6672378"/>
              <a:gd name="connsiteY2" fmla="*/ 681431 h 4433811"/>
              <a:gd name="connsiteX3" fmla="*/ 1499150 w 6672378"/>
              <a:gd name="connsiteY3" fmla="*/ 174725 h 4433811"/>
              <a:gd name="connsiteX4" fmla="*/ 2128164 w 6672378"/>
              <a:gd name="connsiteY4" fmla="*/ 762970 h 4433811"/>
              <a:gd name="connsiteX5" fmla="*/ 2675639 w 6672378"/>
              <a:gd name="connsiteY5" fmla="*/ 116483 h 4433811"/>
              <a:gd name="connsiteX6" fmla="*/ 3211466 w 6672378"/>
              <a:gd name="connsiteY6" fmla="*/ 716376 h 4433811"/>
              <a:gd name="connsiteX7" fmla="*/ 4026854 w 6672378"/>
              <a:gd name="connsiteY7" fmla="*/ 122307 h 4433811"/>
              <a:gd name="connsiteX8" fmla="*/ 4463669 w 6672378"/>
              <a:gd name="connsiteY8" fmla="*/ 617365 h 4433811"/>
              <a:gd name="connsiteX9" fmla="*/ 4917957 w 6672378"/>
              <a:gd name="connsiteY9" fmla="*/ 739673 h 4433811"/>
              <a:gd name="connsiteX10" fmla="*/ 5634334 w 6672378"/>
              <a:gd name="connsiteY10" fmla="*/ 599892 h 4433811"/>
              <a:gd name="connsiteX11" fmla="*/ 6076974 w 6672378"/>
              <a:gd name="connsiteY11" fmla="*/ 0 h 4433811"/>
              <a:gd name="connsiteX12" fmla="*/ 6385657 w 6672378"/>
              <a:gd name="connsiteY12" fmla="*/ 594068 h 4433811"/>
              <a:gd name="connsiteX13" fmla="*/ 6659394 w 6672378"/>
              <a:gd name="connsiteY13" fmla="*/ 1473523 h 4433811"/>
              <a:gd name="connsiteX14" fmla="*/ 6531261 w 6672378"/>
              <a:gd name="connsiteY14" fmla="*/ 3302323 h 4433811"/>
              <a:gd name="connsiteX15" fmla="*/ 5708323 w 6672378"/>
              <a:gd name="connsiteY15" fmla="*/ 4390531 h 4433811"/>
              <a:gd name="connsiteX16" fmla="*/ 5185331 w 6672378"/>
              <a:gd name="connsiteY16" fmla="*/ 3932038 h 4433811"/>
              <a:gd name="connsiteX17" fmla="*/ 4982131 w 6672378"/>
              <a:gd name="connsiteY17" fmla="*/ 4372304 h 4433811"/>
              <a:gd name="connsiteX18" fmla="*/ 4645298 w 6672378"/>
              <a:gd name="connsiteY18" fmla="*/ 3904372 h 4433811"/>
              <a:gd name="connsiteX19" fmla="*/ 4406398 w 6672378"/>
              <a:gd name="connsiteY19" fmla="*/ 4372304 h 4433811"/>
              <a:gd name="connsiteX20" fmla="*/ 4110064 w 6672378"/>
              <a:gd name="connsiteY20" fmla="*/ 3881238 h 4433811"/>
              <a:gd name="connsiteX21" fmla="*/ 3903036 w 6672378"/>
              <a:gd name="connsiteY21" fmla="*/ 4400563 h 4433811"/>
              <a:gd name="connsiteX22" fmla="*/ 3610531 w 6672378"/>
              <a:gd name="connsiteY22" fmla="*/ 3915104 h 4433811"/>
              <a:gd name="connsiteX23" fmla="*/ 3297264 w 6672378"/>
              <a:gd name="connsiteY23" fmla="*/ 4338438 h 4433811"/>
              <a:gd name="connsiteX24" fmla="*/ 3150042 w 6672378"/>
              <a:gd name="connsiteY24" fmla="*/ 3852440 h 4433811"/>
              <a:gd name="connsiteX25" fmla="*/ 2746931 w 6672378"/>
              <a:gd name="connsiteY25" fmla="*/ 4338438 h 4433811"/>
              <a:gd name="connsiteX26" fmla="*/ 2467531 w 6672378"/>
              <a:gd name="connsiteY26" fmla="*/ 3974371 h 4433811"/>
              <a:gd name="connsiteX27" fmla="*/ 2224101 w 6672378"/>
              <a:gd name="connsiteY27" fmla="*/ 4345988 h 4433811"/>
              <a:gd name="connsiteX28" fmla="*/ 1951820 w 6672378"/>
              <a:gd name="connsiteY28" fmla="*/ 3921144 h 4433811"/>
              <a:gd name="connsiteX29" fmla="*/ 1663198 w 6672378"/>
              <a:gd name="connsiteY29" fmla="*/ 4253771 h 4433811"/>
              <a:gd name="connsiteX30" fmla="*/ 1392264 w 6672378"/>
              <a:gd name="connsiteY30" fmla="*/ 3948971 h 4433811"/>
              <a:gd name="connsiteX31" fmla="*/ 1167170 w 6672378"/>
              <a:gd name="connsiteY31" fmla="*/ 4315734 h 4433811"/>
              <a:gd name="connsiteX32" fmla="*/ 782666 w 6672378"/>
              <a:gd name="connsiteY32" fmla="*/ 3821971 h 4433811"/>
              <a:gd name="connsiteX33" fmla="*/ 427065 w 6672378"/>
              <a:gd name="connsiteY33" fmla="*/ 4313038 h 4433811"/>
              <a:gd name="connsiteX34" fmla="*/ 194528 w 6672378"/>
              <a:gd name="connsiteY34" fmla="*/ 2999464 h 4433811"/>
              <a:gd name="connsiteX35" fmla="*/ 2330 w 6672378"/>
              <a:gd name="connsiteY35" fmla="*/ 937696 h 4433811"/>
              <a:gd name="connsiteX0" fmla="*/ 2330 w 6672378"/>
              <a:gd name="connsiteY0" fmla="*/ 937696 h 4433811"/>
              <a:gd name="connsiteX1" fmla="*/ 357606 w 6672378"/>
              <a:gd name="connsiteY1" fmla="*/ 69890 h 4433811"/>
              <a:gd name="connsiteX2" fmla="*/ 957499 w 6672378"/>
              <a:gd name="connsiteY2" fmla="*/ 681431 h 4433811"/>
              <a:gd name="connsiteX3" fmla="*/ 1499150 w 6672378"/>
              <a:gd name="connsiteY3" fmla="*/ 174725 h 4433811"/>
              <a:gd name="connsiteX4" fmla="*/ 2128164 w 6672378"/>
              <a:gd name="connsiteY4" fmla="*/ 762970 h 4433811"/>
              <a:gd name="connsiteX5" fmla="*/ 2675639 w 6672378"/>
              <a:gd name="connsiteY5" fmla="*/ 116483 h 4433811"/>
              <a:gd name="connsiteX6" fmla="*/ 3211466 w 6672378"/>
              <a:gd name="connsiteY6" fmla="*/ 716376 h 4433811"/>
              <a:gd name="connsiteX7" fmla="*/ 4026854 w 6672378"/>
              <a:gd name="connsiteY7" fmla="*/ 122307 h 4433811"/>
              <a:gd name="connsiteX8" fmla="*/ 4463669 w 6672378"/>
              <a:gd name="connsiteY8" fmla="*/ 617365 h 4433811"/>
              <a:gd name="connsiteX9" fmla="*/ 4917957 w 6672378"/>
              <a:gd name="connsiteY9" fmla="*/ 739673 h 4433811"/>
              <a:gd name="connsiteX10" fmla="*/ 5634334 w 6672378"/>
              <a:gd name="connsiteY10" fmla="*/ 599892 h 4433811"/>
              <a:gd name="connsiteX11" fmla="*/ 6076974 w 6672378"/>
              <a:gd name="connsiteY11" fmla="*/ 0 h 4433811"/>
              <a:gd name="connsiteX12" fmla="*/ 6385657 w 6672378"/>
              <a:gd name="connsiteY12" fmla="*/ 594068 h 4433811"/>
              <a:gd name="connsiteX13" fmla="*/ 6659394 w 6672378"/>
              <a:gd name="connsiteY13" fmla="*/ 1473523 h 4433811"/>
              <a:gd name="connsiteX14" fmla="*/ 6531261 w 6672378"/>
              <a:gd name="connsiteY14" fmla="*/ 3302323 h 4433811"/>
              <a:gd name="connsiteX15" fmla="*/ 5708323 w 6672378"/>
              <a:gd name="connsiteY15" fmla="*/ 4390531 h 4433811"/>
              <a:gd name="connsiteX16" fmla="*/ 5185331 w 6672378"/>
              <a:gd name="connsiteY16" fmla="*/ 3932038 h 4433811"/>
              <a:gd name="connsiteX17" fmla="*/ 4982131 w 6672378"/>
              <a:gd name="connsiteY17" fmla="*/ 4372304 h 4433811"/>
              <a:gd name="connsiteX18" fmla="*/ 4645298 w 6672378"/>
              <a:gd name="connsiteY18" fmla="*/ 3904372 h 4433811"/>
              <a:gd name="connsiteX19" fmla="*/ 4406398 w 6672378"/>
              <a:gd name="connsiteY19" fmla="*/ 4372304 h 4433811"/>
              <a:gd name="connsiteX20" fmla="*/ 4110064 w 6672378"/>
              <a:gd name="connsiteY20" fmla="*/ 3881238 h 4433811"/>
              <a:gd name="connsiteX21" fmla="*/ 3903036 w 6672378"/>
              <a:gd name="connsiteY21" fmla="*/ 4400563 h 4433811"/>
              <a:gd name="connsiteX22" fmla="*/ 3610531 w 6672378"/>
              <a:gd name="connsiteY22" fmla="*/ 3915104 h 4433811"/>
              <a:gd name="connsiteX23" fmla="*/ 3297264 w 6672378"/>
              <a:gd name="connsiteY23" fmla="*/ 4338438 h 4433811"/>
              <a:gd name="connsiteX24" fmla="*/ 3150042 w 6672378"/>
              <a:gd name="connsiteY24" fmla="*/ 3852440 h 4433811"/>
              <a:gd name="connsiteX25" fmla="*/ 2746931 w 6672378"/>
              <a:gd name="connsiteY25" fmla="*/ 4338438 h 4433811"/>
              <a:gd name="connsiteX26" fmla="*/ 2467531 w 6672378"/>
              <a:gd name="connsiteY26" fmla="*/ 3974371 h 4433811"/>
              <a:gd name="connsiteX27" fmla="*/ 2224101 w 6672378"/>
              <a:gd name="connsiteY27" fmla="*/ 4345988 h 4433811"/>
              <a:gd name="connsiteX28" fmla="*/ 1951820 w 6672378"/>
              <a:gd name="connsiteY28" fmla="*/ 3921144 h 4433811"/>
              <a:gd name="connsiteX29" fmla="*/ 1663198 w 6672378"/>
              <a:gd name="connsiteY29" fmla="*/ 4253771 h 4433811"/>
              <a:gd name="connsiteX30" fmla="*/ 1392264 w 6672378"/>
              <a:gd name="connsiteY30" fmla="*/ 3948971 h 4433811"/>
              <a:gd name="connsiteX31" fmla="*/ 1167170 w 6672378"/>
              <a:gd name="connsiteY31" fmla="*/ 4315734 h 4433811"/>
              <a:gd name="connsiteX32" fmla="*/ 782666 w 6672378"/>
              <a:gd name="connsiteY32" fmla="*/ 3821971 h 4433811"/>
              <a:gd name="connsiteX33" fmla="*/ 427065 w 6672378"/>
              <a:gd name="connsiteY33" fmla="*/ 4313038 h 4433811"/>
              <a:gd name="connsiteX34" fmla="*/ 194528 w 6672378"/>
              <a:gd name="connsiteY34" fmla="*/ 2999464 h 4433811"/>
              <a:gd name="connsiteX35" fmla="*/ 2330 w 6672378"/>
              <a:gd name="connsiteY35" fmla="*/ 937696 h 443381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185331 w 6672378"/>
              <a:gd name="connsiteY16" fmla="*/ 3932038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878429 h 4341296"/>
              <a:gd name="connsiteX1" fmla="*/ 357606 w 6672378"/>
              <a:gd name="connsiteY1" fmla="*/ 10623 h 4341296"/>
              <a:gd name="connsiteX2" fmla="*/ 957499 w 6672378"/>
              <a:gd name="connsiteY2" fmla="*/ 622164 h 4341296"/>
              <a:gd name="connsiteX3" fmla="*/ 1499150 w 6672378"/>
              <a:gd name="connsiteY3" fmla="*/ 115458 h 4341296"/>
              <a:gd name="connsiteX4" fmla="*/ 2128164 w 6672378"/>
              <a:gd name="connsiteY4" fmla="*/ 703703 h 4341296"/>
              <a:gd name="connsiteX5" fmla="*/ 2675639 w 6672378"/>
              <a:gd name="connsiteY5" fmla="*/ 57216 h 4341296"/>
              <a:gd name="connsiteX6" fmla="*/ 3211466 w 6672378"/>
              <a:gd name="connsiteY6" fmla="*/ 657109 h 4341296"/>
              <a:gd name="connsiteX7" fmla="*/ 4026854 w 6672378"/>
              <a:gd name="connsiteY7" fmla="*/ 63040 h 4341296"/>
              <a:gd name="connsiteX8" fmla="*/ 4463669 w 6672378"/>
              <a:gd name="connsiteY8" fmla="*/ 558098 h 4341296"/>
              <a:gd name="connsiteX9" fmla="*/ 4917957 w 6672378"/>
              <a:gd name="connsiteY9" fmla="*/ 680406 h 4341296"/>
              <a:gd name="connsiteX10" fmla="*/ 5634334 w 6672378"/>
              <a:gd name="connsiteY10" fmla="*/ 540625 h 4341296"/>
              <a:gd name="connsiteX11" fmla="*/ 6085441 w 6672378"/>
              <a:gd name="connsiteY11" fmla="*/ 0 h 4341296"/>
              <a:gd name="connsiteX12" fmla="*/ 6385657 w 6672378"/>
              <a:gd name="connsiteY12" fmla="*/ 534801 h 4341296"/>
              <a:gd name="connsiteX13" fmla="*/ 6659394 w 6672378"/>
              <a:gd name="connsiteY13" fmla="*/ 1414256 h 4341296"/>
              <a:gd name="connsiteX14" fmla="*/ 6531261 w 6672378"/>
              <a:gd name="connsiteY14" fmla="*/ 3243056 h 4341296"/>
              <a:gd name="connsiteX15" fmla="*/ 5708323 w 6672378"/>
              <a:gd name="connsiteY15" fmla="*/ 4331264 h 4341296"/>
              <a:gd name="connsiteX16" fmla="*/ 5388531 w 6672378"/>
              <a:gd name="connsiteY16" fmla="*/ 3889705 h 4341296"/>
              <a:gd name="connsiteX17" fmla="*/ 4982131 w 6672378"/>
              <a:gd name="connsiteY17" fmla="*/ 4313037 h 4341296"/>
              <a:gd name="connsiteX18" fmla="*/ 4645298 w 6672378"/>
              <a:gd name="connsiteY18" fmla="*/ 3845105 h 4341296"/>
              <a:gd name="connsiteX19" fmla="*/ 4406398 w 6672378"/>
              <a:gd name="connsiteY19" fmla="*/ 4313037 h 4341296"/>
              <a:gd name="connsiteX20" fmla="*/ 4110064 w 6672378"/>
              <a:gd name="connsiteY20" fmla="*/ 3821971 h 4341296"/>
              <a:gd name="connsiteX21" fmla="*/ 3903036 w 6672378"/>
              <a:gd name="connsiteY21" fmla="*/ 4341296 h 4341296"/>
              <a:gd name="connsiteX22" fmla="*/ 3610531 w 6672378"/>
              <a:gd name="connsiteY22" fmla="*/ 3855837 h 4341296"/>
              <a:gd name="connsiteX23" fmla="*/ 3356531 w 6672378"/>
              <a:gd name="connsiteY23" fmla="*/ 4287638 h 4341296"/>
              <a:gd name="connsiteX24" fmla="*/ 3090776 w 6672378"/>
              <a:gd name="connsiteY24" fmla="*/ 3843973 h 4341296"/>
              <a:gd name="connsiteX25" fmla="*/ 2780798 w 6672378"/>
              <a:gd name="connsiteY25" fmla="*/ 4296105 h 4341296"/>
              <a:gd name="connsiteX26" fmla="*/ 2484464 w 6672378"/>
              <a:gd name="connsiteY26" fmla="*/ 3838904 h 4341296"/>
              <a:gd name="connsiteX27" fmla="*/ 2224101 w 6672378"/>
              <a:gd name="connsiteY27" fmla="*/ 4286721 h 4341296"/>
              <a:gd name="connsiteX28" fmla="*/ 1951820 w 6672378"/>
              <a:gd name="connsiteY28" fmla="*/ 3861877 h 4341296"/>
              <a:gd name="connsiteX29" fmla="*/ 1671664 w 6672378"/>
              <a:gd name="connsiteY29" fmla="*/ 4287637 h 4341296"/>
              <a:gd name="connsiteX30" fmla="*/ 1409197 w 6672378"/>
              <a:gd name="connsiteY30" fmla="*/ 3821971 h 4341296"/>
              <a:gd name="connsiteX31" fmla="*/ 1133303 w 6672378"/>
              <a:gd name="connsiteY31" fmla="*/ 4307267 h 4341296"/>
              <a:gd name="connsiteX32" fmla="*/ 782666 w 6672378"/>
              <a:gd name="connsiteY32" fmla="*/ 3762704 h 4341296"/>
              <a:gd name="connsiteX33" fmla="*/ 427065 w 6672378"/>
              <a:gd name="connsiteY33" fmla="*/ 4287638 h 4341296"/>
              <a:gd name="connsiteX34" fmla="*/ 194528 w 6672378"/>
              <a:gd name="connsiteY34" fmla="*/ 2940197 h 4341296"/>
              <a:gd name="connsiteX35" fmla="*/ 2330 w 6672378"/>
              <a:gd name="connsiteY35" fmla="*/ 878429 h 4341296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675639 w 6672378"/>
              <a:gd name="connsiteY5" fmla="*/ 48649 h 4332729"/>
              <a:gd name="connsiteX6" fmla="*/ 3211466 w 6672378"/>
              <a:gd name="connsiteY6" fmla="*/ 648542 h 4332729"/>
              <a:gd name="connsiteX7" fmla="*/ 4026854 w 6672378"/>
              <a:gd name="connsiteY7" fmla="*/ 54473 h 4332729"/>
              <a:gd name="connsiteX8" fmla="*/ 4463669 w 6672378"/>
              <a:gd name="connsiteY8" fmla="*/ 549531 h 4332729"/>
              <a:gd name="connsiteX9" fmla="*/ 4917957 w 6672378"/>
              <a:gd name="connsiteY9" fmla="*/ 671839 h 4332729"/>
              <a:gd name="connsiteX10" fmla="*/ 5634334 w 6672378"/>
              <a:gd name="connsiteY10" fmla="*/ 532058 h 4332729"/>
              <a:gd name="connsiteX11" fmla="*/ 6085441 w 6672378"/>
              <a:gd name="connsiteY11" fmla="*/ 50700 h 4332729"/>
              <a:gd name="connsiteX12" fmla="*/ 6385657 w 6672378"/>
              <a:gd name="connsiteY12" fmla="*/ 526234 h 4332729"/>
              <a:gd name="connsiteX13" fmla="*/ 6659394 w 6672378"/>
              <a:gd name="connsiteY13" fmla="*/ 1405689 h 4332729"/>
              <a:gd name="connsiteX14" fmla="*/ 6531261 w 6672378"/>
              <a:gd name="connsiteY14" fmla="*/ 3234489 h 4332729"/>
              <a:gd name="connsiteX15" fmla="*/ 5708323 w 6672378"/>
              <a:gd name="connsiteY15" fmla="*/ 4322697 h 4332729"/>
              <a:gd name="connsiteX16" fmla="*/ 5388531 w 6672378"/>
              <a:gd name="connsiteY16" fmla="*/ 3881138 h 4332729"/>
              <a:gd name="connsiteX17" fmla="*/ 4982131 w 6672378"/>
              <a:gd name="connsiteY17" fmla="*/ 4304470 h 4332729"/>
              <a:gd name="connsiteX18" fmla="*/ 4645298 w 6672378"/>
              <a:gd name="connsiteY18" fmla="*/ 3836538 h 4332729"/>
              <a:gd name="connsiteX19" fmla="*/ 4406398 w 6672378"/>
              <a:gd name="connsiteY19" fmla="*/ 4304470 h 4332729"/>
              <a:gd name="connsiteX20" fmla="*/ 4110064 w 6672378"/>
              <a:gd name="connsiteY20" fmla="*/ 3813404 h 4332729"/>
              <a:gd name="connsiteX21" fmla="*/ 3903036 w 6672378"/>
              <a:gd name="connsiteY21" fmla="*/ 4332729 h 4332729"/>
              <a:gd name="connsiteX22" fmla="*/ 3610531 w 6672378"/>
              <a:gd name="connsiteY22" fmla="*/ 3847270 h 4332729"/>
              <a:gd name="connsiteX23" fmla="*/ 3356531 w 6672378"/>
              <a:gd name="connsiteY23" fmla="*/ 4279071 h 4332729"/>
              <a:gd name="connsiteX24" fmla="*/ 3090776 w 6672378"/>
              <a:gd name="connsiteY24" fmla="*/ 3835406 h 4332729"/>
              <a:gd name="connsiteX25" fmla="*/ 2780798 w 6672378"/>
              <a:gd name="connsiteY25" fmla="*/ 4287538 h 4332729"/>
              <a:gd name="connsiteX26" fmla="*/ 2484464 w 6672378"/>
              <a:gd name="connsiteY26" fmla="*/ 3830337 h 4332729"/>
              <a:gd name="connsiteX27" fmla="*/ 2224101 w 6672378"/>
              <a:gd name="connsiteY27" fmla="*/ 4278154 h 4332729"/>
              <a:gd name="connsiteX28" fmla="*/ 1951820 w 6672378"/>
              <a:gd name="connsiteY28" fmla="*/ 3853310 h 4332729"/>
              <a:gd name="connsiteX29" fmla="*/ 1671664 w 6672378"/>
              <a:gd name="connsiteY29" fmla="*/ 4279070 h 4332729"/>
              <a:gd name="connsiteX30" fmla="*/ 1409197 w 6672378"/>
              <a:gd name="connsiteY30" fmla="*/ 3813404 h 4332729"/>
              <a:gd name="connsiteX31" fmla="*/ 1133303 w 6672378"/>
              <a:gd name="connsiteY31" fmla="*/ 4298700 h 4332729"/>
              <a:gd name="connsiteX32" fmla="*/ 782666 w 6672378"/>
              <a:gd name="connsiteY32" fmla="*/ 3754137 h 4332729"/>
              <a:gd name="connsiteX33" fmla="*/ 427065 w 6672378"/>
              <a:gd name="connsiteY33" fmla="*/ 4279071 h 4332729"/>
              <a:gd name="connsiteX34" fmla="*/ 194528 w 6672378"/>
              <a:gd name="connsiteY34" fmla="*/ 2931630 h 4332729"/>
              <a:gd name="connsiteX35" fmla="*/ 2330 w 6672378"/>
              <a:gd name="connsiteY35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298198 w 6672378"/>
              <a:gd name="connsiteY5" fmla="*/ 418269 h 4332729"/>
              <a:gd name="connsiteX6" fmla="*/ 2675639 w 6672378"/>
              <a:gd name="connsiteY6" fmla="*/ 48649 h 4332729"/>
              <a:gd name="connsiteX7" fmla="*/ 3211466 w 6672378"/>
              <a:gd name="connsiteY7" fmla="*/ 648542 h 4332729"/>
              <a:gd name="connsiteX8" fmla="*/ 4026854 w 6672378"/>
              <a:gd name="connsiteY8" fmla="*/ 54473 h 4332729"/>
              <a:gd name="connsiteX9" fmla="*/ 4463669 w 6672378"/>
              <a:gd name="connsiteY9" fmla="*/ 549531 h 4332729"/>
              <a:gd name="connsiteX10" fmla="*/ 4917957 w 6672378"/>
              <a:gd name="connsiteY10" fmla="*/ 671839 h 4332729"/>
              <a:gd name="connsiteX11" fmla="*/ 5634334 w 6672378"/>
              <a:gd name="connsiteY11" fmla="*/ 532058 h 4332729"/>
              <a:gd name="connsiteX12" fmla="*/ 6085441 w 6672378"/>
              <a:gd name="connsiteY12" fmla="*/ 50700 h 4332729"/>
              <a:gd name="connsiteX13" fmla="*/ 6385657 w 6672378"/>
              <a:gd name="connsiteY13" fmla="*/ 526234 h 4332729"/>
              <a:gd name="connsiteX14" fmla="*/ 6659394 w 6672378"/>
              <a:gd name="connsiteY14" fmla="*/ 1405689 h 4332729"/>
              <a:gd name="connsiteX15" fmla="*/ 6531261 w 6672378"/>
              <a:gd name="connsiteY15" fmla="*/ 3234489 h 4332729"/>
              <a:gd name="connsiteX16" fmla="*/ 5708323 w 6672378"/>
              <a:gd name="connsiteY16" fmla="*/ 4322697 h 4332729"/>
              <a:gd name="connsiteX17" fmla="*/ 5388531 w 6672378"/>
              <a:gd name="connsiteY17" fmla="*/ 3881138 h 4332729"/>
              <a:gd name="connsiteX18" fmla="*/ 4982131 w 6672378"/>
              <a:gd name="connsiteY18" fmla="*/ 4304470 h 4332729"/>
              <a:gd name="connsiteX19" fmla="*/ 4645298 w 6672378"/>
              <a:gd name="connsiteY19" fmla="*/ 3836538 h 4332729"/>
              <a:gd name="connsiteX20" fmla="*/ 4406398 w 6672378"/>
              <a:gd name="connsiteY20" fmla="*/ 4304470 h 4332729"/>
              <a:gd name="connsiteX21" fmla="*/ 4110064 w 6672378"/>
              <a:gd name="connsiteY21" fmla="*/ 3813404 h 4332729"/>
              <a:gd name="connsiteX22" fmla="*/ 3903036 w 6672378"/>
              <a:gd name="connsiteY22" fmla="*/ 4332729 h 4332729"/>
              <a:gd name="connsiteX23" fmla="*/ 3610531 w 6672378"/>
              <a:gd name="connsiteY23" fmla="*/ 3847270 h 4332729"/>
              <a:gd name="connsiteX24" fmla="*/ 3356531 w 6672378"/>
              <a:gd name="connsiteY24" fmla="*/ 4279071 h 4332729"/>
              <a:gd name="connsiteX25" fmla="*/ 3090776 w 6672378"/>
              <a:gd name="connsiteY25" fmla="*/ 3835406 h 4332729"/>
              <a:gd name="connsiteX26" fmla="*/ 2780798 w 6672378"/>
              <a:gd name="connsiteY26" fmla="*/ 4287538 h 4332729"/>
              <a:gd name="connsiteX27" fmla="*/ 2484464 w 6672378"/>
              <a:gd name="connsiteY27" fmla="*/ 3830337 h 4332729"/>
              <a:gd name="connsiteX28" fmla="*/ 2224101 w 6672378"/>
              <a:gd name="connsiteY28" fmla="*/ 4278154 h 4332729"/>
              <a:gd name="connsiteX29" fmla="*/ 1951820 w 6672378"/>
              <a:gd name="connsiteY29" fmla="*/ 3853310 h 4332729"/>
              <a:gd name="connsiteX30" fmla="*/ 1671664 w 6672378"/>
              <a:gd name="connsiteY30" fmla="*/ 4279070 h 4332729"/>
              <a:gd name="connsiteX31" fmla="*/ 1409197 w 6672378"/>
              <a:gd name="connsiteY31" fmla="*/ 3813404 h 4332729"/>
              <a:gd name="connsiteX32" fmla="*/ 1133303 w 6672378"/>
              <a:gd name="connsiteY32" fmla="*/ 4298700 h 4332729"/>
              <a:gd name="connsiteX33" fmla="*/ 782666 w 6672378"/>
              <a:gd name="connsiteY33" fmla="*/ 3754137 h 4332729"/>
              <a:gd name="connsiteX34" fmla="*/ 427065 w 6672378"/>
              <a:gd name="connsiteY34" fmla="*/ 4279071 h 4332729"/>
              <a:gd name="connsiteX35" fmla="*/ 194528 w 6672378"/>
              <a:gd name="connsiteY35" fmla="*/ 2931630 h 4332729"/>
              <a:gd name="connsiteX36" fmla="*/ 2330 w 6672378"/>
              <a:gd name="connsiteY36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298198 w 6672378"/>
              <a:gd name="connsiteY5" fmla="*/ 418269 h 4332729"/>
              <a:gd name="connsiteX6" fmla="*/ 2484464 w 6672378"/>
              <a:gd name="connsiteY6" fmla="*/ 629936 h 4332729"/>
              <a:gd name="connsiteX7" fmla="*/ 2675639 w 6672378"/>
              <a:gd name="connsiteY7" fmla="*/ 48649 h 4332729"/>
              <a:gd name="connsiteX8" fmla="*/ 3211466 w 6672378"/>
              <a:gd name="connsiteY8" fmla="*/ 648542 h 4332729"/>
              <a:gd name="connsiteX9" fmla="*/ 4026854 w 6672378"/>
              <a:gd name="connsiteY9" fmla="*/ 54473 h 4332729"/>
              <a:gd name="connsiteX10" fmla="*/ 4463669 w 6672378"/>
              <a:gd name="connsiteY10" fmla="*/ 549531 h 4332729"/>
              <a:gd name="connsiteX11" fmla="*/ 4917957 w 6672378"/>
              <a:gd name="connsiteY11" fmla="*/ 671839 h 4332729"/>
              <a:gd name="connsiteX12" fmla="*/ 5634334 w 6672378"/>
              <a:gd name="connsiteY12" fmla="*/ 532058 h 4332729"/>
              <a:gd name="connsiteX13" fmla="*/ 6085441 w 6672378"/>
              <a:gd name="connsiteY13" fmla="*/ 50700 h 4332729"/>
              <a:gd name="connsiteX14" fmla="*/ 6385657 w 6672378"/>
              <a:gd name="connsiteY14" fmla="*/ 526234 h 4332729"/>
              <a:gd name="connsiteX15" fmla="*/ 6659394 w 6672378"/>
              <a:gd name="connsiteY15" fmla="*/ 1405689 h 4332729"/>
              <a:gd name="connsiteX16" fmla="*/ 6531261 w 6672378"/>
              <a:gd name="connsiteY16" fmla="*/ 3234489 h 4332729"/>
              <a:gd name="connsiteX17" fmla="*/ 5708323 w 6672378"/>
              <a:gd name="connsiteY17" fmla="*/ 4322697 h 4332729"/>
              <a:gd name="connsiteX18" fmla="*/ 5388531 w 6672378"/>
              <a:gd name="connsiteY18" fmla="*/ 3881138 h 4332729"/>
              <a:gd name="connsiteX19" fmla="*/ 4982131 w 6672378"/>
              <a:gd name="connsiteY19" fmla="*/ 4304470 h 4332729"/>
              <a:gd name="connsiteX20" fmla="*/ 4645298 w 6672378"/>
              <a:gd name="connsiteY20" fmla="*/ 3836538 h 4332729"/>
              <a:gd name="connsiteX21" fmla="*/ 4406398 w 6672378"/>
              <a:gd name="connsiteY21" fmla="*/ 4304470 h 4332729"/>
              <a:gd name="connsiteX22" fmla="*/ 4110064 w 6672378"/>
              <a:gd name="connsiteY22" fmla="*/ 3813404 h 4332729"/>
              <a:gd name="connsiteX23" fmla="*/ 3903036 w 6672378"/>
              <a:gd name="connsiteY23" fmla="*/ 4332729 h 4332729"/>
              <a:gd name="connsiteX24" fmla="*/ 3610531 w 6672378"/>
              <a:gd name="connsiteY24" fmla="*/ 3847270 h 4332729"/>
              <a:gd name="connsiteX25" fmla="*/ 3356531 w 6672378"/>
              <a:gd name="connsiteY25" fmla="*/ 4279071 h 4332729"/>
              <a:gd name="connsiteX26" fmla="*/ 3090776 w 6672378"/>
              <a:gd name="connsiteY26" fmla="*/ 3835406 h 4332729"/>
              <a:gd name="connsiteX27" fmla="*/ 2780798 w 6672378"/>
              <a:gd name="connsiteY27" fmla="*/ 4287538 h 4332729"/>
              <a:gd name="connsiteX28" fmla="*/ 2484464 w 6672378"/>
              <a:gd name="connsiteY28" fmla="*/ 3830337 h 4332729"/>
              <a:gd name="connsiteX29" fmla="*/ 2224101 w 6672378"/>
              <a:gd name="connsiteY29" fmla="*/ 4278154 h 4332729"/>
              <a:gd name="connsiteX30" fmla="*/ 1951820 w 6672378"/>
              <a:gd name="connsiteY30" fmla="*/ 3853310 h 4332729"/>
              <a:gd name="connsiteX31" fmla="*/ 1671664 w 6672378"/>
              <a:gd name="connsiteY31" fmla="*/ 4279070 h 4332729"/>
              <a:gd name="connsiteX32" fmla="*/ 1409197 w 6672378"/>
              <a:gd name="connsiteY32" fmla="*/ 3813404 h 4332729"/>
              <a:gd name="connsiteX33" fmla="*/ 1133303 w 6672378"/>
              <a:gd name="connsiteY33" fmla="*/ 4298700 h 4332729"/>
              <a:gd name="connsiteX34" fmla="*/ 782666 w 6672378"/>
              <a:gd name="connsiteY34" fmla="*/ 3754137 h 4332729"/>
              <a:gd name="connsiteX35" fmla="*/ 427065 w 6672378"/>
              <a:gd name="connsiteY35" fmla="*/ 4279071 h 4332729"/>
              <a:gd name="connsiteX36" fmla="*/ 194528 w 6672378"/>
              <a:gd name="connsiteY36" fmla="*/ 2931630 h 4332729"/>
              <a:gd name="connsiteX37" fmla="*/ 2330 w 6672378"/>
              <a:gd name="connsiteY37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298198 w 6672378"/>
              <a:gd name="connsiteY5" fmla="*/ 418269 h 4332729"/>
              <a:gd name="connsiteX6" fmla="*/ 2484464 w 6672378"/>
              <a:gd name="connsiteY6" fmla="*/ 629936 h 4332729"/>
              <a:gd name="connsiteX7" fmla="*/ 2717972 w 6672378"/>
              <a:gd name="connsiteY7" fmla="*/ 404249 h 4332729"/>
              <a:gd name="connsiteX8" fmla="*/ 3211466 w 6672378"/>
              <a:gd name="connsiteY8" fmla="*/ 648542 h 4332729"/>
              <a:gd name="connsiteX9" fmla="*/ 4026854 w 6672378"/>
              <a:gd name="connsiteY9" fmla="*/ 54473 h 4332729"/>
              <a:gd name="connsiteX10" fmla="*/ 4463669 w 6672378"/>
              <a:gd name="connsiteY10" fmla="*/ 549531 h 4332729"/>
              <a:gd name="connsiteX11" fmla="*/ 4917957 w 6672378"/>
              <a:gd name="connsiteY11" fmla="*/ 671839 h 4332729"/>
              <a:gd name="connsiteX12" fmla="*/ 5634334 w 6672378"/>
              <a:gd name="connsiteY12" fmla="*/ 532058 h 4332729"/>
              <a:gd name="connsiteX13" fmla="*/ 6085441 w 6672378"/>
              <a:gd name="connsiteY13" fmla="*/ 50700 h 4332729"/>
              <a:gd name="connsiteX14" fmla="*/ 6385657 w 6672378"/>
              <a:gd name="connsiteY14" fmla="*/ 526234 h 4332729"/>
              <a:gd name="connsiteX15" fmla="*/ 6659394 w 6672378"/>
              <a:gd name="connsiteY15" fmla="*/ 1405689 h 4332729"/>
              <a:gd name="connsiteX16" fmla="*/ 6531261 w 6672378"/>
              <a:gd name="connsiteY16" fmla="*/ 3234489 h 4332729"/>
              <a:gd name="connsiteX17" fmla="*/ 5708323 w 6672378"/>
              <a:gd name="connsiteY17" fmla="*/ 4322697 h 4332729"/>
              <a:gd name="connsiteX18" fmla="*/ 5388531 w 6672378"/>
              <a:gd name="connsiteY18" fmla="*/ 3881138 h 4332729"/>
              <a:gd name="connsiteX19" fmla="*/ 4982131 w 6672378"/>
              <a:gd name="connsiteY19" fmla="*/ 4304470 h 4332729"/>
              <a:gd name="connsiteX20" fmla="*/ 4645298 w 6672378"/>
              <a:gd name="connsiteY20" fmla="*/ 3836538 h 4332729"/>
              <a:gd name="connsiteX21" fmla="*/ 4406398 w 6672378"/>
              <a:gd name="connsiteY21" fmla="*/ 4304470 h 4332729"/>
              <a:gd name="connsiteX22" fmla="*/ 4110064 w 6672378"/>
              <a:gd name="connsiteY22" fmla="*/ 3813404 h 4332729"/>
              <a:gd name="connsiteX23" fmla="*/ 3903036 w 6672378"/>
              <a:gd name="connsiteY23" fmla="*/ 4332729 h 4332729"/>
              <a:gd name="connsiteX24" fmla="*/ 3610531 w 6672378"/>
              <a:gd name="connsiteY24" fmla="*/ 3847270 h 4332729"/>
              <a:gd name="connsiteX25" fmla="*/ 3356531 w 6672378"/>
              <a:gd name="connsiteY25" fmla="*/ 4279071 h 4332729"/>
              <a:gd name="connsiteX26" fmla="*/ 3090776 w 6672378"/>
              <a:gd name="connsiteY26" fmla="*/ 3835406 h 4332729"/>
              <a:gd name="connsiteX27" fmla="*/ 2780798 w 6672378"/>
              <a:gd name="connsiteY27" fmla="*/ 4287538 h 4332729"/>
              <a:gd name="connsiteX28" fmla="*/ 2484464 w 6672378"/>
              <a:gd name="connsiteY28" fmla="*/ 3830337 h 4332729"/>
              <a:gd name="connsiteX29" fmla="*/ 2224101 w 6672378"/>
              <a:gd name="connsiteY29" fmla="*/ 4278154 h 4332729"/>
              <a:gd name="connsiteX30" fmla="*/ 1951820 w 6672378"/>
              <a:gd name="connsiteY30" fmla="*/ 3853310 h 4332729"/>
              <a:gd name="connsiteX31" fmla="*/ 1671664 w 6672378"/>
              <a:gd name="connsiteY31" fmla="*/ 4279070 h 4332729"/>
              <a:gd name="connsiteX32" fmla="*/ 1409197 w 6672378"/>
              <a:gd name="connsiteY32" fmla="*/ 3813404 h 4332729"/>
              <a:gd name="connsiteX33" fmla="*/ 1133303 w 6672378"/>
              <a:gd name="connsiteY33" fmla="*/ 4298700 h 4332729"/>
              <a:gd name="connsiteX34" fmla="*/ 782666 w 6672378"/>
              <a:gd name="connsiteY34" fmla="*/ 3754137 h 4332729"/>
              <a:gd name="connsiteX35" fmla="*/ 427065 w 6672378"/>
              <a:gd name="connsiteY35" fmla="*/ 4279071 h 4332729"/>
              <a:gd name="connsiteX36" fmla="*/ 194528 w 6672378"/>
              <a:gd name="connsiteY36" fmla="*/ 2931630 h 4332729"/>
              <a:gd name="connsiteX37" fmla="*/ 2330 w 6672378"/>
              <a:gd name="connsiteY37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298198 w 6672378"/>
              <a:gd name="connsiteY5" fmla="*/ 418269 h 4332729"/>
              <a:gd name="connsiteX6" fmla="*/ 2484464 w 6672378"/>
              <a:gd name="connsiteY6" fmla="*/ 629936 h 4332729"/>
              <a:gd name="connsiteX7" fmla="*/ 2717972 w 6672378"/>
              <a:gd name="connsiteY7" fmla="*/ 404249 h 4332729"/>
              <a:gd name="connsiteX8" fmla="*/ 2865464 w 6672378"/>
              <a:gd name="connsiteY8" fmla="*/ 613003 h 4332729"/>
              <a:gd name="connsiteX9" fmla="*/ 3211466 w 6672378"/>
              <a:gd name="connsiteY9" fmla="*/ 648542 h 4332729"/>
              <a:gd name="connsiteX10" fmla="*/ 4026854 w 6672378"/>
              <a:gd name="connsiteY10" fmla="*/ 54473 h 4332729"/>
              <a:gd name="connsiteX11" fmla="*/ 4463669 w 6672378"/>
              <a:gd name="connsiteY11" fmla="*/ 549531 h 4332729"/>
              <a:gd name="connsiteX12" fmla="*/ 4917957 w 6672378"/>
              <a:gd name="connsiteY12" fmla="*/ 671839 h 4332729"/>
              <a:gd name="connsiteX13" fmla="*/ 5634334 w 6672378"/>
              <a:gd name="connsiteY13" fmla="*/ 532058 h 4332729"/>
              <a:gd name="connsiteX14" fmla="*/ 6085441 w 6672378"/>
              <a:gd name="connsiteY14" fmla="*/ 50700 h 4332729"/>
              <a:gd name="connsiteX15" fmla="*/ 6385657 w 6672378"/>
              <a:gd name="connsiteY15" fmla="*/ 526234 h 4332729"/>
              <a:gd name="connsiteX16" fmla="*/ 6659394 w 6672378"/>
              <a:gd name="connsiteY16" fmla="*/ 1405689 h 4332729"/>
              <a:gd name="connsiteX17" fmla="*/ 6531261 w 6672378"/>
              <a:gd name="connsiteY17" fmla="*/ 3234489 h 4332729"/>
              <a:gd name="connsiteX18" fmla="*/ 5708323 w 6672378"/>
              <a:gd name="connsiteY18" fmla="*/ 4322697 h 4332729"/>
              <a:gd name="connsiteX19" fmla="*/ 5388531 w 6672378"/>
              <a:gd name="connsiteY19" fmla="*/ 3881138 h 4332729"/>
              <a:gd name="connsiteX20" fmla="*/ 4982131 w 6672378"/>
              <a:gd name="connsiteY20" fmla="*/ 4304470 h 4332729"/>
              <a:gd name="connsiteX21" fmla="*/ 4645298 w 6672378"/>
              <a:gd name="connsiteY21" fmla="*/ 3836538 h 4332729"/>
              <a:gd name="connsiteX22" fmla="*/ 4406398 w 6672378"/>
              <a:gd name="connsiteY22" fmla="*/ 4304470 h 4332729"/>
              <a:gd name="connsiteX23" fmla="*/ 4110064 w 6672378"/>
              <a:gd name="connsiteY23" fmla="*/ 3813404 h 4332729"/>
              <a:gd name="connsiteX24" fmla="*/ 3903036 w 6672378"/>
              <a:gd name="connsiteY24" fmla="*/ 4332729 h 4332729"/>
              <a:gd name="connsiteX25" fmla="*/ 3610531 w 6672378"/>
              <a:gd name="connsiteY25" fmla="*/ 3847270 h 4332729"/>
              <a:gd name="connsiteX26" fmla="*/ 3356531 w 6672378"/>
              <a:gd name="connsiteY26" fmla="*/ 4279071 h 4332729"/>
              <a:gd name="connsiteX27" fmla="*/ 3090776 w 6672378"/>
              <a:gd name="connsiteY27" fmla="*/ 3835406 h 4332729"/>
              <a:gd name="connsiteX28" fmla="*/ 2780798 w 6672378"/>
              <a:gd name="connsiteY28" fmla="*/ 4287538 h 4332729"/>
              <a:gd name="connsiteX29" fmla="*/ 2484464 w 6672378"/>
              <a:gd name="connsiteY29" fmla="*/ 3830337 h 4332729"/>
              <a:gd name="connsiteX30" fmla="*/ 2224101 w 6672378"/>
              <a:gd name="connsiteY30" fmla="*/ 4278154 h 4332729"/>
              <a:gd name="connsiteX31" fmla="*/ 1951820 w 6672378"/>
              <a:gd name="connsiteY31" fmla="*/ 3853310 h 4332729"/>
              <a:gd name="connsiteX32" fmla="*/ 1671664 w 6672378"/>
              <a:gd name="connsiteY32" fmla="*/ 4279070 h 4332729"/>
              <a:gd name="connsiteX33" fmla="*/ 1409197 w 6672378"/>
              <a:gd name="connsiteY33" fmla="*/ 3813404 h 4332729"/>
              <a:gd name="connsiteX34" fmla="*/ 1133303 w 6672378"/>
              <a:gd name="connsiteY34" fmla="*/ 4298700 h 4332729"/>
              <a:gd name="connsiteX35" fmla="*/ 782666 w 6672378"/>
              <a:gd name="connsiteY35" fmla="*/ 3754137 h 4332729"/>
              <a:gd name="connsiteX36" fmla="*/ 427065 w 6672378"/>
              <a:gd name="connsiteY36" fmla="*/ 4279071 h 4332729"/>
              <a:gd name="connsiteX37" fmla="*/ 194528 w 6672378"/>
              <a:gd name="connsiteY37" fmla="*/ 2931630 h 4332729"/>
              <a:gd name="connsiteX38" fmla="*/ 2330 w 6672378"/>
              <a:gd name="connsiteY38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298198 w 6672378"/>
              <a:gd name="connsiteY5" fmla="*/ 418269 h 4332729"/>
              <a:gd name="connsiteX6" fmla="*/ 2484464 w 6672378"/>
              <a:gd name="connsiteY6" fmla="*/ 629936 h 4332729"/>
              <a:gd name="connsiteX7" fmla="*/ 2717972 w 6672378"/>
              <a:gd name="connsiteY7" fmla="*/ 404249 h 4332729"/>
              <a:gd name="connsiteX8" fmla="*/ 2865464 w 6672378"/>
              <a:gd name="connsiteY8" fmla="*/ 613003 h 4332729"/>
              <a:gd name="connsiteX9" fmla="*/ 3110998 w 6672378"/>
              <a:gd name="connsiteY9" fmla="*/ 426736 h 4332729"/>
              <a:gd name="connsiteX10" fmla="*/ 3211466 w 6672378"/>
              <a:gd name="connsiteY10" fmla="*/ 648542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298198 w 6672378"/>
              <a:gd name="connsiteY5" fmla="*/ 418269 h 4332729"/>
              <a:gd name="connsiteX6" fmla="*/ 2484464 w 6672378"/>
              <a:gd name="connsiteY6" fmla="*/ 629936 h 4332729"/>
              <a:gd name="connsiteX7" fmla="*/ 2717972 w 6672378"/>
              <a:gd name="connsiteY7" fmla="*/ 404249 h 4332729"/>
              <a:gd name="connsiteX8" fmla="*/ 2865464 w 6672378"/>
              <a:gd name="connsiteY8" fmla="*/ 613003 h 4332729"/>
              <a:gd name="connsiteX9" fmla="*/ 3110998 w 6672378"/>
              <a:gd name="connsiteY9" fmla="*/ 426736 h 4332729"/>
              <a:gd name="connsiteX10" fmla="*/ 3313066 w 6672378"/>
              <a:gd name="connsiteY10" fmla="*/ 657008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29936 h 4332729"/>
              <a:gd name="connsiteX7" fmla="*/ 2717972 w 6672378"/>
              <a:gd name="connsiteY7" fmla="*/ 404249 h 4332729"/>
              <a:gd name="connsiteX8" fmla="*/ 2865464 w 6672378"/>
              <a:gd name="connsiteY8" fmla="*/ 613003 h 4332729"/>
              <a:gd name="connsiteX9" fmla="*/ 3110998 w 6672378"/>
              <a:gd name="connsiteY9" fmla="*/ 426736 h 4332729"/>
              <a:gd name="connsiteX10" fmla="*/ 3313066 w 6672378"/>
              <a:gd name="connsiteY10" fmla="*/ 657008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717972 w 6672378"/>
              <a:gd name="connsiteY7" fmla="*/ 404249 h 4332729"/>
              <a:gd name="connsiteX8" fmla="*/ 2865464 w 6672378"/>
              <a:gd name="connsiteY8" fmla="*/ 613003 h 4332729"/>
              <a:gd name="connsiteX9" fmla="*/ 3110998 w 6672378"/>
              <a:gd name="connsiteY9" fmla="*/ 426736 h 4332729"/>
              <a:gd name="connsiteX10" fmla="*/ 3313066 w 6672378"/>
              <a:gd name="connsiteY10" fmla="*/ 657008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65464 w 6672378"/>
              <a:gd name="connsiteY8" fmla="*/ 613003 h 4332729"/>
              <a:gd name="connsiteX9" fmla="*/ 3110998 w 6672378"/>
              <a:gd name="connsiteY9" fmla="*/ 426736 h 4332729"/>
              <a:gd name="connsiteX10" fmla="*/ 3313066 w 6672378"/>
              <a:gd name="connsiteY10" fmla="*/ 657008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110998 w 6672378"/>
              <a:gd name="connsiteY9" fmla="*/ 426736 h 4332729"/>
              <a:gd name="connsiteX10" fmla="*/ 3313066 w 6672378"/>
              <a:gd name="connsiteY10" fmla="*/ 657008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313066 w 6672378"/>
              <a:gd name="connsiteY10" fmla="*/ 657008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917957 w 6672378"/>
              <a:gd name="connsiteY13" fmla="*/ 671839 h 4332729"/>
              <a:gd name="connsiteX14" fmla="*/ 5634334 w 6672378"/>
              <a:gd name="connsiteY14" fmla="*/ 532058 h 4332729"/>
              <a:gd name="connsiteX15" fmla="*/ 6085441 w 6672378"/>
              <a:gd name="connsiteY15" fmla="*/ 50700 h 4332729"/>
              <a:gd name="connsiteX16" fmla="*/ 6385657 w 6672378"/>
              <a:gd name="connsiteY16" fmla="*/ 526234 h 4332729"/>
              <a:gd name="connsiteX17" fmla="*/ 6659394 w 6672378"/>
              <a:gd name="connsiteY17" fmla="*/ 1405689 h 4332729"/>
              <a:gd name="connsiteX18" fmla="*/ 6531261 w 6672378"/>
              <a:gd name="connsiteY18" fmla="*/ 3234489 h 4332729"/>
              <a:gd name="connsiteX19" fmla="*/ 5708323 w 6672378"/>
              <a:gd name="connsiteY19" fmla="*/ 4322697 h 4332729"/>
              <a:gd name="connsiteX20" fmla="*/ 5388531 w 6672378"/>
              <a:gd name="connsiteY20" fmla="*/ 3881138 h 4332729"/>
              <a:gd name="connsiteX21" fmla="*/ 4982131 w 6672378"/>
              <a:gd name="connsiteY21" fmla="*/ 4304470 h 4332729"/>
              <a:gd name="connsiteX22" fmla="*/ 4645298 w 6672378"/>
              <a:gd name="connsiteY22" fmla="*/ 3836538 h 4332729"/>
              <a:gd name="connsiteX23" fmla="*/ 4406398 w 6672378"/>
              <a:gd name="connsiteY23" fmla="*/ 4304470 h 4332729"/>
              <a:gd name="connsiteX24" fmla="*/ 4110064 w 6672378"/>
              <a:gd name="connsiteY24" fmla="*/ 3813404 h 4332729"/>
              <a:gd name="connsiteX25" fmla="*/ 3903036 w 6672378"/>
              <a:gd name="connsiteY25" fmla="*/ 4332729 h 4332729"/>
              <a:gd name="connsiteX26" fmla="*/ 3610531 w 6672378"/>
              <a:gd name="connsiteY26" fmla="*/ 3847270 h 4332729"/>
              <a:gd name="connsiteX27" fmla="*/ 3356531 w 6672378"/>
              <a:gd name="connsiteY27" fmla="*/ 4279071 h 4332729"/>
              <a:gd name="connsiteX28" fmla="*/ 3090776 w 6672378"/>
              <a:gd name="connsiteY28" fmla="*/ 3835406 h 4332729"/>
              <a:gd name="connsiteX29" fmla="*/ 2780798 w 6672378"/>
              <a:gd name="connsiteY29" fmla="*/ 4287538 h 4332729"/>
              <a:gd name="connsiteX30" fmla="*/ 2484464 w 6672378"/>
              <a:gd name="connsiteY30" fmla="*/ 3830337 h 4332729"/>
              <a:gd name="connsiteX31" fmla="*/ 2224101 w 6672378"/>
              <a:gd name="connsiteY31" fmla="*/ 4278154 h 4332729"/>
              <a:gd name="connsiteX32" fmla="*/ 1951820 w 6672378"/>
              <a:gd name="connsiteY32" fmla="*/ 3853310 h 4332729"/>
              <a:gd name="connsiteX33" fmla="*/ 1671664 w 6672378"/>
              <a:gd name="connsiteY33" fmla="*/ 4279070 h 4332729"/>
              <a:gd name="connsiteX34" fmla="*/ 1409197 w 6672378"/>
              <a:gd name="connsiteY34" fmla="*/ 3813404 h 4332729"/>
              <a:gd name="connsiteX35" fmla="*/ 1133303 w 6672378"/>
              <a:gd name="connsiteY35" fmla="*/ 4298700 h 4332729"/>
              <a:gd name="connsiteX36" fmla="*/ 782666 w 6672378"/>
              <a:gd name="connsiteY36" fmla="*/ 3754137 h 4332729"/>
              <a:gd name="connsiteX37" fmla="*/ 427065 w 6672378"/>
              <a:gd name="connsiteY37" fmla="*/ 4279071 h 4332729"/>
              <a:gd name="connsiteX38" fmla="*/ 194528 w 6672378"/>
              <a:gd name="connsiteY38" fmla="*/ 2931630 h 4332729"/>
              <a:gd name="connsiteX39" fmla="*/ 2330 w 6672378"/>
              <a:gd name="connsiteY39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463669 w 6672378"/>
              <a:gd name="connsiteY12" fmla="*/ 549531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634334 w 6672378"/>
              <a:gd name="connsiteY15" fmla="*/ 532058 h 4332729"/>
              <a:gd name="connsiteX16" fmla="*/ 6085441 w 6672378"/>
              <a:gd name="connsiteY16" fmla="*/ 50700 h 4332729"/>
              <a:gd name="connsiteX17" fmla="*/ 6385657 w 6672378"/>
              <a:gd name="connsiteY17" fmla="*/ 526234 h 4332729"/>
              <a:gd name="connsiteX18" fmla="*/ 6659394 w 6672378"/>
              <a:gd name="connsiteY18" fmla="*/ 1405689 h 4332729"/>
              <a:gd name="connsiteX19" fmla="*/ 6531261 w 6672378"/>
              <a:gd name="connsiteY19" fmla="*/ 3234489 h 4332729"/>
              <a:gd name="connsiteX20" fmla="*/ 5708323 w 6672378"/>
              <a:gd name="connsiteY20" fmla="*/ 4322697 h 4332729"/>
              <a:gd name="connsiteX21" fmla="*/ 5388531 w 6672378"/>
              <a:gd name="connsiteY21" fmla="*/ 3881138 h 4332729"/>
              <a:gd name="connsiteX22" fmla="*/ 4982131 w 6672378"/>
              <a:gd name="connsiteY22" fmla="*/ 4304470 h 4332729"/>
              <a:gd name="connsiteX23" fmla="*/ 4645298 w 6672378"/>
              <a:gd name="connsiteY23" fmla="*/ 3836538 h 4332729"/>
              <a:gd name="connsiteX24" fmla="*/ 4406398 w 6672378"/>
              <a:gd name="connsiteY24" fmla="*/ 4304470 h 4332729"/>
              <a:gd name="connsiteX25" fmla="*/ 4110064 w 6672378"/>
              <a:gd name="connsiteY25" fmla="*/ 3813404 h 4332729"/>
              <a:gd name="connsiteX26" fmla="*/ 3903036 w 6672378"/>
              <a:gd name="connsiteY26" fmla="*/ 4332729 h 4332729"/>
              <a:gd name="connsiteX27" fmla="*/ 3610531 w 6672378"/>
              <a:gd name="connsiteY27" fmla="*/ 3847270 h 4332729"/>
              <a:gd name="connsiteX28" fmla="*/ 3356531 w 6672378"/>
              <a:gd name="connsiteY28" fmla="*/ 4279071 h 4332729"/>
              <a:gd name="connsiteX29" fmla="*/ 3090776 w 6672378"/>
              <a:gd name="connsiteY29" fmla="*/ 3835406 h 4332729"/>
              <a:gd name="connsiteX30" fmla="*/ 2780798 w 6672378"/>
              <a:gd name="connsiteY30" fmla="*/ 4287538 h 4332729"/>
              <a:gd name="connsiteX31" fmla="*/ 2484464 w 6672378"/>
              <a:gd name="connsiteY31" fmla="*/ 3830337 h 4332729"/>
              <a:gd name="connsiteX32" fmla="*/ 2224101 w 6672378"/>
              <a:gd name="connsiteY32" fmla="*/ 4278154 h 4332729"/>
              <a:gd name="connsiteX33" fmla="*/ 1951820 w 6672378"/>
              <a:gd name="connsiteY33" fmla="*/ 3853310 h 4332729"/>
              <a:gd name="connsiteX34" fmla="*/ 1671664 w 6672378"/>
              <a:gd name="connsiteY34" fmla="*/ 4279070 h 4332729"/>
              <a:gd name="connsiteX35" fmla="*/ 1409197 w 6672378"/>
              <a:gd name="connsiteY35" fmla="*/ 3813404 h 4332729"/>
              <a:gd name="connsiteX36" fmla="*/ 1133303 w 6672378"/>
              <a:gd name="connsiteY36" fmla="*/ 4298700 h 4332729"/>
              <a:gd name="connsiteX37" fmla="*/ 782666 w 6672378"/>
              <a:gd name="connsiteY37" fmla="*/ 3754137 h 4332729"/>
              <a:gd name="connsiteX38" fmla="*/ 427065 w 6672378"/>
              <a:gd name="connsiteY38" fmla="*/ 4279071 h 4332729"/>
              <a:gd name="connsiteX39" fmla="*/ 194528 w 6672378"/>
              <a:gd name="connsiteY39" fmla="*/ 2931630 h 4332729"/>
              <a:gd name="connsiteX40" fmla="*/ 2330 w 6672378"/>
              <a:gd name="connsiteY40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634334 w 6672378"/>
              <a:gd name="connsiteY15" fmla="*/ 532058 h 4332729"/>
              <a:gd name="connsiteX16" fmla="*/ 6085441 w 6672378"/>
              <a:gd name="connsiteY16" fmla="*/ 50700 h 4332729"/>
              <a:gd name="connsiteX17" fmla="*/ 6385657 w 6672378"/>
              <a:gd name="connsiteY17" fmla="*/ 526234 h 4332729"/>
              <a:gd name="connsiteX18" fmla="*/ 6659394 w 6672378"/>
              <a:gd name="connsiteY18" fmla="*/ 1405689 h 4332729"/>
              <a:gd name="connsiteX19" fmla="*/ 6531261 w 6672378"/>
              <a:gd name="connsiteY19" fmla="*/ 3234489 h 4332729"/>
              <a:gd name="connsiteX20" fmla="*/ 5708323 w 6672378"/>
              <a:gd name="connsiteY20" fmla="*/ 4322697 h 4332729"/>
              <a:gd name="connsiteX21" fmla="*/ 5388531 w 6672378"/>
              <a:gd name="connsiteY21" fmla="*/ 3881138 h 4332729"/>
              <a:gd name="connsiteX22" fmla="*/ 4982131 w 6672378"/>
              <a:gd name="connsiteY22" fmla="*/ 4304470 h 4332729"/>
              <a:gd name="connsiteX23" fmla="*/ 4645298 w 6672378"/>
              <a:gd name="connsiteY23" fmla="*/ 3836538 h 4332729"/>
              <a:gd name="connsiteX24" fmla="*/ 4406398 w 6672378"/>
              <a:gd name="connsiteY24" fmla="*/ 4304470 h 4332729"/>
              <a:gd name="connsiteX25" fmla="*/ 4110064 w 6672378"/>
              <a:gd name="connsiteY25" fmla="*/ 3813404 h 4332729"/>
              <a:gd name="connsiteX26" fmla="*/ 3903036 w 6672378"/>
              <a:gd name="connsiteY26" fmla="*/ 4332729 h 4332729"/>
              <a:gd name="connsiteX27" fmla="*/ 3610531 w 6672378"/>
              <a:gd name="connsiteY27" fmla="*/ 3847270 h 4332729"/>
              <a:gd name="connsiteX28" fmla="*/ 3356531 w 6672378"/>
              <a:gd name="connsiteY28" fmla="*/ 4279071 h 4332729"/>
              <a:gd name="connsiteX29" fmla="*/ 3090776 w 6672378"/>
              <a:gd name="connsiteY29" fmla="*/ 3835406 h 4332729"/>
              <a:gd name="connsiteX30" fmla="*/ 2780798 w 6672378"/>
              <a:gd name="connsiteY30" fmla="*/ 4287538 h 4332729"/>
              <a:gd name="connsiteX31" fmla="*/ 2484464 w 6672378"/>
              <a:gd name="connsiteY31" fmla="*/ 3830337 h 4332729"/>
              <a:gd name="connsiteX32" fmla="*/ 2224101 w 6672378"/>
              <a:gd name="connsiteY32" fmla="*/ 4278154 h 4332729"/>
              <a:gd name="connsiteX33" fmla="*/ 1951820 w 6672378"/>
              <a:gd name="connsiteY33" fmla="*/ 3853310 h 4332729"/>
              <a:gd name="connsiteX34" fmla="*/ 1671664 w 6672378"/>
              <a:gd name="connsiteY34" fmla="*/ 4279070 h 4332729"/>
              <a:gd name="connsiteX35" fmla="*/ 1409197 w 6672378"/>
              <a:gd name="connsiteY35" fmla="*/ 3813404 h 4332729"/>
              <a:gd name="connsiteX36" fmla="*/ 1133303 w 6672378"/>
              <a:gd name="connsiteY36" fmla="*/ 4298700 h 4332729"/>
              <a:gd name="connsiteX37" fmla="*/ 782666 w 6672378"/>
              <a:gd name="connsiteY37" fmla="*/ 3754137 h 4332729"/>
              <a:gd name="connsiteX38" fmla="*/ 427065 w 6672378"/>
              <a:gd name="connsiteY38" fmla="*/ 4279071 h 4332729"/>
              <a:gd name="connsiteX39" fmla="*/ 194528 w 6672378"/>
              <a:gd name="connsiteY39" fmla="*/ 2931630 h 4332729"/>
              <a:gd name="connsiteX40" fmla="*/ 2330 w 6672378"/>
              <a:gd name="connsiteY40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634334 w 6672378"/>
              <a:gd name="connsiteY16" fmla="*/ 532058 h 4332729"/>
              <a:gd name="connsiteX17" fmla="*/ 6085441 w 6672378"/>
              <a:gd name="connsiteY17" fmla="*/ 50700 h 4332729"/>
              <a:gd name="connsiteX18" fmla="*/ 6385657 w 6672378"/>
              <a:gd name="connsiteY18" fmla="*/ 526234 h 4332729"/>
              <a:gd name="connsiteX19" fmla="*/ 6659394 w 6672378"/>
              <a:gd name="connsiteY19" fmla="*/ 1405689 h 4332729"/>
              <a:gd name="connsiteX20" fmla="*/ 6531261 w 6672378"/>
              <a:gd name="connsiteY20" fmla="*/ 3234489 h 4332729"/>
              <a:gd name="connsiteX21" fmla="*/ 5708323 w 6672378"/>
              <a:gd name="connsiteY21" fmla="*/ 4322697 h 4332729"/>
              <a:gd name="connsiteX22" fmla="*/ 5388531 w 6672378"/>
              <a:gd name="connsiteY22" fmla="*/ 3881138 h 4332729"/>
              <a:gd name="connsiteX23" fmla="*/ 4982131 w 6672378"/>
              <a:gd name="connsiteY23" fmla="*/ 4304470 h 4332729"/>
              <a:gd name="connsiteX24" fmla="*/ 4645298 w 6672378"/>
              <a:gd name="connsiteY24" fmla="*/ 3836538 h 4332729"/>
              <a:gd name="connsiteX25" fmla="*/ 4406398 w 6672378"/>
              <a:gd name="connsiteY25" fmla="*/ 4304470 h 4332729"/>
              <a:gd name="connsiteX26" fmla="*/ 4110064 w 6672378"/>
              <a:gd name="connsiteY26" fmla="*/ 3813404 h 4332729"/>
              <a:gd name="connsiteX27" fmla="*/ 3903036 w 6672378"/>
              <a:gd name="connsiteY27" fmla="*/ 4332729 h 4332729"/>
              <a:gd name="connsiteX28" fmla="*/ 3610531 w 6672378"/>
              <a:gd name="connsiteY28" fmla="*/ 3847270 h 4332729"/>
              <a:gd name="connsiteX29" fmla="*/ 3356531 w 6672378"/>
              <a:gd name="connsiteY29" fmla="*/ 4279071 h 4332729"/>
              <a:gd name="connsiteX30" fmla="*/ 3090776 w 6672378"/>
              <a:gd name="connsiteY30" fmla="*/ 3835406 h 4332729"/>
              <a:gd name="connsiteX31" fmla="*/ 2780798 w 6672378"/>
              <a:gd name="connsiteY31" fmla="*/ 4287538 h 4332729"/>
              <a:gd name="connsiteX32" fmla="*/ 2484464 w 6672378"/>
              <a:gd name="connsiteY32" fmla="*/ 3830337 h 4332729"/>
              <a:gd name="connsiteX33" fmla="*/ 2224101 w 6672378"/>
              <a:gd name="connsiteY33" fmla="*/ 4278154 h 4332729"/>
              <a:gd name="connsiteX34" fmla="*/ 1951820 w 6672378"/>
              <a:gd name="connsiteY34" fmla="*/ 3853310 h 4332729"/>
              <a:gd name="connsiteX35" fmla="*/ 1671664 w 6672378"/>
              <a:gd name="connsiteY35" fmla="*/ 4279070 h 4332729"/>
              <a:gd name="connsiteX36" fmla="*/ 1409197 w 6672378"/>
              <a:gd name="connsiteY36" fmla="*/ 3813404 h 4332729"/>
              <a:gd name="connsiteX37" fmla="*/ 1133303 w 6672378"/>
              <a:gd name="connsiteY37" fmla="*/ 4298700 h 4332729"/>
              <a:gd name="connsiteX38" fmla="*/ 782666 w 6672378"/>
              <a:gd name="connsiteY38" fmla="*/ 3754137 h 4332729"/>
              <a:gd name="connsiteX39" fmla="*/ 427065 w 6672378"/>
              <a:gd name="connsiteY39" fmla="*/ 4279071 h 4332729"/>
              <a:gd name="connsiteX40" fmla="*/ 194528 w 6672378"/>
              <a:gd name="connsiteY40" fmla="*/ 2931630 h 4332729"/>
              <a:gd name="connsiteX41" fmla="*/ 2330 w 6672378"/>
              <a:gd name="connsiteY41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634334 w 6672378"/>
              <a:gd name="connsiteY17" fmla="*/ 532058 h 4332729"/>
              <a:gd name="connsiteX18" fmla="*/ 6085441 w 6672378"/>
              <a:gd name="connsiteY18" fmla="*/ 50700 h 4332729"/>
              <a:gd name="connsiteX19" fmla="*/ 6385657 w 6672378"/>
              <a:gd name="connsiteY19" fmla="*/ 526234 h 4332729"/>
              <a:gd name="connsiteX20" fmla="*/ 6659394 w 6672378"/>
              <a:gd name="connsiteY20" fmla="*/ 1405689 h 4332729"/>
              <a:gd name="connsiteX21" fmla="*/ 6531261 w 6672378"/>
              <a:gd name="connsiteY21" fmla="*/ 3234489 h 4332729"/>
              <a:gd name="connsiteX22" fmla="*/ 5708323 w 6672378"/>
              <a:gd name="connsiteY22" fmla="*/ 4322697 h 4332729"/>
              <a:gd name="connsiteX23" fmla="*/ 5388531 w 6672378"/>
              <a:gd name="connsiteY23" fmla="*/ 3881138 h 4332729"/>
              <a:gd name="connsiteX24" fmla="*/ 4982131 w 6672378"/>
              <a:gd name="connsiteY24" fmla="*/ 4304470 h 4332729"/>
              <a:gd name="connsiteX25" fmla="*/ 4645298 w 6672378"/>
              <a:gd name="connsiteY25" fmla="*/ 3836538 h 4332729"/>
              <a:gd name="connsiteX26" fmla="*/ 4406398 w 6672378"/>
              <a:gd name="connsiteY26" fmla="*/ 4304470 h 4332729"/>
              <a:gd name="connsiteX27" fmla="*/ 4110064 w 6672378"/>
              <a:gd name="connsiteY27" fmla="*/ 3813404 h 4332729"/>
              <a:gd name="connsiteX28" fmla="*/ 3903036 w 6672378"/>
              <a:gd name="connsiteY28" fmla="*/ 4332729 h 4332729"/>
              <a:gd name="connsiteX29" fmla="*/ 3610531 w 6672378"/>
              <a:gd name="connsiteY29" fmla="*/ 3847270 h 4332729"/>
              <a:gd name="connsiteX30" fmla="*/ 3356531 w 6672378"/>
              <a:gd name="connsiteY30" fmla="*/ 4279071 h 4332729"/>
              <a:gd name="connsiteX31" fmla="*/ 3090776 w 6672378"/>
              <a:gd name="connsiteY31" fmla="*/ 3835406 h 4332729"/>
              <a:gd name="connsiteX32" fmla="*/ 2780798 w 6672378"/>
              <a:gd name="connsiteY32" fmla="*/ 4287538 h 4332729"/>
              <a:gd name="connsiteX33" fmla="*/ 2484464 w 6672378"/>
              <a:gd name="connsiteY33" fmla="*/ 3830337 h 4332729"/>
              <a:gd name="connsiteX34" fmla="*/ 2224101 w 6672378"/>
              <a:gd name="connsiteY34" fmla="*/ 4278154 h 4332729"/>
              <a:gd name="connsiteX35" fmla="*/ 1951820 w 6672378"/>
              <a:gd name="connsiteY35" fmla="*/ 3853310 h 4332729"/>
              <a:gd name="connsiteX36" fmla="*/ 1671664 w 6672378"/>
              <a:gd name="connsiteY36" fmla="*/ 4279070 h 4332729"/>
              <a:gd name="connsiteX37" fmla="*/ 1409197 w 6672378"/>
              <a:gd name="connsiteY37" fmla="*/ 3813404 h 4332729"/>
              <a:gd name="connsiteX38" fmla="*/ 1133303 w 6672378"/>
              <a:gd name="connsiteY38" fmla="*/ 4298700 h 4332729"/>
              <a:gd name="connsiteX39" fmla="*/ 782666 w 6672378"/>
              <a:gd name="connsiteY39" fmla="*/ 3754137 h 4332729"/>
              <a:gd name="connsiteX40" fmla="*/ 427065 w 6672378"/>
              <a:gd name="connsiteY40" fmla="*/ 4279071 h 4332729"/>
              <a:gd name="connsiteX41" fmla="*/ 194528 w 6672378"/>
              <a:gd name="connsiteY41" fmla="*/ 2931630 h 4332729"/>
              <a:gd name="connsiteX42" fmla="*/ 2330 w 6672378"/>
              <a:gd name="connsiteY42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34334 w 6672378"/>
              <a:gd name="connsiteY18" fmla="*/ 532058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34334 w 6672378"/>
              <a:gd name="connsiteY18" fmla="*/ 532058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34334 w 6672378"/>
              <a:gd name="connsiteY18" fmla="*/ 532058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671839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39869 w 6672378"/>
              <a:gd name="connsiteY12" fmla="*/ 591865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14664 w 6672378"/>
              <a:gd name="connsiteY8" fmla="*/ 655336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332064 w 6672378"/>
              <a:gd name="connsiteY5" fmla="*/ 418269 h 4332729"/>
              <a:gd name="connsiteX6" fmla="*/ 2484464 w 6672378"/>
              <a:gd name="connsiteY6" fmla="*/ 672269 h 4332729"/>
              <a:gd name="connsiteX7" fmla="*/ 2675638 w 6672378"/>
              <a:gd name="connsiteY7" fmla="*/ 404249 h 4332729"/>
              <a:gd name="connsiteX8" fmla="*/ 2843239 w 6672378"/>
              <a:gd name="connsiteY8" fmla="*/ 669624 h 4332729"/>
              <a:gd name="connsiteX9" fmla="*/ 3009398 w 6672378"/>
              <a:gd name="connsiteY9" fmla="*/ 435203 h 4332729"/>
              <a:gd name="connsiteX10" fmla="*/ 3279199 w 6672378"/>
              <a:gd name="connsiteY10" fmla="*/ 665475 h 4332729"/>
              <a:gd name="connsiteX11" fmla="*/ 4026854 w 6672378"/>
              <a:gd name="connsiteY11" fmla="*/ 54473 h 4332729"/>
              <a:gd name="connsiteX12" fmla="*/ 4544631 w 6672378"/>
              <a:gd name="connsiteY12" fmla="*/ 625203 h 4332729"/>
              <a:gd name="connsiteX13" fmla="*/ 4711198 w 6672378"/>
              <a:gd name="connsiteY13" fmla="*/ 435203 h 4332729"/>
              <a:gd name="connsiteX14" fmla="*/ 4917957 w 6672378"/>
              <a:gd name="connsiteY14" fmla="*/ 700414 h 4332729"/>
              <a:gd name="connsiteX15" fmla="*/ 5126064 w 6672378"/>
              <a:gd name="connsiteY15" fmla="*/ 460603 h 4332729"/>
              <a:gd name="connsiteX16" fmla="*/ 5346198 w 6672378"/>
              <a:gd name="connsiteY16" fmla="*/ 638403 h 4332729"/>
              <a:gd name="connsiteX17" fmla="*/ 5490131 w 6672378"/>
              <a:gd name="connsiteY17" fmla="*/ 384403 h 4332729"/>
              <a:gd name="connsiteX18" fmla="*/ 5629572 w 6672378"/>
              <a:gd name="connsiteY18" fmla="*/ 565396 h 4332729"/>
              <a:gd name="connsiteX19" fmla="*/ 6085441 w 6672378"/>
              <a:gd name="connsiteY19" fmla="*/ 50700 h 4332729"/>
              <a:gd name="connsiteX20" fmla="*/ 6385657 w 6672378"/>
              <a:gd name="connsiteY20" fmla="*/ 526234 h 4332729"/>
              <a:gd name="connsiteX21" fmla="*/ 6659394 w 6672378"/>
              <a:gd name="connsiteY21" fmla="*/ 1405689 h 4332729"/>
              <a:gd name="connsiteX22" fmla="*/ 6531261 w 6672378"/>
              <a:gd name="connsiteY22" fmla="*/ 3234489 h 4332729"/>
              <a:gd name="connsiteX23" fmla="*/ 5708323 w 6672378"/>
              <a:gd name="connsiteY23" fmla="*/ 4322697 h 4332729"/>
              <a:gd name="connsiteX24" fmla="*/ 5388531 w 6672378"/>
              <a:gd name="connsiteY24" fmla="*/ 3881138 h 4332729"/>
              <a:gd name="connsiteX25" fmla="*/ 4982131 w 6672378"/>
              <a:gd name="connsiteY25" fmla="*/ 4304470 h 4332729"/>
              <a:gd name="connsiteX26" fmla="*/ 4645298 w 6672378"/>
              <a:gd name="connsiteY26" fmla="*/ 3836538 h 4332729"/>
              <a:gd name="connsiteX27" fmla="*/ 4406398 w 6672378"/>
              <a:gd name="connsiteY27" fmla="*/ 4304470 h 4332729"/>
              <a:gd name="connsiteX28" fmla="*/ 4110064 w 6672378"/>
              <a:gd name="connsiteY28" fmla="*/ 3813404 h 4332729"/>
              <a:gd name="connsiteX29" fmla="*/ 3903036 w 6672378"/>
              <a:gd name="connsiteY29" fmla="*/ 4332729 h 4332729"/>
              <a:gd name="connsiteX30" fmla="*/ 3610531 w 6672378"/>
              <a:gd name="connsiteY30" fmla="*/ 3847270 h 4332729"/>
              <a:gd name="connsiteX31" fmla="*/ 3356531 w 6672378"/>
              <a:gd name="connsiteY31" fmla="*/ 4279071 h 4332729"/>
              <a:gd name="connsiteX32" fmla="*/ 3090776 w 6672378"/>
              <a:gd name="connsiteY32" fmla="*/ 3835406 h 4332729"/>
              <a:gd name="connsiteX33" fmla="*/ 2780798 w 6672378"/>
              <a:gd name="connsiteY33" fmla="*/ 4287538 h 4332729"/>
              <a:gd name="connsiteX34" fmla="*/ 2484464 w 6672378"/>
              <a:gd name="connsiteY34" fmla="*/ 3830337 h 4332729"/>
              <a:gd name="connsiteX35" fmla="*/ 2224101 w 6672378"/>
              <a:gd name="connsiteY35" fmla="*/ 4278154 h 4332729"/>
              <a:gd name="connsiteX36" fmla="*/ 1951820 w 6672378"/>
              <a:gd name="connsiteY36" fmla="*/ 3853310 h 4332729"/>
              <a:gd name="connsiteX37" fmla="*/ 1671664 w 6672378"/>
              <a:gd name="connsiteY37" fmla="*/ 4279070 h 4332729"/>
              <a:gd name="connsiteX38" fmla="*/ 1409197 w 6672378"/>
              <a:gd name="connsiteY38" fmla="*/ 3813404 h 4332729"/>
              <a:gd name="connsiteX39" fmla="*/ 1133303 w 6672378"/>
              <a:gd name="connsiteY39" fmla="*/ 4298700 h 4332729"/>
              <a:gd name="connsiteX40" fmla="*/ 782666 w 6672378"/>
              <a:gd name="connsiteY40" fmla="*/ 3754137 h 4332729"/>
              <a:gd name="connsiteX41" fmla="*/ 427065 w 6672378"/>
              <a:gd name="connsiteY41" fmla="*/ 4279071 h 4332729"/>
              <a:gd name="connsiteX42" fmla="*/ 194528 w 6672378"/>
              <a:gd name="connsiteY42" fmla="*/ 2931630 h 4332729"/>
              <a:gd name="connsiteX43" fmla="*/ 2330 w 6672378"/>
              <a:gd name="connsiteY43" fmla="*/ 869862 h 4332729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32064 w 6672378"/>
              <a:gd name="connsiteY5" fmla="*/ 416213 h 4330673"/>
              <a:gd name="connsiteX6" fmla="*/ 2484464 w 6672378"/>
              <a:gd name="connsiteY6" fmla="*/ 670213 h 4330673"/>
              <a:gd name="connsiteX7" fmla="*/ 2675638 w 6672378"/>
              <a:gd name="connsiteY7" fmla="*/ 402193 h 4330673"/>
              <a:gd name="connsiteX8" fmla="*/ 2843239 w 6672378"/>
              <a:gd name="connsiteY8" fmla="*/ 667568 h 4330673"/>
              <a:gd name="connsiteX9" fmla="*/ 3009398 w 6672378"/>
              <a:gd name="connsiteY9" fmla="*/ 433147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32064 w 6672378"/>
              <a:gd name="connsiteY5" fmla="*/ 416213 h 4330673"/>
              <a:gd name="connsiteX6" fmla="*/ 2484464 w 6672378"/>
              <a:gd name="connsiteY6" fmla="*/ 670213 h 4330673"/>
              <a:gd name="connsiteX7" fmla="*/ 2675638 w 6672378"/>
              <a:gd name="connsiteY7" fmla="*/ 402193 h 4330673"/>
              <a:gd name="connsiteX8" fmla="*/ 2843239 w 6672378"/>
              <a:gd name="connsiteY8" fmla="*/ 667568 h 4330673"/>
              <a:gd name="connsiteX9" fmla="*/ 3009398 w 6672378"/>
              <a:gd name="connsiteY9" fmla="*/ 433147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32064 w 6672378"/>
              <a:gd name="connsiteY5" fmla="*/ 416213 h 4330673"/>
              <a:gd name="connsiteX6" fmla="*/ 2484464 w 6672378"/>
              <a:gd name="connsiteY6" fmla="*/ 670213 h 4330673"/>
              <a:gd name="connsiteX7" fmla="*/ 2675638 w 6672378"/>
              <a:gd name="connsiteY7" fmla="*/ 402193 h 4330673"/>
              <a:gd name="connsiteX8" fmla="*/ 2843239 w 6672378"/>
              <a:gd name="connsiteY8" fmla="*/ 667568 h 4330673"/>
              <a:gd name="connsiteX9" fmla="*/ 3009398 w 6672378"/>
              <a:gd name="connsiteY9" fmla="*/ 433147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75638 w 6672378"/>
              <a:gd name="connsiteY7" fmla="*/ 402193 h 4330673"/>
              <a:gd name="connsiteX8" fmla="*/ 2843239 w 6672378"/>
              <a:gd name="connsiteY8" fmla="*/ 667568 h 4330673"/>
              <a:gd name="connsiteX9" fmla="*/ 3009398 w 6672378"/>
              <a:gd name="connsiteY9" fmla="*/ 433147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09398 w 6672378"/>
              <a:gd name="connsiteY9" fmla="*/ 433147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711198 w 6672378"/>
              <a:gd name="connsiteY13" fmla="*/ 433147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26064 w 6672378"/>
              <a:gd name="connsiteY15" fmla="*/ 45854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90131 w 6672378"/>
              <a:gd name="connsiteY17" fmla="*/ 382347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10064 w 6672378"/>
              <a:gd name="connsiteY28" fmla="*/ 3811348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406398 w 6672378"/>
              <a:gd name="connsiteY27" fmla="*/ 4302414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339723 w 6672378"/>
              <a:gd name="connsiteY27" fmla="*/ 4307176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645298 w 6672378"/>
              <a:gd name="connsiteY26" fmla="*/ 3834482 h 4330673"/>
              <a:gd name="connsiteX27" fmla="*/ 4339723 w 6672378"/>
              <a:gd name="connsiteY27" fmla="*/ 4307176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557192 w 6672378"/>
              <a:gd name="connsiteY26" fmla="*/ 3805907 h 4330673"/>
              <a:gd name="connsiteX27" fmla="*/ 4339723 w 6672378"/>
              <a:gd name="connsiteY27" fmla="*/ 4307176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982131 w 6672378"/>
              <a:gd name="connsiteY25" fmla="*/ 4302414 h 4330673"/>
              <a:gd name="connsiteX26" fmla="*/ 4557192 w 6672378"/>
              <a:gd name="connsiteY26" fmla="*/ 3805907 h 4330673"/>
              <a:gd name="connsiteX27" fmla="*/ 4339723 w 6672378"/>
              <a:gd name="connsiteY27" fmla="*/ 4307176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388531 w 6672378"/>
              <a:gd name="connsiteY24" fmla="*/ 3879082 h 4330673"/>
              <a:gd name="connsiteX25" fmla="*/ 4744006 w 6672378"/>
              <a:gd name="connsiteY25" fmla="*/ 4295271 h 4330673"/>
              <a:gd name="connsiteX26" fmla="*/ 4557192 w 6672378"/>
              <a:gd name="connsiteY26" fmla="*/ 3805907 h 4330673"/>
              <a:gd name="connsiteX27" fmla="*/ 4339723 w 6672378"/>
              <a:gd name="connsiteY27" fmla="*/ 4307176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30673"/>
              <a:gd name="connsiteX1" fmla="*/ 357606 w 6672378"/>
              <a:gd name="connsiteY1" fmla="*/ 0 h 4330673"/>
              <a:gd name="connsiteX2" fmla="*/ 957499 w 6672378"/>
              <a:gd name="connsiteY2" fmla="*/ 611541 h 4330673"/>
              <a:gd name="connsiteX3" fmla="*/ 1499150 w 6672378"/>
              <a:gd name="connsiteY3" fmla="*/ 104835 h 4330673"/>
              <a:gd name="connsiteX4" fmla="*/ 2128164 w 6672378"/>
              <a:gd name="connsiteY4" fmla="*/ 693080 h 4330673"/>
              <a:gd name="connsiteX5" fmla="*/ 2317777 w 6672378"/>
              <a:gd name="connsiteY5" fmla="*/ 106651 h 4330673"/>
              <a:gd name="connsiteX6" fmla="*/ 2484464 w 6672378"/>
              <a:gd name="connsiteY6" fmla="*/ 670213 h 4330673"/>
              <a:gd name="connsiteX7" fmla="*/ 2651825 w 6672378"/>
              <a:gd name="connsiteY7" fmla="*/ 111680 h 4330673"/>
              <a:gd name="connsiteX8" fmla="*/ 2843239 w 6672378"/>
              <a:gd name="connsiteY8" fmla="*/ 667568 h 4330673"/>
              <a:gd name="connsiteX9" fmla="*/ 3014160 w 6672378"/>
              <a:gd name="connsiteY9" fmla="*/ 85484 h 4330673"/>
              <a:gd name="connsiteX10" fmla="*/ 3279199 w 6672378"/>
              <a:gd name="connsiteY10" fmla="*/ 663419 h 4330673"/>
              <a:gd name="connsiteX11" fmla="*/ 4026854 w 6672378"/>
              <a:gd name="connsiteY11" fmla="*/ 52417 h 4330673"/>
              <a:gd name="connsiteX12" fmla="*/ 4544631 w 6672378"/>
              <a:gd name="connsiteY12" fmla="*/ 623147 h 4330673"/>
              <a:gd name="connsiteX13" fmla="*/ 4696910 w 6672378"/>
              <a:gd name="connsiteY13" fmla="*/ 85485 h 4330673"/>
              <a:gd name="connsiteX14" fmla="*/ 4917957 w 6672378"/>
              <a:gd name="connsiteY14" fmla="*/ 698358 h 4330673"/>
              <a:gd name="connsiteX15" fmla="*/ 5107014 w 6672378"/>
              <a:gd name="connsiteY15" fmla="*/ 96597 h 4330673"/>
              <a:gd name="connsiteX16" fmla="*/ 5346198 w 6672378"/>
              <a:gd name="connsiteY16" fmla="*/ 636347 h 4330673"/>
              <a:gd name="connsiteX17" fmla="*/ 5471081 w 6672378"/>
              <a:gd name="connsiteY17" fmla="*/ 110885 h 4330673"/>
              <a:gd name="connsiteX18" fmla="*/ 5629572 w 6672378"/>
              <a:gd name="connsiteY18" fmla="*/ 563340 h 4330673"/>
              <a:gd name="connsiteX19" fmla="*/ 6085441 w 6672378"/>
              <a:gd name="connsiteY19" fmla="*/ 48644 h 4330673"/>
              <a:gd name="connsiteX20" fmla="*/ 6385657 w 6672378"/>
              <a:gd name="connsiteY20" fmla="*/ 524178 h 4330673"/>
              <a:gd name="connsiteX21" fmla="*/ 6659394 w 6672378"/>
              <a:gd name="connsiteY21" fmla="*/ 1403633 h 4330673"/>
              <a:gd name="connsiteX22" fmla="*/ 6531261 w 6672378"/>
              <a:gd name="connsiteY22" fmla="*/ 3232433 h 4330673"/>
              <a:gd name="connsiteX23" fmla="*/ 5708323 w 6672378"/>
              <a:gd name="connsiteY23" fmla="*/ 4320641 h 4330673"/>
              <a:gd name="connsiteX24" fmla="*/ 5000387 w 6672378"/>
              <a:gd name="connsiteY24" fmla="*/ 3786213 h 4330673"/>
              <a:gd name="connsiteX25" fmla="*/ 4744006 w 6672378"/>
              <a:gd name="connsiteY25" fmla="*/ 4295271 h 4330673"/>
              <a:gd name="connsiteX26" fmla="*/ 4557192 w 6672378"/>
              <a:gd name="connsiteY26" fmla="*/ 3805907 h 4330673"/>
              <a:gd name="connsiteX27" fmla="*/ 4339723 w 6672378"/>
              <a:gd name="connsiteY27" fmla="*/ 4307176 h 4330673"/>
              <a:gd name="connsiteX28" fmla="*/ 4143401 w 6672378"/>
              <a:gd name="connsiteY28" fmla="*/ 3820873 h 4330673"/>
              <a:gd name="connsiteX29" fmla="*/ 3903036 w 6672378"/>
              <a:gd name="connsiteY29" fmla="*/ 4330673 h 4330673"/>
              <a:gd name="connsiteX30" fmla="*/ 3610531 w 6672378"/>
              <a:gd name="connsiteY30" fmla="*/ 3845214 h 4330673"/>
              <a:gd name="connsiteX31" fmla="*/ 3356531 w 6672378"/>
              <a:gd name="connsiteY31" fmla="*/ 4277015 h 4330673"/>
              <a:gd name="connsiteX32" fmla="*/ 3090776 w 6672378"/>
              <a:gd name="connsiteY32" fmla="*/ 3833350 h 4330673"/>
              <a:gd name="connsiteX33" fmla="*/ 2780798 w 6672378"/>
              <a:gd name="connsiteY33" fmla="*/ 4285482 h 4330673"/>
              <a:gd name="connsiteX34" fmla="*/ 2484464 w 6672378"/>
              <a:gd name="connsiteY34" fmla="*/ 3828281 h 4330673"/>
              <a:gd name="connsiteX35" fmla="*/ 2224101 w 6672378"/>
              <a:gd name="connsiteY35" fmla="*/ 4276098 h 4330673"/>
              <a:gd name="connsiteX36" fmla="*/ 1951820 w 6672378"/>
              <a:gd name="connsiteY36" fmla="*/ 3851254 h 4330673"/>
              <a:gd name="connsiteX37" fmla="*/ 1671664 w 6672378"/>
              <a:gd name="connsiteY37" fmla="*/ 4277014 h 4330673"/>
              <a:gd name="connsiteX38" fmla="*/ 1409197 w 6672378"/>
              <a:gd name="connsiteY38" fmla="*/ 3811348 h 4330673"/>
              <a:gd name="connsiteX39" fmla="*/ 1133303 w 6672378"/>
              <a:gd name="connsiteY39" fmla="*/ 4296644 h 4330673"/>
              <a:gd name="connsiteX40" fmla="*/ 782666 w 6672378"/>
              <a:gd name="connsiteY40" fmla="*/ 3752081 h 4330673"/>
              <a:gd name="connsiteX41" fmla="*/ 427065 w 6672378"/>
              <a:gd name="connsiteY41" fmla="*/ 4277015 h 4330673"/>
              <a:gd name="connsiteX42" fmla="*/ 194528 w 6672378"/>
              <a:gd name="connsiteY42" fmla="*/ 2929574 h 4330673"/>
              <a:gd name="connsiteX43" fmla="*/ 2330 w 6672378"/>
              <a:gd name="connsiteY43" fmla="*/ 867806 h 4330673"/>
              <a:gd name="connsiteX0" fmla="*/ 2330 w 6672378"/>
              <a:gd name="connsiteY0" fmla="*/ 867806 h 4386932"/>
              <a:gd name="connsiteX1" fmla="*/ 357606 w 6672378"/>
              <a:gd name="connsiteY1" fmla="*/ 0 h 4386932"/>
              <a:gd name="connsiteX2" fmla="*/ 957499 w 6672378"/>
              <a:gd name="connsiteY2" fmla="*/ 611541 h 4386932"/>
              <a:gd name="connsiteX3" fmla="*/ 1499150 w 6672378"/>
              <a:gd name="connsiteY3" fmla="*/ 104835 h 4386932"/>
              <a:gd name="connsiteX4" fmla="*/ 2128164 w 6672378"/>
              <a:gd name="connsiteY4" fmla="*/ 693080 h 4386932"/>
              <a:gd name="connsiteX5" fmla="*/ 2317777 w 6672378"/>
              <a:gd name="connsiteY5" fmla="*/ 106651 h 4386932"/>
              <a:gd name="connsiteX6" fmla="*/ 2484464 w 6672378"/>
              <a:gd name="connsiteY6" fmla="*/ 670213 h 4386932"/>
              <a:gd name="connsiteX7" fmla="*/ 2651825 w 6672378"/>
              <a:gd name="connsiteY7" fmla="*/ 111680 h 4386932"/>
              <a:gd name="connsiteX8" fmla="*/ 2843239 w 6672378"/>
              <a:gd name="connsiteY8" fmla="*/ 667568 h 4386932"/>
              <a:gd name="connsiteX9" fmla="*/ 3014160 w 6672378"/>
              <a:gd name="connsiteY9" fmla="*/ 85484 h 4386932"/>
              <a:gd name="connsiteX10" fmla="*/ 3279199 w 6672378"/>
              <a:gd name="connsiteY10" fmla="*/ 663419 h 4386932"/>
              <a:gd name="connsiteX11" fmla="*/ 4026854 w 6672378"/>
              <a:gd name="connsiteY11" fmla="*/ 52417 h 4386932"/>
              <a:gd name="connsiteX12" fmla="*/ 4544631 w 6672378"/>
              <a:gd name="connsiteY12" fmla="*/ 623147 h 4386932"/>
              <a:gd name="connsiteX13" fmla="*/ 4696910 w 6672378"/>
              <a:gd name="connsiteY13" fmla="*/ 85485 h 4386932"/>
              <a:gd name="connsiteX14" fmla="*/ 4917957 w 6672378"/>
              <a:gd name="connsiteY14" fmla="*/ 698358 h 4386932"/>
              <a:gd name="connsiteX15" fmla="*/ 5107014 w 6672378"/>
              <a:gd name="connsiteY15" fmla="*/ 96597 h 4386932"/>
              <a:gd name="connsiteX16" fmla="*/ 5346198 w 6672378"/>
              <a:gd name="connsiteY16" fmla="*/ 636347 h 4386932"/>
              <a:gd name="connsiteX17" fmla="*/ 5471081 w 6672378"/>
              <a:gd name="connsiteY17" fmla="*/ 110885 h 4386932"/>
              <a:gd name="connsiteX18" fmla="*/ 5629572 w 6672378"/>
              <a:gd name="connsiteY18" fmla="*/ 563340 h 4386932"/>
              <a:gd name="connsiteX19" fmla="*/ 6085441 w 6672378"/>
              <a:gd name="connsiteY19" fmla="*/ 48644 h 4386932"/>
              <a:gd name="connsiteX20" fmla="*/ 6385657 w 6672378"/>
              <a:gd name="connsiteY20" fmla="*/ 524178 h 4386932"/>
              <a:gd name="connsiteX21" fmla="*/ 6659394 w 6672378"/>
              <a:gd name="connsiteY21" fmla="*/ 1403633 h 4386932"/>
              <a:gd name="connsiteX22" fmla="*/ 6531261 w 6672378"/>
              <a:gd name="connsiteY22" fmla="*/ 3232433 h 4386932"/>
              <a:gd name="connsiteX23" fmla="*/ 5708323 w 6672378"/>
              <a:gd name="connsiteY23" fmla="*/ 4320641 h 4386932"/>
              <a:gd name="connsiteX24" fmla="*/ 5163900 w 6672378"/>
              <a:gd name="connsiteY24" fmla="*/ 4287861 h 4386932"/>
              <a:gd name="connsiteX25" fmla="*/ 5000387 w 6672378"/>
              <a:gd name="connsiteY25" fmla="*/ 3786213 h 4386932"/>
              <a:gd name="connsiteX26" fmla="*/ 4744006 w 6672378"/>
              <a:gd name="connsiteY26" fmla="*/ 4295271 h 4386932"/>
              <a:gd name="connsiteX27" fmla="*/ 4557192 w 6672378"/>
              <a:gd name="connsiteY27" fmla="*/ 3805907 h 4386932"/>
              <a:gd name="connsiteX28" fmla="*/ 4339723 w 6672378"/>
              <a:gd name="connsiteY28" fmla="*/ 4307176 h 4386932"/>
              <a:gd name="connsiteX29" fmla="*/ 4143401 w 6672378"/>
              <a:gd name="connsiteY29" fmla="*/ 3820873 h 4386932"/>
              <a:gd name="connsiteX30" fmla="*/ 3903036 w 6672378"/>
              <a:gd name="connsiteY30" fmla="*/ 4330673 h 4386932"/>
              <a:gd name="connsiteX31" fmla="*/ 3610531 w 6672378"/>
              <a:gd name="connsiteY31" fmla="*/ 3845214 h 4386932"/>
              <a:gd name="connsiteX32" fmla="*/ 3356531 w 6672378"/>
              <a:gd name="connsiteY32" fmla="*/ 4277015 h 4386932"/>
              <a:gd name="connsiteX33" fmla="*/ 3090776 w 6672378"/>
              <a:gd name="connsiteY33" fmla="*/ 3833350 h 4386932"/>
              <a:gd name="connsiteX34" fmla="*/ 2780798 w 6672378"/>
              <a:gd name="connsiteY34" fmla="*/ 4285482 h 4386932"/>
              <a:gd name="connsiteX35" fmla="*/ 2484464 w 6672378"/>
              <a:gd name="connsiteY35" fmla="*/ 3828281 h 4386932"/>
              <a:gd name="connsiteX36" fmla="*/ 2224101 w 6672378"/>
              <a:gd name="connsiteY36" fmla="*/ 4276098 h 4386932"/>
              <a:gd name="connsiteX37" fmla="*/ 1951820 w 6672378"/>
              <a:gd name="connsiteY37" fmla="*/ 3851254 h 4386932"/>
              <a:gd name="connsiteX38" fmla="*/ 1671664 w 6672378"/>
              <a:gd name="connsiteY38" fmla="*/ 4277014 h 4386932"/>
              <a:gd name="connsiteX39" fmla="*/ 1409197 w 6672378"/>
              <a:gd name="connsiteY39" fmla="*/ 3811348 h 4386932"/>
              <a:gd name="connsiteX40" fmla="*/ 1133303 w 6672378"/>
              <a:gd name="connsiteY40" fmla="*/ 4296644 h 4386932"/>
              <a:gd name="connsiteX41" fmla="*/ 782666 w 6672378"/>
              <a:gd name="connsiteY41" fmla="*/ 3752081 h 4386932"/>
              <a:gd name="connsiteX42" fmla="*/ 427065 w 6672378"/>
              <a:gd name="connsiteY42" fmla="*/ 4277015 h 4386932"/>
              <a:gd name="connsiteX43" fmla="*/ 194528 w 6672378"/>
              <a:gd name="connsiteY43" fmla="*/ 2929574 h 4386932"/>
              <a:gd name="connsiteX44" fmla="*/ 2330 w 6672378"/>
              <a:gd name="connsiteY44" fmla="*/ 867806 h 4386932"/>
              <a:gd name="connsiteX0" fmla="*/ 2330 w 6672378"/>
              <a:gd name="connsiteY0" fmla="*/ 867806 h 4358563"/>
              <a:gd name="connsiteX1" fmla="*/ 357606 w 6672378"/>
              <a:gd name="connsiteY1" fmla="*/ 0 h 4358563"/>
              <a:gd name="connsiteX2" fmla="*/ 957499 w 6672378"/>
              <a:gd name="connsiteY2" fmla="*/ 611541 h 4358563"/>
              <a:gd name="connsiteX3" fmla="*/ 1499150 w 6672378"/>
              <a:gd name="connsiteY3" fmla="*/ 104835 h 4358563"/>
              <a:gd name="connsiteX4" fmla="*/ 2128164 w 6672378"/>
              <a:gd name="connsiteY4" fmla="*/ 693080 h 4358563"/>
              <a:gd name="connsiteX5" fmla="*/ 2317777 w 6672378"/>
              <a:gd name="connsiteY5" fmla="*/ 106651 h 4358563"/>
              <a:gd name="connsiteX6" fmla="*/ 2484464 w 6672378"/>
              <a:gd name="connsiteY6" fmla="*/ 670213 h 4358563"/>
              <a:gd name="connsiteX7" fmla="*/ 2651825 w 6672378"/>
              <a:gd name="connsiteY7" fmla="*/ 111680 h 4358563"/>
              <a:gd name="connsiteX8" fmla="*/ 2843239 w 6672378"/>
              <a:gd name="connsiteY8" fmla="*/ 667568 h 4358563"/>
              <a:gd name="connsiteX9" fmla="*/ 3014160 w 6672378"/>
              <a:gd name="connsiteY9" fmla="*/ 85484 h 4358563"/>
              <a:gd name="connsiteX10" fmla="*/ 3279199 w 6672378"/>
              <a:gd name="connsiteY10" fmla="*/ 663419 h 4358563"/>
              <a:gd name="connsiteX11" fmla="*/ 4026854 w 6672378"/>
              <a:gd name="connsiteY11" fmla="*/ 52417 h 4358563"/>
              <a:gd name="connsiteX12" fmla="*/ 4544631 w 6672378"/>
              <a:gd name="connsiteY12" fmla="*/ 623147 h 4358563"/>
              <a:gd name="connsiteX13" fmla="*/ 4696910 w 6672378"/>
              <a:gd name="connsiteY13" fmla="*/ 85485 h 4358563"/>
              <a:gd name="connsiteX14" fmla="*/ 4917957 w 6672378"/>
              <a:gd name="connsiteY14" fmla="*/ 698358 h 4358563"/>
              <a:gd name="connsiteX15" fmla="*/ 5107014 w 6672378"/>
              <a:gd name="connsiteY15" fmla="*/ 96597 h 4358563"/>
              <a:gd name="connsiteX16" fmla="*/ 5346198 w 6672378"/>
              <a:gd name="connsiteY16" fmla="*/ 636347 h 4358563"/>
              <a:gd name="connsiteX17" fmla="*/ 5471081 w 6672378"/>
              <a:gd name="connsiteY17" fmla="*/ 110885 h 4358563"/>
              <a:gd name="connsiteX18" fmla="*/ 5629572 w 6672378"/>
              <a:gd name="connsiteY18" fmla="*/ 563340 h 4358563"/>
              <a:gd name="connsiteX19" fmla="*/ 6085441 w 6672378"/>
              <a:gd name="connsiteY19" fmla="*/ 48644 h 4358563"/>
              <a:gd name="connsiteX20" fmla="*/ 6385657 w 6672378"/>
              <a:gd name="connsiteY20" fmla="*/ 524178 h 4358563"/>
              <a:gd name="connsiteX21" fmla="*/ 6659394 w 6672378"/>
              <a:gd name="connsiteY21" fmla="*/ 1403633 h 4358563"/>
              <a:gd name="connsiteX22" fmla="*/ 6531261 w 6672378"/>
              <a:gd name="connsiteY22" fmla="*/ 3232433 h 4358563"/>
              <a:gd name="connsiteX23" fmla="*/ 5708323 w 6672378"/>
              <a:gd name="connsiteY23" fmla="*/ 4320641 h 4358563"/>
              <a:gd name="connsiteX24" fmla="*/ 5404406 w 6672378"/>
              <a:gd name="connsiteY24" fmla="*/ 3909242 h 4358563"/>
              <a:gd name="connsiteX25" fmla="*/ 5163900 w 6672378"/>
              <a:gd name="connsiteY25" fmla="*/ 4287861 h 4358563"/>
              <a:gd name="connsiteX26" fmla="*/ 5000387 w 6672378"/>
              <a:gd name="connsiteY26" fmla="*/ 3786213 h 4358563"/>
              <a:gd name="connsiteX27" fmla="*/ 4744006 w 6672378"/>
              <a:gd name="connsiteY27" fmla="*/ 4295271 h 4358563"/>
              <a:gd name="connsiteX28" fmla="*/ 4557192 w 6672378"/>
              <a:gd name="connsiteY28" fmla="*/ 3805907 h 4358563"/>
              <a:gd name="connsiteX29" fmla="*/ 4339723 w 6672378"/>
              <a:gd name="connsiteY29" fmla="*/ 4307176 h 4358563"/>
              <a:gd name="connsiteX30" fmla="*/ 4143401 w 6672378"/>
              <a:gd name="connsiteY30" fmla="*/ 3820873 h 4358563"/>
              <a:gd name="connsiteX31" fmla="*/ 3903036 w 6672378"/>
              <a:gd name="connsiteY31" fmla="*/ 4330673 h 4358563"/>
              <a:gd name="connsiteX32" fmla="*/ 3610531 w 6672378"/>
              <a:gd name="connsiteY32" fmla="*/ 3845214 h 4358563"/>
              <a:gd name="connsiteX33" fmla="*/ 3356531 w 6672378"/>
              <a:gd name="connsiteY33" fmla="*/ 4277015 h 4358563"/>
              <a:gd name="connsiteX34" fmla="*/ 3090776 w 6672378"/>
              <a:gd name="connsiteY34" fmla="*/ 3833350 h 4358563"/>
              <a:gd name="connsiteX35" fmla="*/ 2780798 w 6672378"/>
              <a:gd name="connsiteY35" fmla="*/ 4285482 h 4358563"/>
              <a:gd name="connsiteX36" fmla="*/ 2484464 w 6672378"/>
              <a:gd name="connsiteY36" fmla="*/ 3828281 h 4358563"/>
              <a:gd name="connsiteX37" fmla="*/ 2224101 w 6672378"/>
              <a:gd name="connsiteY37" fmla="*/ 4276098 h 4358563"/>
              <a:gd name="connsiteX38" fmla="*/ 1951820 w 6672378"/>
              <a:gd name="connsiteY38" fmla="*/ 3851254 h 4358563"/>
              <a:gd name="connsiteX39" fmla="*/ 1671664 w 6672378"/>
              <a:gd name="connsiteY39" fmla="*/ 4277014 h 4358563"/>
              <a:gd name="connsiteX40" fmla="*/ 1409197 w 6672378"/>
              <a:gd name="connsiteY40" fmla="*/ 3811348 h 4358563"/>
              <a:gd name="connsiteX41" fmla="*/ 1133303 w 6672378"/>
              <a:gd name="connsiteY41" fmla="*/ 4296644 h 4358563"/>
              <a:gd name="connsiteX42" fmla="*/ 782666 w 6672378"/>
              <a:gd name="connsiteY42" fmla="*/ 3752081 h 4358563"/>
              <a:gd name="connsiteX43" fmla="*/ 427065 w 6672378"/>
              <a:gd name="connsiteY43" fmla="*/ 4277015 h 4358563"/>
              <a:gd name="connsiteX44" fmla="*/ 194528 w 6672378"/>
              <a:gd name="connsiteY44" fmla="*/ 2929574 h 4358563"/>
              <a:gd name="connsiteX45" fmla="*/ 2330 w 6672378"/>
              <a:gd name="connsiteY45" fmla="*/ 867806 h 4358563"/>
              <a:gd name="connsiteX0" fmla="*/ 2330 w 6671290"/>
              <a:gd name="connsiteY0" fmla="*/ 867806 h 4330673"/>
              <a:gd name="connsiteX1" fmla="*/ 357606 w 6671290"/>
              <a:gd name="connsiteY1" fmla="*/ 0 h 4330673"/>
              <a:gd name="connsiteX2" fmla="*/ 957499 w 6671290"/>
              <a:gd name="connsiteY2" fmla="*/ 611541 h 4330673"/>
              <a:gd name="connsiteX3" fmla="*/ 1499150 w 6671290"/>
              <a:gd name="connsiteY3" fmla="*/ 104835 h 4330673"/>
              <a:gd name="connsiteX4" fmla="*/ 2128164 w 6671290"/>
              <a:gd name="connsiteY4" fmla="*/ 693080 h 4330673"/>
              <a:gd name="connsiteX5" fmla="*/ 2317777 w 6671290"/>
              <a:gd name="connsiteY5" fmla="*/ 106651 h 4330673"/>
              <a:gd name="connsiteX6" fmla="*/ 2484464 w 6671290"/>
              <a:gd name="connsiteY6" fmla="*/ 670213 h 4330673"/>
              <a:gd name="connsiteX7" fmla="*/ 2651825 w 6671290"/>
              <a:gd name="connsiteY7" fmla="*/ 111680 h 4330673"/>
              <a:gd name="connsiteX8" fmla="*/ 2843239 w 6671290"/>
              <a:gd name="connsiteY8" fmla="*/ 667568 h 4330673"/>
              <a:gd name="connsiteX9" fmla="*/ 3014160 w 6671290"/>
              <a:gd name="connsiteY9" fmla="*/ 85484 h 4330673"/>
              <a:gd name="connsiteX10" fmla="*/ 3279199 w 6671290"/>
              <a:gd name="connsiteY10" fmla="*/ 663419 h 4330673"/>
              <a:gd name="connsiteX11" fmla="*/ 4026854 w 6671290"/>
              <a:gd name="connsiteY11" fmla="*/ 52417 h 4330673"/>
              <a:gd name="connsiteX12" fmla="*/ 4544631 w 6671290"/>
              <a:gd name="connsiteY12" fmla="*/ 623147 h 4330673"/>
              <a:gd name="connsiteX13" fmla="*/ 4696910 w 6671290"/>
              <a:gd name="connsiteY13" fmla="*/ 85485 h 4330673"/>
              <a:gd name="connsiteX14" fmla="*/ 4917957 w 6671290"/>
              <a:gd name="connsiteY14" fmla="*/ 698358 h 4330673"/>
              <a:gd name="connsiteX15" fmla="*/ 5107014 w 6671290"/>
              <a:gd name="connsiteY15" fmla="*/ 96597 h 4330673"/>
              <a:gd name="connsiteX16" fmla="*/ 5346198 w 6671290"/>
              <a:gd name="connsiteY16" fmla="*/ 636347 h 4330673"/>
              <a:gd name="connsiteX17" fmla="*/ 5471081 w 6671290"/>
              <a:gd name="connsiteY17" fmla="*/ 110885 h 4330673"/>
              <a:gd name="connsiteX18" fmla="*/ 5629572 w 6671290"/>
              <a:gd name="connsiteY18" fmla="*/ 563340 h 4330673"/>
              <a:gd name="connsiteX19" fmla="*/ 6085441 w 6671290"/>
              <a:gd name="connsiteY19" fmla="*/ 48644 h 4330673"/>
              <a:gd name="connsiteX20" fmla="*/ 6385657 w 6671290"/>
              <a:gd name="connsiteY20" fmla="*/ 524178 h 4330673"/>
              <a:gd name="connsiteX21" fmla="*/ 6659394 w 6671290"/>
              <a:gd name="connsiteY21" fmla="*/ 1403633 h 4330673"/>
              <a:gd name="connsiteX22" fmla="*/ 6531261 w 6671290"/>
              <a:gd name="connsiteY22" fmla="*/ 3232433 h 4330673"/>
              <a:gd name="connsiteX23" fmla="*/ 5744041 w 6671290"/>
              <a:gd name="connsiteY23" fmla="*/ 4251585 h 4330673"/>
              <a:gd name="connsiteX24" fmla="*/ 5404406 w 6671290"/>
              <a:gd name="connsiteY24" fmla="*/ 3909242 h 4330673"/>
              <a:gd name="connsiteX25" fmla="*/ 5163900 w 6671290"/>
              <a:gd name="connsiteY25" fmla="*/ 4287861 h 4330673"/>
              <a:gd name="connsiteX26" fmla="*/ 5000387 w 6671290"/>
              <a:gd name="connsiteY26" fmla="*/ 3786213 h 4330673"/>
              <a:gd name="connsiteX27" fmla="*/ 4744006 w 6671290"/>
              <a:gd name="connsiteY27" fmla="*/ 4295271 h 4330673"/>
              <a:gd name="connsiteX28" fmla="*/ 4557192 w 6671290"/>
              <a:gd name="connsiteY28" fmla="*/ 3805907 h 4330673"/>
              <a:gd name="connsiteX29" fmla="*/ 4339723 w 6671290"/>
              <a:gd name="connsiteY29" fmla="*/ 4307176 h 4330673"/>
              <a:gd name="connsiteX30" fmla="*/ 4143401 w 6671290"/>
              <a:gd name="connsiteY30" fmla="*/ 3820873 h 4330673"/>
              <a:gd name="connsiteX31" fmla="*/ 3903036 w 6671290"/>
              <a:gd name="connsiteY31" fmla="*/ 4330673 h 4330673"/>
              <a:gd name="connsiteX32" fmla="*/ 3610531 w 6671290"/>
              <a:gd name="connsiteY32" fmla="*/ 3845214 h 4330673"/>
              <a:gd name="connsiteX33" fmla="*/ 3356531 w 6671290"/>
              <a:gd name="connsiteY33" fmla="*/ 4277015 h 4330673"/>
              <a:gd name="connsiteX34" fmla="*/ 3090776 w 6671290"/>
              <a:gd name="connsiteY34" fmla="*/ 3833350 h 4330673"/>
              <a:gd name="connsiteX35" fmla="*/ 2780798 w 6671290"/>
              <a:gd name="connsiteY35" fmla="*/ 4285482 h 4330673"/>
              <a:gd name="connsiteX36" fmla="*/ 2484464 w 6671290"/>
              <a:gd name="connsiteY36" fmla="*/ 3828281 h 4330673"/>
              <a:gd name="connsiteX37" fmla="*/ 2224101 w 6671290"/>
              <a:gd name="connsiteY37" fmla="*/ 4276098 h 4330673"/>
              <a:gd name="connsiteX38" fmla="*/ 1951820 w 6671290"/>
              <a:gd name="connsiteY38" fmla="*/ 3851254 h 4330673"/>
              <a:gd name="connsiteX39" fmla="*/ 1671664 w 6671290"/>
              <a:gd name="connsiteY39" fmla="*/ 4277014 h 4330673"/>
              <a:gd name="connsiteX40" fmla="*/ 1409197 w 6671290"/>
              <a:gd name="connsiteY40" fmla="*/ 3811348 h 4330673"/>
              <a:gd name="connsiteX41" fmla="*/ 1133303 w 6671290"/>
              <a:gd name="connsiteY41" fmla="*/ 4296644 h 4330673"/>
              <a:gd name="connsiteX42" fmla="*/ 782666 w 6671290"/>
              <a:gd name="connsiteY42" fmla="*/ 3752081 h 4330673"/>
              <a:gd name="connsiteX43" fmla="*/ 427065 w 6671290"/>
              <a:gd name="connsiteY43" fmla="*/ 4277015 h 4330673"/>
              <a:gd name="connsiteX44" fmla="*/ 194528 w 6671290"/>
              <a:gd name="connsiteY44" fmla="*/ 2929574 h 4330673"/>
              <a:gd name="connsiteX45" fmla="*/ 2330 w 6671290"/>
              <a:gd name="connsiteY45" fmla="*/ 867806 h 4330673"/>
              <a:gd name="connsiteX0" fmla="*/ 2330 w 6671290"/>
              <a:gd name="connsiteY0" fmla="*/ 867806 h 4330673"/>
              <a:gd name="connsiteX1" fmla="*/ 357606 w 6671290"/>
              <a:gd name="connsiteY1" fmla="*/ 0 h 4330673"/>
              <a:gd name="connsiteX2" fmla="*/ 957499 w 6671290"/>
              <a:gd name="connsiteY2" fmla="*/ 611541 h 4330673"/>
              <a:gd name="connsiteX3" fmla="*/ 1499150 w 6671290"/>
              <a:gd name="connsiteY3" fmla="*/ 104835 h 4330673"/>
              <a:gd name="connsiteX4" fmla="*/ 2128164 w 6671290"/>
              <a:gd name="connsiteY4" fmla="*/ 693080 h 4330673"/>
              <a:gd name="connsiteX5" fmla="*/ 2317777 w 6671290"/>
              <a:gd name="connsiteY5" fmla="*/ 106651 h 4330673"/>
              <a:gd name="connsiteX6" fmla="*/ 2484464 w 6671290"/>
              <a:gd name="connsiteY6" fmla="*/ 670213 h 4330673"/>
              <a:gd name="connsiteX7" fmla="*/ 2651825 w 6671290"/>
              <a:gd name="connsiteY7" fmla="*/ 111680 h 4330673"/>
              <a:gd name="connsiteX8" fmla="*/ 2843239 w 6671290"/>
              <a:gd name="connsiteY8" fmla="*/ 667568 h 4330673"/>
              <a:gd name="connsiteX9" fmla="*/ 3014160 w 6671290"/>
              <a:gd name="connsiteY9" fmla="*/ 85484 h 4330673"/>
              <a:gd name="connsiteX10" fmla="*/ 3279199 w 6671290"/>
              <a:gd name="connsiteY10" fmla="*/ 663419 h 4330673"/>
              <a:gd name="connsiteX11" fmla="*/ 4026854 w 6671290"/>
              <a:gd name="connsiteY11" fmla="*/ 52417 h 4330673"/>
              <a:gd name="connsiteX12" fmla="*/ 4544631 w 6671290"/>
              <a:gd name="connsiteY12" fmla="*/ 623147 h 4330673"/>
              <a:gd name="connsiteX13" fmla="*/ 4696910 w 6671290"/>
              <a:gd name="connsiteY13" fmla="*/ 85485 h 4330673"/>
              <a:gd name="connsiteX14" fmla="*/ 4917957 w 6671290"/>
              <a:gd name="connsiteY14" fmla="*/ 698358 h 4330673"/>
              <a:gd name="connsiteX15" fmla="*/ 5107014 w 6671290"/>
              <a:gd name="connsiteY15" fmla="*/ 96597 h 4330673"/>
              <a:gd name="connsiteX16" fmla="*/ 5346198 w 6671290"/>
              <a:gd name="connsiteY16" fmla="*/ 636347 h 4330673"/>
              <a:gd name="connsiteX17" fmla="*/ 5471081 w 6671290"/>
              <a:gd name="connsiteY17" fmla="*/ 110885 h 4330673"/>
              <a:gd name="connsiteX18" fmla="*/ 5629572 w 6671290"/>
              <a:gd name="connsiteY18" fmla="*/ 563340 h 4330673"/>
              <a:gd name="connsiteX19" fmla="*/ 6085441 w 6671290"/>
              <a:gd name="connsiteY19" fmla="*/ 48644 h 4330673"/>
              <a:gd name="connsiteX20" fmla="*/ 6385657 w 6671290"/>
              <a:gd name="connsiteY20" fmla="*/ 524178 h 4330673"/>
              <a:gd name="connsiteX21" fmla="*/ 6659394 w 6671290"/>
              <a:gd name="connsiteY21" fmla="*/ 1403633 h 4330673"/>
              <a:gd name="connsiteX22" fmla="*/ 6531261 w 6671290"/>
              <a:gd name="connsiteY22" fmla="*/ 3232433 h 4330673"/>
              <a:gd name="connsiteX23" fmla="*/ 5744041 w 6671290"/>
              <a:gd name="connsiteY23" fmla="*/ 4251585 h 4330673"/>
              <a:gd name="connsiteX24" fmla="*/ 5399644 w 6671290"/>
              <a:gd name="connsiteY24" fmla="*/ 3802086 h 4330673"/>
              <a:gd name="connsiteX25" fmla="*/ 5163900 w 6671290"/>
              <a:gd name="connsiteY25" fmla="*/ 4287861 h 4330673"/>
              <a:gd name="connsiteX26" fmla="*/ 5000387 w 6671290"/>
              <a:gd name="connsiteY26" fmla="*/ 3786213 h 4330673"/>
              <a:gd name="connsiteX27" fmla="*/ 4744006 w 6671290"/>
              <a:gd name="connsiteY27" fmla="*/ 4295271 h 4330673"/>
              <a:gd name="connsiteX28" fmla="*/ 4557192 w 6671290"/>
              <a:gd name="connsiteY28" fmla="*/ 3805907 h 4330673"/>
              <a:gd name="connsiteX29" fmla="*/ 4339723 w 6671290"/>
              <a:gd name="connsiteY29" fmla="*/ 4307176 h 4330673"/>
              <a:gd name="connsiteX30" fmla="*/ 4143401 w 6671290"/>
              <a:gd name="connsiteY30" fmla="*/ 3820873 h 4330673"/>
              <a:gd name="connsiteX31" fmla="*/ 3903036 w 6671290"/>
              <a:gd name="connsiteY31" fmla="*/ 4330673 h 4330673"/>
              <a:gd name="connsiteX32" fmla="*/ 3610531 w 6671290"/>
              <a:gd name="connsiteY32" fmla="*/ 3845214 h 4330673"/>
              <a:gd name="connsiteX33" fmla="*/ 3356531 w 6671290"/>
              <a:gd name="connsiteY33" fmla="*/ 4277015 h 4330673"/>
              <a:gd name="connsiteX34" fmla="*/ 3090776 w 6671290"/>
              <a:gd name="connsiteY34" fmla="*/ 3833350 h 4330673"/>
              <a:gd name="connsiteX35" fmla="*/ 2780798 w 6671290"/>
              <a:gd name="connsiteY35" fmla="*/ 4285482 h 4330673"/>
              <a:gd name="connsiteX36" fmla="*/ 2484464 w 6671290"/>
              <a:gd name="connsiteY36" fmla="*/ 3828281 h 4330673"/>
              <a:gd name="connsiteX37" fmla="*/ 2224101 w 6671290"/>
              <a:gd name="connsiteY37" fmla="*/ 4276098 h 4330673"/>
              <a:gd name="connsiteX38" fmla="*/ 1951820 w 6671290"/>
              <a:gd name="connsiteY38" fmla="*/ 3851254 h 4330673"/>
              <a:gd name="connsiteX39" fmla="*/ 1671664 w 6671290"/>
              <a:gd name="connsiteY39" fmla="*/ 4277014 h 4330673"/>
              <a:gd name="connsiteX40" fmla="*/ 1409197 w 6671290"/>
              <a:gd name="connsiteY40" fmla="*/ 3811348 h 4330673"/>
              <a:gd name="connsiteX41" fmla="*/ 1133303 w 6671290"/>
              <a:gd name="connsiteY41" fmla="*/ 4296644 h 4330673"/>
              <a:gd name="connsiteX42" fmla="*/ 782666 w 6671290"/>
              <a:gd name="connsiteY42" fmla="*/ 3752081 h 4330673"/>
              <a:gd name="connsiteX43" fmla="*/ 427065 w 6671290"/>
              <a:gd name="connsiteY43" fmla="*/ 4277015 h 4330673"/>
              <a:gd name="connsiteX44" fmla="*/ 194528 w 6671290"/>
              <a:gd name="connsiteY44" fmla="*/ 2929574 h 4330673"/>
              <a:gd name="connsiteX45" fmla="*/ 2330 w 6671290"/>
              <a:gd name="connsiteY45" fmla="*/ 867806 h 4330673"/>
              <a:gd name="connsiteX0" fmla="*/ 2330 w 6671290"/>
              <a:gd name="connsiteY0" fmla="*/ 867806 h 4330673"/>
              <a:gd name="connsiteX1" fmla="*/ 357606 w 6671290"/>
              <a:gd name="connsiteY1" fmla="*/ 0 h 4330673"/>
              <a:gd name="connsiteX2" fmla="*/ 957499 w 6671290"/>
              <a:gd name="connsiteY2" fmla="*/ 611541 h 4330673"/>
              <a:gd name="connsiteX3" fmla="*/ 1499150 w 6671290"/>
              <a:gd name="connsiteY3" fmla="*/ 104835 h 4330673"/>
              <a:gd name="connsiteX4" fmla="*/ 2128164 w 6671290"/>
              <a:gd name="connsiteY4" fmla="*/ 693080 h 4330673"/>
              <a:gd name="connsiteX5" fmla="*/ 2317777 w 6671290"/>
              <a:gd name="connsiteY5" fmla="*/ 106651 h 4330673"/>
              <a:gd name="connsiteX6" fmla="*/ 2484464 w 6671290"/>
              <a:gd name="connsiteY6" fmla="*/ 670213 h 4330673"/>
              <a:gd name="connsiteX7" fmla="*/ 2651825 w 6671290"/>
              <a:gd name="connsiteY7" fmla="*/ 111680 h 4330673"/>
              <a:gd name="connsiteX8" fmla="*/ 2843239 w 6671290"/>
              <a:gd name="connsiteY8" fmla="*/ 667568 h 4330673"/>
              <a:gd name="connsiteX9" fmla="*/ 3014160 w 6671290"/>
              <a:gd name="connsiteY9" fmla="*/ 85484 h 4330673"/>
              <a:gd name="connsiteX10" fmla="*/ 3279199 w 6671290"/>
              <a:gd name="connsiteY10" fmla="*/ 663419 h 4330673"/>
              <a:gd name="connsiteX11" fmla="*/ 4026854 w 6671290"/>
              <a:gd name="connsiteY11" fmla="*/ 52417 h 4330673"/>
              <a:gd name="connsiteX12" fmla="*/ 4544631 w 6671290"/>
              <a:gd name="connsiteY12" fmla="*/ 623147 h 4330673"/>
              <a:gd name="connsiteX13" fmla="*/ 4696910 w 6671290"/>
              <a:gd name="connsiteY13" fmla="*/ 85485 h 4330673"/>
              <a:gd name="connsiteX14" fmla="*/ 4917957 w 6671290"/>
              <a:gd name="connsiteY14" fmla="*/ 698358 h 4330673"/>
              <a:gd name="connsiteX15" fmla="*/ 5107014 w 6671290"/>
              <a:gd name="connsiteY15" fmla="*/ 96597 h 4330673"/>
              <a:gd name="connsiteX16" fmla="*/ 5346198 w 6671290"/>
              <a:gd name="connsiteY16" fmla="*/ 636347 h 4330673"/>
              <a:gd name="connsiteX17" fmla="*/ 5471081 w 6671290"/>
              <a:gd name="connsiteY17" fmla="*/ 110885 h 4330673"/>
              <a:gd name="connsiteX18" fmla="*/ 5629572 w 6671290"/>
              <a:gd name="connsiteY18" fmla="*/ 563340 h 4330673"/>
              <a:gd name="connsiteX19" fmla="*/ 6085441 w 6671290"/>
              <a:gd name="connsiteY19" fmla="*/ 48644 h 4330673"/>
              <a:gd name="connsiteX20" fmla="*/ 6385657 w 6671290"/>
              <a:gd name="connsiteY20" fmla="*/ 524178 h 4330673"/>
              <a:gd name="connsiteX21" fmla="*/ 6659394 w 6671290"/>
              <a:gd name="connsiteY21" fmla="*/ 1403633 h 4330673"/>
              <a:gd name="connsiteX22" fmla="*/ 6531261 w 6671290"/>
              <a:gd name="connsiteY22" fmla="*/ 3232433 h 4330673"/>
              <a:gd name="connsiteX23" fmla="*/ 5744041 w 6671290"/>
              <a:gd name="connsiteY23" fmla="*/ 4251585 h 4330673"/>
              <a:gd name="connsiteX24" fmla="*/ 5399644 w 6671290"/>
              <a:gd name="connsiteY24" fmla="*/ 3802086 h 4330673"/>
              <a:gd name="connsiteX25" fmla="*/ 5163900 w 6671290"/>
              <a:gd name="connsiteY25" fmla="*/ 4287861 h 4330673"/>
              <a:gd name="connsiteX26" fmla="*/ 5000387 w 6671290"/>
              <a:gd name="connsiteY26" fmla="*/ 3786213 h 4330673"/>
              <a:gd name="connsiteX27" fmla="*/ 4744006 w 6671290"/>
              <a:gd name="connsiteY27" fmla="*/ 4295271 h 4330673"/>
              <a:gd name="connsiteX28" fmla="*/ 4557192 w 6671290"/>
              <a:gd name="connsiteY28" fmla="*/ 3805907 h 4330673"/>
              <a:gd name="connsiteX29" fmla="*/ 4339723 w 6671290"/>
              <a:gd name="connsiteY29" fmla="*/ 4307176 h 4330673"/>
              <a:gd name="connsiteX30" fmla="*/ 4143401 w 6671290"/>
              <a:gd name="connsiteY30" fmla="*/ 3820873 h 4330673"/>
              <a:gd name="connsiteX31" fmla="*/ 3903036 w 6671290"/>
              <a:gd name="connsiteY31" fmla="*/ 4330673 h 4330673"/>
              <a:gd name="connsiteX32" fmla="*/ 3610531 w 6671290"/>
              <a:gd name="connsiteY32" fmla="*/ 3845214 h 4330673"/>
              <a:gd name="connsiteX33" fmla="*/ 3356531 w 6671290"/>
              <a:gd name="connsiteY33" fmla="*/ 4277015 h 4330673"/>
              <a:gd name="connsiteX34" fmla="*/ 3090776 w 6671290"/>
              <a:gd name="connsiteY34" fmla="*/ 3833350 h 4330673"/>
              <a:gd name="connsiteX35" fmla="*/ 2780798 w 6671290"/>
              <a:gd name="connsiteY35" fmla="*/ 4285482 h 4330673"/>
              <a:gd name="connsiteX36" fmla="*/ 2484464 w 6671290"/>
              <a:gd name="connsiteY36" fmla="*/ 3828281 h 4330673"/>
              <a:gd name="connsiteX37" fmla="*/ 2224101 w 6671290"/>
              <a:gd name="connsiteY37" fmla="*/ 4276098 h 4330673"/>
              <a:gd name="connsiteX38" fmla="*/ 1951820 w 6671290"/>
              <a:gd name="connsiteY38" fmla="*/ 3851254 h 4330673"/>
              <a:gd name="connsiteX39" fmla="*/ 1671664 w 6671290"/>
              <a:gd name="connsiteY39" fmla="*/ 4277014 h 4330673"/>
              <a:gd name="connsiteX40" fmla="*/ 1409197 w 6671290"/>
              <a:gd name="connsiteY40" fmla="*/ 3811348 h 4330673"/>
              <a:gd name="connsiteX41" fmla="*/ 1133303 w 6671290"/>
              <a:gd name="connsiteY41" fmla="*/ 4296644 h 4330673"/>
              <a:gd name="connsiteX42" fmla="*/ 782666 w 6671290"/>
              <a:gd name="connsiteY42" fmla="*/ 3752081 h 4330673"/>
              <a:gd name="connsiteX43" fmla="*/ 427065 w 6671290"/>
              <a:gd name="connsiteY43" fmla="*/ 4277015 h 4330673"/>
              <a:gd name="connsiteX44" fmla="*/ 194528 w 6671290"/>
              <a:gd name="connsiteY44" fmla="*/ 2929574 h 4330673"/>
              <a:gd name="connsiteX45" fmla="*/ 2330 w 6671290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  <a:gd name="connsiteX0" fmla="*/ 2330 w 6672005"/>
              <a:gd name="connsiteY0" fmla="*/ 867806 h 4330673"/>
              <a:gd name="connsiteX1" fmla="*/ 357606 w 6672005"/>
              <a:gd name="connsiteY1" fmla="*/ 0 h 4330673"/>
              <a:gd name="connsiteX2" fmla="*/ 957499 w 6672005"/>
              <a:gd name="connsiteY2" fmla="*/ 611541 h 4330673"/>
              <a:gd name="connsiteX3" fmla="*/ 1499150 w 6672005"/>
              <a:gd name="connsiteY3" fmla="*/ 104835 h 4330673"/>
              <a:gd name="connsiteX4" fmla="*/ 2128164 w 6672005"/>
              <a:gd name="connsiteY4" fmla="*/ 693080 h 4330673"/>
              <a:gd name="connsiteX5" fmla="*/ 2317777 w 6672005"/>
              <a:gd name="connsiteY5" fmla="*/ 106651 h 4330673"/>
              <a:gd name="connsiteX6" fmla="*/ 2484464 w 6672005"/>
              <a:gd name="connsiteY6" fmla="*/ 670213 h 4330673"/>
              <a:gd name="connsiteX7" fmla="*/ 2651825 w 6672005"/>
              <a:gd name="connsiteY7" fmla="*/ 111680 h 4330673"/>
              <a:gd name="connsiteX8" fmla="*/ 2843239 w 6672005"/>
              <a:gd name="connsiteY8" fmla="*/ 667568 h 4330673"/>
              <a:gd name="connsiteX9" fmla="*/ 3014160 w 6672005"/>
              <a:gd name="connsiteY9" fmla="*/ 85484 h 4330673"/>
              <a:gd name="connsiteX10" fmla="*/ 3279199 w 6672005"/>
              <a:gd name="connsiteY10" fmla="*/ 663419 h 4330673"/>
              <a:gd name="connsiteX11" fmla="*/ 4026854 w 6672005"/>
              <a:gd name="connsiteY11" fmla="*/ 52417 h 4330673"/>
              <a:gd name="connsiteX12" fmla="*/ 4544631 w 6672005"/>
              <a:gd name="connsiteY12" fmla="*/ 623147 h 4330673"/>
              <a:gd name="connsiteX13" fmla="*/ 4696910 w 6672005"/>
              <a:gd name="connsiteY13" fmla="*/ 85485 h 4330673"/>
              <a:gd name="connsiteX14" fmla="*/ 4917957 w 6672005"/>
              <a:gd name="connsiteY14" fmla="*/ 698358 h 4330673"/>
              <a:gd name="connsiteX15" fmla="*/ 5107014 w 6672005"/>
              <a:gd name="connsiteY15" fmla="*/ 96597 h 4330673"/>
              <a:gd name="connsiteX16" fmla="*/ 5346198 w 6672005"/>
              <a:gd name="connsiteY16" fmla="*/ 636347 h 4330673"/>
              <a:gd name="connsiteX17" fmla="*/ 5471081 w 6672005"/>
              <a:gd name="connsiteY17" fmla="*/ 110885 h 4330673"/>
              <a:gd name="connsiteX18" fmla="*/ 5629572 w 6672005"/>
              <a:gd name="connsiteY18" fmla="*/ 563340 h 4330673"/>
              <a:gd name="connsiteX19" fmla="*/ 6085441 w 6672005"/>
              <a:gd name="connsiteY19" fmla="*/ 48644 h 4330673"/>
              <a:gd name="connsiteX20" fmla="*/ 6385657 w 6672005"/>
              <a:gd name="connsiteY20" fmla="*/ 524178 h 4330673"/>
              <a:gd name="connsiteX21" fmla="*/ 6659394 w 6672005"/>
              <a:gd name="connsiteY21" fmla="*/ 1403633 h 4330673"/>
              <a:gd name="connsiteX22" fmla="*/ 6531261 w 6672005"/>
              <a:gd name="connsiteY22" fmla="*/ 3232433 h 4330673"/>
              <a:gd name="connsiteX23" fmla="*/ 5720229 w 6672005"/>
              <a:gd name="connsiteY23" fmla="*/ 4284922 h 4330673"/>
              <a:gd name="connsiteX24" fmla="*/ 5399644 w 6672005"/>
              <a:gd name="connsiteY24" fmla="*/ 3802086 h 4330673"/>
              <a:gd name="connsiteX25" fmla="*/ 5163900 w 6672005"/>
              <a:gd name="connsiteY25" fmla="*/ 4287861 h 4330673"/>
              <a:gd name="connsiteX26" fmla="*/ 5000387 w 6672005"/>
              <a:gd name="connsiteY26" fmla="*/ 3786213 h 4330673"/>
              <a:gd name="connsiteX27" fmla="*/ 4744006 w 6672005"/>
              <a:gd name="connsiteY27" fmla="*/ 4295271 h 4330673"/>
              <a:gd name="connsiteX28" fmla="*/ 4557192 w 6672005"/>
              <a:gd name="connsiteY28" fmla="*/ 3805907 h 4330673"/>
              <a:gd name="connsiteX29" fmla="*/ 4339723 w 6672005"/>
              <a:gd name="connsiteY29" fmla="*/ 4307176 h 4330673"/>
              <a:gd name="connsiteX30" fmla="*/ 4143401 w 6672005"/>
              <a:gd name="connsiteY30" fmla="*/ 3820873 h 4330673"/>
              <a:gd name="connsiteX31" fmla="*/ 3903036 w 6672005"/>
              <a:gd name="connsiteY31" fmla="*/ 4330673 h 4330673"/>
              <a:gd name="connsiteX32" fmla="*/ 3610531 w 6672005"/>
              <a:gd name="connsiteY32" fmla="*/ 3845214 h 4330673"/>
              <a:gd name="connsiteX33" fmla="*/ 3356531 w 6672005"/>
              <a:gd name="connsiteY33" fmla="*/ 4277015 h 4330673"/>
              <a:gd name="connsiteX34" fmla="*/ 3090776 w 6672005"/>
              <a:gd name="connsiteY34" fmla="*/ 3833350 h 4330673"/>
              <a:gd name="connsiteX35" fmla="*/ 2780798 w 6672005"/>
              <a:gd name="connsiteY35" fmla="*/ 4285482 h 4330673"/>
              <a:gd name="connsiteX36" fmla="*/ 2484464 w 6672005"/>
              <a:gd name="connsiteY36" fmla="*/ 3828281 h 4330673"/>
              <a:gd name="connsiteX37" fmla="*/ 2224101 w 6672005"/>
              <a:gd name="connsiteY37" fmla="*/ 4276098 h 4330673"/>
              <a:gd name="connsiteX38" fmla="*/ 1951820 w 6672005"/>
              <a:gd name="connsiteY38" fmla="*/ 3851254 h 4330673"/>
              <a:gd name="connsiteX39" fmla="*/ 1671664 w 6672005"/>
              <a:gd name="connsiteY39" fmla="*/ 4277014 h 4330673"/>
              <a:gd name="connsiteX40" fmla="*/ 1409197 w 6672005"/>
              <a:gd name="connsiteY40" fmla="*/ 3811348 h 4330673"/>
              <a:gd name="connsiteX41" fmla="*/ 1133303 w 6672005"/>
              <a:gd name="connsiteY41" fmla="*/ 4296644 h 4330673"/>
              <a:gd name="connsiteX42" fmla="*/ 782666 w 6672005"/>
              <a:gd name="connsiteY42" fmla="*/ 3752081 h 4330673"/>
              <a:gd name="connsiteX43" fmla="*/ 427065 w 6672005"/>
              <a:gd name="connsiteY43" fmla="*/ 4277015 h 4330673"/>
              <a:gd name="connsiteX44" fmla="*/ 194528 w 6672005"/>
              <a:gd name="connsiteY44" fmla="*/ 2929574 h 4330673"/>
              <a:gd name="connsiteX45" fmla="*/ 2330 w 6672005"/>
              <a:gd name="connsiteY45" fmla="*/ 867806 h 433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6672005" h="4330673">
                <a:moveTo>
                  <a:pt x="2330" y="867806"/>
                </a:moveTo>
                <a:cubicBezTo>
                  <a:pt x="24656" y="385368"/>
                  <a:pt x="103768" y="381515"/>
                  <a:pt x="357606" y="0"/>
                </a:cubicBezTo>
                <a:cubicBezTo>
                  <a:pt x="669201" y="157314"/>
                  <a:pt x="748192" y="436907"/>
                  <a:pt x="957499" y="611541"/>
                </a:cubicBezTo>
                <a:cubicBezTo>
                  <a:pt x="1163712" y="424409"/>
                  <a:pt x="1349662" y="259176"/>
                  <a:pt x="1499150" y="104835"/>
                </a:cubicBezTo>
                <a:cubicBezTo>
                  <a:pt x="1694261" y="258206"/>
                  <a:pt x="1961204" y="516412"/>
                  <a:pt x="2128164" y="693080"/>
                </a:cubicBezTo>
                <a:cubicBezTo>
                  <a:pt x="2230824" y="577231"/>
                  <a:pt x="2216477" y="335049"/>
                  <a:pt x="2317777" y="106651"/>
                </a:cubicBezTo>
                <a:cubicBezTo>
                  <a:pt x="2418965" y="317504"/>
                  <a:pt x="2416265" y="485754"/>
                  <a:pt x="2484464" y="670213"/>
                </a:cubicBezTo>
                <a:cubicBezTo>
                  <a:pt x="2587587" y="461502"/>
                  <a:pt x="2603318" y="300768"/>
                  <a:pt x="2651825" y="111680"/>
                </a:cubicBezTo>
                <a:cubicBezTo>
                  <a:pt x="2733669" y="277133"/>
                  <a:pt x="2796255" y="491840"/>
                  <a:pt x="2843239" y="667568"/>
                </a:cubicBezTo>
                <a:cubicBezTo>
                  <a:pt x="2938905" y="441128"/>
                  <a:pt x="2956493" y="181161"/>
                  <a:pt x="3014160" y="85484"/>
                </a:cubicBezTo>
                <a:cubicBezTo>
                  <a:pt x="3153847" y="279790"/>
                  <a:pt x="3148253" y="445005"/>
                  <a:pt x="3279199" y="663419"/>
                </a:cubicBezTo>
                <a:cubicBezTo>
                  <a:pt x="3504401" y="554323"/>
                  <a:pt x="3812330" y="208699"/>
                  <a:pt x="4026854" y="52417"/>
                </a:cubicBezTo>
                <a:cubicBezTo>
                  <a:pt x="4218082" y="251410"/>
                  <a:pt x="4397237" y="516829"/>
                  <a:pt x="4544631" y="623147"/>
                </a:cubicBezTo>
                <a:cubicBezTo>
                  <a:pt x="4620587" y="458002"/>
                  <a:pt x="4625958" y="246075"/>
                  <a:pt x="4696910" y="85485"/>
                </a:cubicBezTo>
                <a:cubicBezTo>
                  <a:pt x="4758338" y="239220"/>
                  <a:pt x="4810712" y="508387"/>
                  <a:pt x="4917957" y="698358"/>
                </a:cubicBezTo>
                <a:cubicBezTo>
                  <a:pt x="5006151" y="531141"/>
                  <a:pt x="5037581" y="245749"/>
                  <a:pt x="5107014" y="96597"/>
                </a:cubicBezTo>
                <a:cubicBezTo>
                  <a:pt x="5219310" y="309394"/>
                  <a:pt x="5243187" y="450433"/>
                  <a:pt x="5346198" y="636347"/>
                </a:cubicBezTo>
                <a:cubicBezTo>
                  <a:pt x="5387297" y="450786"/>
                  <a:pt x="5408771" y="238147"/>
                  <a:pt x="5471081" y="110885"/>
                </a:cubicBezTo>
                <a:cubicBezTo>
                  <a:pt x="5552442" y="293186"/>
                  <a:pt x="5539349" y="403233"/>
                  <a:pt x="5629572" y="563340"/>
                </a:cubicBezTo>
                <a:cubicBezTo>
                  <a:pt x="5719795" y="418647"/>
                  <a:pt x="5876740" y="217546"/>
                  <a:pt x="6085441" y="48644"/>
                </a:cubicBezTo>
                <a:cubicBezTo>
                  <a:pt x="6259197" y="310733"/>
                  <a:pt x="6289998" y="298347"/>
                  <a:pt x="6385657" y="524178"/>
                </a:cubicBezTo>
                <a:cubicBezTo>
                  <a:pt x="6481316" y="750009"/>
                  <a:pt x="6635127" y="952257"/>
                  <a:pt x="6659394" y="1403633"/>
                </a:cubicBezTo>
                <a:cubicBezTo>
                  <a:pt x="6683661" y="1855009"/>
                  <a:pt x="6687789" y="2752218"/>
                  <a:pt x="6531261" y="3232433"/>
                </a:cubicBezTo>
                <a:cubicBezTo>
                  <a:pt x="6374734" y="3712648"/>
                  <a:pt x="5896132" y="4093143"/>
                  <a:pt x="5720229" y="4284922"/>
                </a:cubicBezTo>
                <a:cubicBezTo>
                  <a:pt x="5541945" y="4055220"/>
                  <a:pt x="5497525" y="4002812"/>
                  <a:pt x="5399644" y="3802086"/>
                </a:cubicBezTo>
                <a:cubicBezTo>
                  <a:pt x="5289857" y="3970454"/>
                  <a:pt x="5300293" y="3996819"/>
                  <a:pt x="5163900" y="4287861"/>
                </a:cubicBezTo>
                <a:cubicBezTo>
                  <a:pt x="5084657" y="4188378"/>
                  <a:pt x="5107279" y="4082238"/>
                  <a:pt x="5000387" y="3786213"/>
                </a:cubicBezTo>
                <a:cubicBezTo>
                  <a:pt x="4886322" y="3984875"/>
                  <a:pt x="4871053" y="4128960"/>
                  <a:pt x="4744006" y="4295271"/>
                </a:cubicBezTo>
                <a:cubicBezTo>
                  <a:pt x="4676754" y="4153870"/>
                  <a:pt x="4656941" y="4009724"/>
                  <a:pt x="4557192" y="3805907"/>
                </a:cubicBezTo>
                <a:cubicBezTo>
                  <a:pt x="4481844" y="3987372"/>
                  <a:pt x="4446744" y="4118591"/>
                  <a:pt x="4339723" y="4307176"/>
                </a:cubicBezTo>
                <a:cubicBezTo>
                  <a:pt x="4237200" y="4085128"/>
                  <a:pt x="4212213" y="4007721"/>
                  <a:pt x="4143401" y="3820873"/>
                </a:cubicBezTo>
                <a:cubicBezTo>
                  <a:pt x="4060036" y="4033545"/>
                  <a:pt x="4065314" y="4114773"/>
                  <a:pt x="3903036" y="4330673"/>
                </a:cubicBezTo>
                <a:cubicBezTo>
                  <a:pt x="3751742" y="4127851"/>
                  <a:pt x="3793337" y="4074290"/>
                  <a:pt x="3610531" y="3845214"/>
                </a:cubicBezTo>
                <a:cubicBezTo>
                  <a:pt x="3503925" y="4081803"/>
                  <a:pt x="3510891" y="4009470"/>
                  <a:pt x="3356531" y="4277015"/>
                </a:cubicBezTo>
                <a:cubicBezTo>
                  <a:pt x="3210637" y="4036560"/>
                  <a:pt x="3296799" y="4101460"/>
                  <a:pt x="3090776" y="3833350"/>
                </a:cubicBezTo>
                <a:cubicBezTo>
                  <a:pt x="2917847" y="4040307"/>
                  <a:pt x="2910072" y="4077483"/>
                  <a:pt x="2780798" y="4285482"/>
                </a:cubicBezTo>
                <a:cubicBezTo>
                  <a:pt x="2668457" y="4112482"/>
                  <a:pt x="2707069" y="4093722"/>
                  <a:pt x="2484464" y="3828281"/>
                </a:cubicBezTo>
                <a:cubicBezTo>
                  <a:pt x="2380392" y="4070840"/>
                  <a:pt x="2376375" y="4095881"/>
                  <a:pt x="2224101" y="4276098"/>
                </a:cubicBezTo>
                <a:cubicBezTo>
                  <a:pt x="2111554" y="4070849"/>
                  <a:pt x="2106270" y="4096626"/>
                  <a:pt x="1951820" y="3851254"/>
                </a:cubicBezTo>
                <a:cubicBezTo>
                  <a:pt x="1813180" y="4032030"/>
                  <a:pt x="1798790" y="4090342"/>
                  <a:pt x="1671664" y="4277014"/>
                </a:cubicBezTo>
                <a:cubicBezTo>
                  <a:pt x="1527604" y="4040352"/>
                  <a:pt x="1594880" y="4069132"/>
                  <a:pt x="1409197" y="3811348"/>
                </a:cubicBezTo>
                <a:cubicBezTo>
                  <a:pt x="1333581" y="4019230"/>
                  <a:pt x="1287114" y="4068044"/>
                  <a:pt x="1133303" y="4296644"/>
                </a:cubicBezTo>
                <a:cubicBezTo>
                  <a:pt x="969488" y="4061393"/>
                  <a:pt x="944773" y="3971459"/>
                  <a:pt x="782666" y="3752081"/>
                </a:cubicBezTo>
                <a:cubicBezTo>
                  <a:pt x="583116" y="4011276"/>
                  <a:pt x="652088" y="4058499"/>
                  <a:pt x="427065" y="4277015"/>
                </a:cubicBezTo>
                <a:cubicBezTo>
                  <a:pt x="269776" y="3936731"/>
                  <a:pt x="265317" y="3497775"/>
                  <a:pt x="194528" y="2929574"/>
                </a:cubicBezTo>
                <a:cubicBezTo>
                  <a:pt x="123739" y="2361373"/>
                  <a:pt x="-19996" y="1350244"/>
                  <a:pt x="2330" y="867806"/>
                </a:cubicBezTo>
                <a:close/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5326" y="4737452"/>
                <a:ext cx="287322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326" y="4737452"/>
                <a:ext cx="287322" cy="257635"/>
              </a:xfrm>
              <a:prstGeom prst="rect">
                <a:avLst/>
              </a:prstGeom>
              <a:blipFill rotWithShape="1">
                <a:blip r:embed="rId3"/>
                <a:stretch>
                  <a:fillRect l="-8333" r="-416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85194" y="4737452"/>
                <a:ext cx="292644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194" y="4737452"/>
                <a:ext cx="292644" cy="257635"/>
              </a:xfrm>
              <a:prstGeom prst="rect">
                <a:avLst/>
              </a:prstGeom>
              <a:blipFill rotWithShape="1">
                <a:blip r:embed="rId4"/>
                <a:stretch>
                  <a:fillRect l="-10417" r="-625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60260" y="4737452"/>
                <a:ext cx="292644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0260" y="4737452"/>
                <a:ext cx="292644" cy="257635"/>
              </a:xfrm>
              <a:prstGeom prst="rect">
                <a:avLst/>
              </a:prstGeom>
              <a:blipFill rotWithShape="1">
                <a:blip r:embed="rId5"/>
                <a:stretch>
                  <a:fillRect l="-10417" r="-416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92993" y="4737452"/>
                <a:ext cx="292644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993" y="4737452"/>
                <a:ext cx="292644" cy="257635"/>
              </a:xfrm>
              <a:prstGeom prst="rect">
                <a:avLst/>
              </a:prstGeom>
              <a:blipFill rotWithShape="1">
                <a:blip r:embed="rId6"/>
                <a:stretch>
                  <a:fillRect l="-10417" r="-416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76302" y="4737452"/>
                <a:ext cx="292644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302" y="4737452"/>
                <a:ext cx="292644" cy="257635"/>
              </a:xfrm>
              <a:prstGeom prst="rect">
                <a:avLst/>
              </a:prstGeom>
              <a:blipFill rotWithShape="1">
                <a:blip r:embed="rId7"/>
                <a:stretch>
                  <a:fillRect l="-8333" r="-625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40061" y="4737452"/>
                <a:ext cx="306751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061" y="4737452"/>
                <a:ext cx="306751" cy="257635"/>
              </a:xfrm>
              <a:prstGeom prst="rect">
                <a:avLst/>
              </a:prstGeom>
              <a:blipFill rotWithShape="1">
                <a:blip r:embed="rId8"/>
                <a:stretch>
                  <a:fillRect l="-10000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93162" y="4744194"/>
                <a:ext cx="439223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  .  . 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162" y="4744194"/>
                <a:ext cx="439223" cy="25763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85436" y="78118"/>
                <a:ext cx="294376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5436" y="78118"/>
                <a:ext cx="294376" cy="257635"/>
              </a:xfrm>
              <a:prstGeom prst="rect">
                <a:avLst/>
              </a:prstGeom>
              <a:blipFill rotWithShape="1">
                <a:blip r:embed="rId10"/>
                <a:stretch>
                  <a:fillRect l="-16327" t="-2381" r="-4082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00507" y="78118"/>
                <a:ext cx="266996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507" y="78118"/>
                <a:ext cx="266996" cy="257635"/>
              </a:xfrm>
              <a:prstGeom prst="rect">
                <a:avLst/>
              </a:prstGeom>
              <a:blipFill rotWithShape="1">
                <a:blip r:embed="rId11"/>
                <a:stretch>
                  <a:fillRect l="-18182" t="-2381" r="-6818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14585" y="78118"/>
                <a:ext cx="299697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85" y="78118"/>
                <a:ext cx="299697" cy="257635"/>
              </a:xfrm>
              <a:prstGeom prst="rect">
                <a:avLst/>
              </a:prstGeom>
              <a:blipFill rotWithShape="1">
                <a:blip r:embed="rId12"/>
                <a:stretch>
                  <a:fillRect l="-16000" t="-2381" r="-4000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66587" y="78118"/>
                <a:ext cx="361894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587" y="78118"/>
                <a:ext cx="361894" cy="257635"/>
              </a:xfrm>
              <a:prstGeom prst="rect">
                <a:avLst/>
              </a:prstGeom>
              <a:blipFill rotWithShape="1">
                <a:blip r:embed="rId13"/>
                <a:stretch>
                  <a:fillRect l="-13333" t="-2381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65903" y="78118"/>
                <a:ext cx="439223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  .  . 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903" y="78118"/>
                <a:ext cx="439223" cy="25763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 17"/>
          <p:cNvSpPr/>
          <p:nvPr/>
        </p:nvSpPr>
        <p:spPr bwMode="auto">
          <a:xfrm>
            <a:off x="1479308" y="612503"/>
            <a:ext cx="5508831" cy="3979281"/>
          </a:xfrm>
          <a:custGeom>
            <a:avLst/>
            <a:gdLst>
              <a:gd name="connsiteX0" fmla="*/ 0 w 6830423"/>
              <a:gd name="connsiteY0" fmla="*/ 585157 h 4555029"/>
              <a:gd name="connsiteX1" fmla="*/ 372749 w 6830423"/>
              <a:gd name="connsiteY1" fmla="*/ 14385 h 4555029"/>
              <a:gd name="connsiteX2" fmla="*/ 652310 w 6830423"/>
              <a:gd name="connsiteY2" fmla="*/ 206583 h 4555029"/>
              <a:gd name="connsiteX3" fmla="*/ 1001763 w 6830423"/>
              <a:gd name="connsiteY3" fmla="*/ 590981 h 4555029"/>
              <a:gd name="connsiteX4" fmla="*/ 1543414 w 6830423"/>
              <a:gd name="connsiteY4" fmla="*/ 84275 h 4555029"/>
              <a:gd name="connsiteX5" fmla="*/ 1898690 w 6830423"/>
              <a:gd name="connsiteY5" fmla="*/ 468673 h 4555029"/>
              <a:gd name="connsiteX6" fmla="*/ 2172428 w 6830423"/>
              <a:gd name="connsiteY6" fmla="*/ 672520 h 4555029"/>
              <a:gd name="connsiteX7" fmla="*/ 2719903 w 6830423"/>
              <a:gd name="connsiteY7" fmla="*/ 26033 h 4555029"/>
              <a:gd name="connsiteX8" fmla="*/ 3255730 w 6830423"/>
              <a:gd name="connsiteY8" fmla="*/ 625926 h 4555029"/>
              <a:gd name="connsiteX9" fmla="*/ 3651775 w 6830423"/>
              <a:gd name="connsiteY9" fmla="*/ 590981 h 4555029"/>
              <a:gd name="connsiteX10" fmla="*/ 4071118 w 6830423"/>
              <a:gd name="connsiteY10" fmla="*/ 31857 h 4555029"/>
              <a:gd name="connsiteX11" fmla="*/ 4507933 w 6830423"/>
              <a:gd name="connsiteY11" fmla="*/ 526915 h 4555029"/>
              <a:gd name="connsiteX12" fmla="*/ 4962221 w 6830423"/>
              <a:gd name="connsiteY12" fmla="*/ 649223 h 4555029"/>
              <a:gd name="connsiteX13" fmla="*/ 5416509 w 6830423"/>
              <a:gd name="connsiteY13" fmla="*/ 26033 h 4555029"/>
              <a:gd name="connsiteX14" fmla="*/ 5946512 w 6830423"/>
              <a:gd name="connsiteY14" fmla="*/ 532739 h 4555029"/>
              <a:gd name="connsiteX15" fmla="*/ 6703658 w 6830423"/>
              <a:gd name="connsiteY15" fmla="*/ 1383073 h 4555029"/>
              <a:gd name="connsiteX16" fmla="*/ 6709482 w 6830423"/>
              <a:gd name="connsiteY16" fmla="*/ 3270115 h 4555029"/>
              <a:gd name="connsiteX17" fmla="*/ 5515521 w 6830423"/>
              <a:gd name="connsiteY17" fmla="*/ 4545615 h 4555029"/>
              <a:gd name="connsiteX18" fmla="*/ 4723429 w 6830423"/>
              <a:gd name="connsiteY18" fmla="*/ 3881656 h 4555029"/>
              <a:gd name="connsiteX19" fmla="*/ 4082766 w 6830423"/>
              <a:gd name="connsiteY19" fmla="*/ 4504846 h 4555029"/>
              <a:gd name="connsiteX20" fmla="*/ 3185839 w 6830423"/>
              <a:gd name="connsiteY20" fmla="*/ 3753524 h 4555029"/>
              <a:gd name="connsiteX21" fmla="*/ 2446165 w 6830423"/>
              <a:gd name="connsiteY21" fmla="*/ 4382538 h 4555029"/>
              <a:gd name="connsiteX22" fmla="*/ 1945284 w 6830423"/>
              <a:gd name="connsiteY22" fmla="*/ 3602094 h 4555029"/>
              <a:gd name="connsiteX23" fmla="*/ 1211434 w 6830423"/>
              <a:gd name="connsiteY23" fmla="*/ 4225284 h 4555029"/>
              <a:gd name="connsiteX24" fmla="*/ 238792 w 6830423"/>
              <a:gd name="connsiteY24" fmla="*/ 2909014 h 4555029"/>
              <a:gd name="connsiteX25" fmla="*/ 0 w 6830423"/>
              <a:gd name="connsiteY25" fmla="*/ 643399 h 4555029"/>
              <a:gd name="connsiteX0" fmla="*/ 0 w 6830423"/>
              <a:gd name="connsiteY0" fmla="*/ 585157 h 4555029"/>
              <a:gd name="connsiteX1" fmla="*/ 372749 w 6830423"/>
              <a:gd name="connsiteY1" fmla="*/ 14385 h 4555029"/>
              <a:gd name="connsiteX2" fmla="*/ 652310 w 6830423"/>
              <a:gd name="connsiteY2" fmla="*/ 206583 h 4555029"/>
              <a:gd name="connsiteX3" fmla="*/ 1001763 w 6830423"/>
              <a:gd name="connsiteY3" fmla="*/ 590981 h 4555029"/>
              <a:gd name="connsiteX4" fmla="*/ 1543414 w 6830423"/>
              <a:gd name="connsiteY4" fmla="*/ 84275 h 4555029"/>
              <a:gd name="connsiteX5" fmla="*/ 1898690 w 6830423"/>
              <a:gd name="connsiteY5" fmla="*/ 468673 h 4555029"/>
              <a:gd name="connsiteX6" fmla="*/ 2172428 w 6830423"/>
              <a:gd name="connsiteY6" fmla="*/ 672520 h 4555029"/>
              <a:gd name="connsiteX7" fmla="*/ 2719903 w 6830423"/>
              <a:gd name="connsiteY7" fmla="*/ 26033 h 4555029"/>
              <a:gd name="connsiteX8" fmla="*/ 3255730 w 6830423"/>
              <a:gd name="connsiteY8" fmla="*/ 625926 h 4555029"/>
              <a:gd name="connsiteX9" fmla="*/ 3651775 w 6830423"/>
              <a:gd name="connsiteY9" fmla="*/ 590981 h 4555029"/>
              <a:gd name="connsiteX10" fmla="*/ 4071118 w 6830423"/>
              <a:gd name="connsiteY10" fmla="*/ 31857 h 4555029"/>
              <a:gd name="connsiteX11" fmla="*/ 4507933 w 6830423"/>
              <a:gd name="connsiteY11" fmla="*/ 526915 h 4555029"/>
              <a:gd name="connsiteX12" fmla="*/ 4962221 w 6830423"/>
              <a:gd name="connsiteY12" fmla="*/ 649223 h 4555029"/>
              <a:gd name="connsiteX13" fmla="*/ 5416509 w 6830423"/>
              <a:gd name="connsiteY13" fmla="*/ 26033 h 4555029"/>
              <a:gd name="connsiteX14" fmla="*/ 5946512 w 6830423"/>
              <a:gd name="connsiteY14" fmla="*/ 532739 h 4555029"/>
              <a:gd name="connsiteX15" fmla="*/ 6703658 w 6830423"/>
              <a:gd name="connsiteY15" fmla="*/ 1383073 h 4555029"/>
              <a:gd name="connsiteX16" fmla="*/ 6709482 w 6830423"/>
              <a:gd name="connsiteY16" fmla="*/ 3270115 h 4555029"/>
              <a:gd name="connsiteX17" fmla="*/ 5515521 w 6830423"/>
              <a:gd name="connsiteY17" fmla="*/ 4545615 h 4555029"/>
              <a:gd name="connsiteX18" fmla="*/ 4723429 w 6830423"/>
              <a:gd name="connsiteY18" fmla="*/ 3881656 h 4555029"/>
              <a:gd name="connsiteX19" fmla="*/ 4082766 w 6830423"/>
              <a:gd name="connsiteY19" fmla="*/ 4504846 h 4555029"/>
              <a:gd name="connsiteX20" fmla="*/ 3185839 w 6830423"/>
              <a:gd name="connsiteY20" fmla="*/ 3753524 h 4555029"/>
              <a:gd name="connsiteX21" fmla="*/ 2446165 w 6830423"/>
              <a:gd name="connsiteY21" fmla="*/ 4382538 h 4555029"/>
              <a:gd name="connsiteX22" fmla="*/ 1945284 w 6830423"/>
              <a:gd name="connsiteY22" fmla="*/ 3602094 h 4555029"/>
              <a:gd name="connsiteX23" fmla="*/ 1211434 w 6830423"/>
              <a:gd name="connsiteY23" fmla="*/ 4225284 h 4555029"/>
              <a:gd name="connsiteX24" fmla="*/ 238792 w 6830423"/>
              <a:gd name="connsiteY24" fmla="*/ 2909014 h 4555029"/>
              <a:gd name="connsiteX25" fmla="*/ 0 w 6830423"/>
              <a:gd name="connsiteY25" fmla="*/ 643399 h 4555029"/>
              <a:gd name="connsiteX26" fmla="*/ 0 w 6830423"/>
              <a:gd name="connsiteY26" fmla="*/ 585157 h 4555029"/>
              <a:gd name="connsiteX0" fmla="*/ 4438 w 6834861"/>
              <a:gd name="connsiteY0" fmla="*/ 585157 h 4555029"/>
              <a:gd name="connsiteX1" fmla="*/ 377187 w 6834861"/>
              <a:gd name="connsiteY1" fmla="*/ 14385 h 4555029"/>
              <a:gd name="connsiteX2" fmla="*/ 656748 w 6834861"/>
              <a:gd name="connsiteY2" fmla="*/ 206583 h 4555029"/>
              <a:gd name="connsiteX3" fmla="*/ 1006201 w 6834861"/>
              <a:gd name="connsiteY3" fmla="*/ 590981 h 4555029"/>
              <a:gd name="connsiteX4" fmla="*/ 1547852 w 6834861"/>
              <a:gd name="connsiteY4" fmla="*/ 84275 h 4555029"/>
              <a:gd name="connsiteX5" fmla="*/ 1903128 w 6834861"/>
              <a:gd name="connsiteY5" fmla="*/ 468673 h 4555029"/>
              <a:gd name="connsiteX6" fmla="*/ 2176866 w 6834861"/>
              <a:gd name="connsiteY6" fmla="*/ 672520 h 4555029"/>
              <a:gd name="connsiteX7" fmla="*/ 2724341 w 6834861"/>
              <a:gd name="connsiteY7" fmla="*/ 26033 h 4555029"/>
              <a:gd name="connsiteX8" fmla="*/ 3260168 w 6834861"/>
              <a:gd name="connsiteY8" fmla="*/ 625926 h 4555029"/>
              <a:gd name="connsiteX9" fmla="*/ 3656213 w 6834861"/>
              <a:gd name="connsiteY9" fmla="*/ 590981 h 4555029"/>
              <a:gd name="connsiteX10" fmla="*/ 4075556 w 6834861"/>
              <a:gd name="connsiteY10" fmla="*/ 31857 h 4555029"/>
              <a:gd name="connsiteX11" fmla="*/ 4512371 w 6834861"/>
              <a:gd name="connsiteY11" fmla="*/ 526915 h 4555029"/>
              <a:gd name="connsiteX12" fmla="*/ 4966659 w 6834861"/>
              <a:gd name="connsiteY12" fmla="*/ 649223 h 4555029"/>
              <a:gd name="connsiteX13" fmla="*/ 5420947 w 6834861"/>
              <a:gd name="connsiteY13" fmla="*/ 26033 h 4555029"/>
              <a:gd name="connsiteX14" fmla="*/ 5950950 w 6834861"/>
              <a:gd name="connsiteY14" fmla="*/ 532739 h 4555029"/>
              <a:gd name="connsiteX15" fmla="*/ 6708096 w 6834861"/>
              <a:gd name="connsiteY15" fmla="*/ 1383073 h 4555029"/>
              <a:gd name="connsiteX16" fmla="*/ 6713920 w 6834861"/>
              <a:gd name="connsiteY16" fmla="*/ 3270115 h 4555029"/>
              <a:gd name="connsiteX17" fmla="*/ 5519959 w 6834861"/>
              <a:gd name="connsiteY17" fmla="*/ 4545615 h 4555029"/>
              <a:gd name="connsiteX18" fmla="*/ 4727867 w 6834861"/>
              <a:gd name="connsiteY18" fmla="*/ 3881656 h 4555029"/>
              <a:gd name="connsiteX19" fmla="*/ 4087204 w 6834861"/>
              <a:gd name="connsiteY19" fmla="*/ 4504846 h 4555029"/>
              <a:gd name="connsiteX20" fmla="*/ 3190277 w 6834861"/>
              <a:gd name="connsiteY20" fmla="*/ 3753524 h 4555029"/>
              <a:gd name="connsiteX21" fmla="*/ 2450603 w 6834861"/>
              <a:gd name="connsiteY21" fmla="*/ 4382538 h 4555029"/>
              <a:gd name="connsiteX22" fmla="*/ 1949722 w 6834861"/>
              <a:gd name="connsiteY22" fmla="*/ 3602094 h 4555029"/>
              <a:gd name="connsiteX23" fmla="*/ 1215872 w 6834861"/>
              <a:gd name="connsiteY23" fmla="*/ 4225284 h 4555029"/>
              <a:gd name="connsiteX24" fmla="*/ 243230 w 6834861"/>
              <a:gd name="connsiteY24" fmla="*/ 2909014 h 4555029"/>
              <a:gd name="connsiteX25" fmla="*/ 4438 w 6834861"/>
              <a:gd name="connsiteY25" fmla="*/ 585157 h 4555029"/>
              <a:gd name="connsiteX0" fmla="*/ 7223 w 6791052"/>
              <a:gd name="connsiteY0" fmla="*/ 863100 h 4570883"/>
              <a:gd name="connsiteX1" fmla="*/ 333378 w 6791052"/>
              <a:gd name="connsiteY1" fmla="*/ 30239 h 4570883"/>
              <a:gd name="connsiteX2" fmla="*/ 612939 w 6791052"/>
              <a:gd name="connsiteY2" fmla="*/ 222437 h 4570883"/>
              <a:gd name="connsiteX3" fmla="*/ 962392 w 6791052"/>
              <a:gd name="connsiteY3" fmla="*/ 606835 h 4570883"/>
              <a:gd name="connsiteX4" fmla="*/ 1504043 w 6791052"/>
              <a:gd name="connsiteY4" fmla="*/ 100129 h 4570883"/>
              <a:gd name="connsiteX5" fmla="*/ 1859319 w 6791052"/>
              <a:gd name="connsiteY5" fmla="*/ 484527 h 4570883"/>
              <a:gd name="connsiteX6" fmla="*/ 2133057 w 6791052"/>
              <a:gd name="connsiteY6" fmla="*/ 688374 h 4570883"/>
              <a:gd name="connsiteX7" fmla="*/ 2680532 w 6791052"/>
              <a:gd name="connsiteY7" fmla="*/ 41887 h 4570883"/>
              <a:gd name="connsiteX8" fmla="*/ 3216359 w 6791052"/>
              <a:gd name="connsiteY8" fmla="*/ 641780 h 4570883"/>
              <a:gd name="connsiteX9" fmla="*/ 3612404 w 6791052"/>
              <a:gd name="connsiteY9" fmla="*/ 606835 h 4570883"/>
              <a:gd name="connsiteX10" fmla="*/ 4031747 w 6791052"/>
              <a:gd name="connsiteY10" fmla="*/ 47711 h 4570883"/>
              <a:gd name="connsiteX11" fmla="*/ 4468562 w 6791052"/>
              <a:gd name="connsiteY11" fmla="*/ 542769 h 4570883"/>
              <a:gd name="connsiteX12" fmla="*/ 4922850 w 6791052"/>
              <a:gd name="connsiteY12" fmla="*/ 665077 h 4570883"/>
              <a:gd name="connsiteX13" fmla="*/ 5377138 w 6791052"/>
              <a:gd name="connsiteY13" fmla="*/ 41887 h 4570883"/>
              <a:gd name="connsiteX14" fmla="*/ 5907141 w 6791052"/>
              <a:gd name="connsiteY14" fmla="*/ 548593 h 4570883"/>
              <a:gd name="connsiteX15" fmla="*/ 6664287 w 6791052"/>
              <a:gd name="connsiteY15" fmla="*/ 1398927 h 4570883"/>
              <a:gd name="connsiteX16" fmla="*/ 6670111 w 6791052"/>
              <a:gd name="connsiteY16" fmla="*/ 3285969 h 4570883"/>
              <a:gd name="connsiteX17" fmla="*/ 5476150 w 6791052"/>
              <a:gd name="connsiteY17" fmla="*/ 4561469 h 4570883"/>
              <a:gd name="connsiteX18" fmla="*/ 4684058 w 6791052"/>
              <a:gd name="connsiteY18" fmla="*/ 3897510 h 4570883"/>
              <a:gd name="connsiteX19" fmla="*/ 4043395 w 6791052"/>
              <a:gd name="connsiteY19" fmla="*/ 4520700 h 4570883"/>
              <a:gd name="connsiteX20" fmla="*/ 3146468 w 6791052"/>
              <a:gd name="connsiteY20" fmla="*/ 3769378 h 4570883"/>
              <a:gd name="connsiteX21" fmla="*/ 2406794 w 6791052"/>
              <a:gd name="connsiteY21" fmla="*/ 4398392 h 4570883"/>
              <a:gd name="connsiteX22" fmla="*/ 1905913 w 6791052"/>
              <a:gd name="connsiteY22" fmla="*/ 3617948 h 4570883"/>
              <a:gd name="connsiteX23" fmla="*/ 1172063 w 6791052"/>
              <a:gd name="connsiteY23" fmla="*/ 4241138 h 4570883"/>
              <a:gd name="connsiteX24" fmla="*/ 199421 w 6791052"/>
              <a:gd name="connsiteY24" fmla="*/ 2924868 h 4570883"/>
              <a:gd name="connsiteX25" fmla="*/ 7223 w 6791052"/>
              <a:gd name="connsiteY25" fmla="*/ 863100 h 4570883"/>
              <a:gd name="connsiteX0" fmla="*/ 7223 w 6791052"/>
              <a:gd name="connsiteY0" fmla="*/ 895271 h 4603054"/>
              <a:gd name="connsiteX1" fmla="*/ 362499 w 6791052"/>
              <a:gd name="connsiteY1" fmla="*/ 27465 h 4603054"/>
              <a:gd name="connsiteX2" fmla="*/ 612939 w 6791052"/>
              <a:gd name="connsiteY2" fmla="*/ 254608 h 4603054"/>
              <a:gd name="connsiteX3" fmla="*/ 962392 w 6791052"/>
              <a:gd name="connsiteY3" fmla="*/ 639006 h 4603054"/>
              <a:gd name="connsiteX4" fmla="*/ 1504043 w 6791052"/>
              <a:gd name="connsiteY4" fmla="*/ 132300 h 4603054"/>
              <a:gd name="connsiteX5" fmla="*/ 1859319 w 6791052"/>
              <a:gd name="connsiteY5" fmla="*/ 516698 h 4603054"/>
              <a:gd name="connsiteX6" fmla="*/ 2133057 w 6791052"/>
              <a:gd name="connsiteY6" fmla="*/ 720545 h 4603054"/>
              <a:gd name="connsiteX7" fmla="*/ 2680532 w 6791052"/>
              <a:gd name="connsiteY7" fmla="*/ 74058 h 4603054"/>
              <a:gd name="connsiteX8" fmla="*/ 3216359 w 6791052"/>
              <a:gd name="connsiteY8" fmla="*/ 673951 h 4603054"/>
              <a:gd name="connsiteX9" fmla="*/ 3612404 w 6791052"/>
              <a:gd name="connsiteY9" fmla="*/ 639006 h 4603054"/>
              <a:gd name="connsiteX10" fmla="*/ 4031747 w 6791052"/>
              <a:gd name="connsiteY10" fmla="*/ 79882 h 4603054"/>
              <a:gd name="connsiteX11" fmla="*/ 4468562 w 6791052"/>
              <a:gd name="connsiteY11" fmla="*/ 574940 h 4603054"/>
              <a:gd name="connsiteX12" fmla="*/ 4922850 w 6791052"/>
              <a:gd name="connsiteY12" fmla="*/ 697248 h 4603054"/>
              <a:gd name="connsiteX13" fmla="*/ 5377138 w 6791052"/>
              <a:gd name="connsiteY13" fmla="*/ 74058 h 4603054"/>
              <a:gd name="connsiteX14" fmla="*/ 5907141 w 6791052"/>
              <a:gd name="connsiteY14" fmla="*/ 580764 h 4603054"/>
              <a:gd name="connsiteX15" fmla="*/ 6664287 w 6791052"/>
              <a:gd name="connsiteY15" fmla="*/ 1431098 h 4603054"/>
              <a:gd name="connsiteX16" fmla="*/ 6670111 w 6791052"/>
              <a:gd name="connsiteY16" fmla="*/ 3318140 h 4603054"/>
              <a:gd name="connsiteX17" fmla="*/ 5476150 w 6791052"/>
              <a:gd name="connsiteY17" fmla="*/ 4593640 h 4603054"/>
              <a:gd name="connsiteX18" fmla="*/ 4684058 w 6791052"/>
              <a:gd name="connsiteY18" fmla="*/ 3929681 h 4603054"/>
              <a:gd name="connsiteX19" fmla="*/ 4043395 w 6791052"/>
              <a:gd name="connsiteY19" fmla="*/ 4552871 h 4603054"/>
              <a:gd name="connsiteX20" fmla="*/ 3146468 w 6791052"/>
              <a:gd name="connsiteY20" fmla="*/ 3801549 h 4603054"/>
              <a:gd name="connsiteX21" fmla="*/ 2406794 w 6791052"/>
              <a:gd name="connsiteY21" fmla="*/ 4430563 h 4603054"/>
              <a:gd name="connsiteX22" fmla="*/ 1905913 w 6791052"/>
              <a:gd name="connsiteY22" fmla="*/ 3650119 h 4603054"/>
              <a:gd name="connsiteX23" fmla="*/ 1172063 w 6791052"/>
              <a:gd name="connsiteY23" fmla="*/ 4273309 h 4603054"/>
              <a:gd name="connsiteX24" fmla="*/ 199421 w 6791052"/>
              <a:gd name="connsiteY24" fmla="*/ 2957039 h 4603054"/>
              <a:gd name="connsiteX25" fmla="*/ 7223 w 6791052"/>
              <a:gd name="connsiteY25" fmla="*/ 895271 h 4603054"/>
              <a:gd name="connsiteX0" fmla="*/ 7223 w 6791052"/>
              <a:gd name="connsiteY0" fmla="*/ 895271 h 4603054"/>
              <a:gd name="connsiteX1" fmla="*/ 362499 w 6791052"/>
              <a:gd name="connsiteY1" fmla="*/ 27465 h 4603054"/>
              <a:gd name="connsiteX2" fmla="*/ 612939 w 6791052"/>
              <a:gd name="connsiteY2" fmla="*/ 254608 h 4603054"/>
              <a:gd name="connsiteX3" fmla="*/ 962392 w 6791052"/>
              <a:gd name="connsiteY3" fmla="*/ 639006 h 4603054"/>
              <a:gd name="connsiteX4" fmla="*/ 1504043 w 6791052"/>
              <a:gd name="connsiteY4" fmla="*/ 132300 h 4603054"/>
              <a:gd name="connsiteX5" fmla="*/ 1859319 w 6791052"/>
              <a:gd name="connsiteY5" fmla="*/ 516698 h 4603054"/>
              <a:gd name="connsiteX6" fmla="*/ 2133057 w 6791052"/>
              <a:gd name="connsiteY6" fmla="*/ 720545 h 4603054"/>
              <a:gd name="connsiteX7" fmla="*/ 2680532 w 6791052"/>
              <a:gd name="connsiteY7" fmla="*/ 74058 h 4603054"/>
              <a:gd name="connsiteX8" fmla="*/ 3216359 w 6791052"/>
              <a:gd name="connsiteY8" fmla="*/ 673951 h 4603054"/>
              <a:gd name="connsiteX9" fmla="*/ 3612404 w 6791052"/>
              <a:gd name="connsiteY9" fmla="*/ 639006 h 4603054"/>
              <a:gd name="connsiteX10" fmla="*/ 4031747 w 6791052"/>
              <a:gd name="connsiteY10" fmla="*/ 79882 h 4603054"/>
              <a:gd name="connsiteX11" fmla="*/ 4468562 w 6791052"/>
              <a:gd name="connsiteY11" fmla="*/ 574940 h 4603054"/>
              <a:gd name="connsiteX12" fmla="*/ 4922850 w 6791052"/>
              <a:gd name="connsiteY12" fmla="*/ 697248 h 4603054"/>
              <a:gd name="connsiteX13" fmla="*/ 5377138 w 6791052"/>
              <a:gd name="connsiteY13" fmla="*/ 74058 h 4603054"/>
              <a:gd name="connsiteX14" fmla="*/ 5907141 w 6791052"/>
              <a:gd name="connsiteY14" fmla="*/ 580764 h 4603054"/>
              <a:gd name="connsiteX15" fmla="*/ 6664287 w 6791052"/>
              <a:gd name="connsiteY15" fmla="*/ 1431098 h 4603054"/>
              <a:gd name="connsiteX16" fmla="*/ 6670111 w 6791052"/>
              <a:gd name="connsiteY16" fmla="*/ 3318140 h 4603054"/>
              <a:gd name="connsiteX17" fmla="*/ 5476150 w 6791052"/>
              <a:gd name="connsiteY17" fmla="*/ 4593640 h 4603054"/>
              <a:gd name="connsiteX18" fmla="*/ 4684058 w 6791052"/>
              <a:gd name="connsiteY18" fmla="*/ 3929681 h 4603054"/>
              <a:gd name="connsiteX19" fmla="*/ 4043395 w 6791052"/>
              <a:gd name="connsiteY19" fmla="*/ 4552871 h 4603054"/>
              <a:gd name="connsiteX20" fmla="*/ 3146468 w 6791052"/>
              <a:gd name="connsiteY20" fmla="*/ 3801549 h 4603054"/>
              <a:gd name="connsiteX21" fmla="*/ 2406794 w 6791052"/>
              <a:gd name="connsiteY21" fmla="*/ 4430563 h 4603054"/>
              <a:gd name="connsiteX22" fmla="*/ 1905913 w 6791052"/>
              <a:gd name="connsiteY22" fmla="*/ 3650119 h 4603054"/>
              <a:gd name="connsiteX23" fmla="*/ 1172063 w 6791052"/>
              <a:gd name="connsiteY23" fmla="*/ 4273309 h 4603054"/>
              <a:gd name="connsiteX24" fmla="*/ 199421 w 6791052"/>
              <a:gd name="connsiteY24" fmla="*/ 2957039 h 4603054"/>
              <a:gd name="connsiteX25" fmla="*/ 7223 w 6791052"/>
              <a:gd name="connsiteY25" fmla="*/ 895271 h 4603054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72479"/>
              <a:gd name="connsiteY0" fmla="*/ 867806 h 4575589"/>
              <a:gd name="connsiteX1" fmla="*/ 362499 w 6772479"/>
              <a:gd name="connsiteY1" fmla="*/ 0 h 4575589"/>
              <a:gd name="connsiteX2" fmla="*/ 612939 w 6772479"/>
              <a:gd name="connsiteY2" fmla="*/ 227143 h 4575589"/>
              <a:gd name="connsiteX3" fmla="*/ 962392 w 6772479"/>
              <a:gd name="connsiteY3" fmla="*/ 611541 h 4575589"/>
              <a:gd name="connsiteX4" fmla="*/ 1504043 w 6772479"/>
              <a:gd name="connsiteY4" fmla="*/ 104835 h 4575589"/>
              <a:gd name="connsiteX5" fmla="*/ 1859319 w 6772479"/>
              <a:gd name="connsiteY5" fmla="*/ 489233 h 4575589"/>
              <a:gd name="connsiteX6" fmla="*/ 2133057 w 6772479"/>
              <a:gd name="connsiteY6" fmla="*/ 693080 h 4575589"/>
              <a:gd name="connsiteX7" fmla="*/ 2680532 w 6772479"/>
              <a:gd name="connsiteY7" fmla="*/ 46593 h 4575589"/>
              <a:gd name="connsiteX8" fmla="*/ 3216359 w 6772479"/>
              <a:gd name="connsiteY8" fmla="*/ 646486 h 4575589"/>
              <a:gd name="connsiteX9" fmla="*/ 3612404 w 6772479"/>
              <a:gd name="connsiteY9" fmla="*/ 611541 h 4575589"/>
              <a:gd name="connsiteX10" fmla="*/ 4031747 w 6772479"/>
              <a:gd name="connsiteY10" fmla="*/ 52417 h 4575589"/>
              <a:gd name="connsiteX11" fmla="*/ 4468562 w 6772479"/>
              <a:gd name="connsiteY11" fmla="*/ 547475 h 4575589"/>
              <a:gd name="connsiteX12" fmla="*/ 4922850 w 6772479"/>
              <a:gd name="connsiteY12" fmla="*/ 669783 h 4575589"/>
              <a:gd name="connsiteX13" fmla="*/ 5377138 w 6772479"/>
              <a:gd name="connsiteY13" fmla="*/ 46593 h 4575589"/>
              <a:gd name="connsiteX14" fmla="*/ 6279890 w 6772479"/>
              <a:gd name="connsiteY14" fmla="*/ 535826 h 4575589"/>
              <a:gd name="connsiteX15" fmla="*/ 6664287 w 6772479"/>
              <a:gd name="connsiteY15" fmla="*/ 1403633 h 4575589"/>
              <a:gd name="connsiteX16" fmla="*/ 6670111 w 6772479"/>
              <a:gd name="connsiteY16" fmla="*/ 3290675 h 4575589"/>
              <a:gd name="connsiteX17" fmla="*/ 5476150 w 6772479"/>
              <a:gd name="connsiteY17" fmla="*/ 4566175 h 4575589"/>
              <a:gd name="connsiteX18" fmla="*/ 4684058 w 6772479"/>
              <a:gd name="connsiteY18" fmla="*/ 3902216 h 4575589"/>
              <a:gd name="connsiteX19" fmla="*/ 4043395 w 6772479"/>
              <a:gd name="connsiteY19" fmla="*/ 4525406 h 4575589"/>
              <a:gd name="connsiteX20" fmla="*/ 3146468 w 6772479"/>
              <a:gd name="connsiteY20" fmla="*/ 3774084 h 4575589"/>
              <a:gd name="connsiteX21" fmla="*/ 2406794 w 6772479"/>
              <a:gd name="connsiteY21" fmla="*/ 4403098 h 4575589"/>
              <a:gd name="connsiteX22" fmla="*/ 1905913 w 6772479"/>
              <a:gd name="connsiteY22" fmla="*/ 3622654 h 4575589"/>
              <a:gd name="connsiteX23" fmla="*/ 1172063 w 6772479"/>
              <a:gd name="connsiteY23" fmla="*/ 4245844 h 4575589"/>
              <a:gd name="connsiteX24" fmla="*/ 199421 w 6772479"/>
              <a:gd name="connsiteY24" fmla="*/ 2929574 h 4575589"/>
              <a:gd name="connsiteX25" fmla="*/ 7223 w 6772479"/>
              <a:gd name="connsiteY25" fmla="*/ 867806 h 4575589"/>
              <a:gd name="connsiteX0" fmla="*/ 7223 w 6772479"/>
              <a:gd name="connsiteY0" fmla="*/ 932395 h 4640178"/>
              <a:gd name="connsiteX1" fmla="*/ 362499 w 6772479"/>
              <a:gd name="connsiteY1" fmla="*/ 64589 h 4640178"/>
              <a:gd name="connsiteX2" fmla="*/ 612939 w 6772479"/>
              <a:gd name="connsiteY2" fmla="*/ 291732 h 4640178"/>
              <a:gd name="connsiteX3" fmla="*/ 962392 w 6772479"/>
              <a:gd name="connsiteY3" fmla="*/ 676130 h 4640178"/>
              <a:gd name="connsiteX4" fmla="*/ 1504043 w 6772479"/>
              <a:gd name="connsiteY4" fmla="*/ 169424 h 4640178"/>
              <a:gd name="connsiteX5" fmla="*/ 1859319 w 6772479"/>
              <a:gd name="connsiteY5" fmla="*/ 553822 h 4640178"/>
              <a:gd name="connsiteX6" fmla="*/ 2133057 w 6772479"/>
              <a:gd name="connsiteY6" fmla="*/ 757669 h 4640178"/>
              <a:gd name="connsiteX7" fmla="*/ 2680532 w 6772479"/>
              <a:gd name="connsiteY7" fmla="*/ 111182 h 4640178"/>
              <a:gd name="connsiteX8" fmla="*/ 3216359 w 6772479"/>
              <a:gd name="connsiteY8" fmla="*/ 711075 h 4640178"/>
              <a:gd name="connsiteX9" fmla="*/ 3612404 w 6772479"/>
              <a:gd name="connsiteY9" fmla="*/ 676130 h 4640178"/>
              <a:gd name="connsiteX10" fmla="*/ 4031747 w 6772479"/>
              <a:gd name="connsiteY10" fmla="*/ 117006 h 4640178"/>
              <a:gd name="connsiteX11" fmla="*/ 4468562 w 6772479"/>
              <a:gd name="connsiteY11" fmla="*/ 612064 h 4640178"/>
              <a:gd name="connsiteX12" fmla="*/ 4922850 w 6772479"/>
              <a:gd name="connsiteY12" fmla="*/ 734372 h 4640178"/>
              <a:gd name="connsiteX13" fmla="*/ 5377138 w 6772479"/>
              <a:gd name="connsiteY13" fmla="*/ 111182 h 4640178"/>
              <a:gd name="connsiteX14" fmla="*/ 6256593 w 6772479"/>
              <a:gd name="connsiteY14" fmla="*/ 41292 h 4640178"/>
              <a:gd name="connsiteX15" fmla="*/ 6279890 w 6772479"/>
              <a:gd name="connsiteY15" fmla="*/ 600415 h 4640178"/>
              <a:gd name="connsiteX16" fmla="*/ 6664287 w 6772479"/>
              <a:gd name="connsiteY16" fmla="*/ 1468222 h 4640178"/>
              <a:gd name="connsiteX17" fmla="*/ 6670111 w 6772479"/>
              <a:gd name="connsiteY17" fmla="*/ 3355264 h 4640178"/>
              <a:gd name="connsiteX18" fmla="*/ 5476150 w 6772479"/>
              <a:gd name="connsiteY18" fmla="*/ 4630764 h 4640178"/>
              <a:gd name="connsiteX19" fmla="*/ 4684058 w 6772479"/>
              <a:gd name="connsiteY19" fmla="*/ 3966805 h 4640178"/>
              <a:gd name="connsiteX20" fmla="*/ 4043395 w 6772479"/>
              <a:gd name="connsiteY20" fmla="*/ 4589995 h 4640178"/>
              <a:gd name="connsiteX21" fmla="*/ 3146468 w 6772479"/>
              <a:gd name="connsiteY21" fmla="*/ 3838673 h 4640178"/>
              <a:gd name="connsiteX22" fmla="*/ 2406794 w 6772479"/>
              <a:gd name="connsiteY22" fmla="*/ 4467687 h 4640178"/>
              <a:gd name="connsiteX23" fmla="*/ 1905913 w 6772479"/>
              <a:gd name="connsiteY23" fmla="*/ 3687243 h 4640178"/>
              <a:gd name="connsiteX24" fmla="*/ 1172063 w 6772479"/>
              <a:gd name="connsiteY24" fmla="*/ 4310433 h 4640178"/>
              <a:gd name="connsiteX25" fmla="*/ 199421 w 6772479"/>
              <a:gd name="connsiteY25" fmla="*/ 2994163 h 4640178"/>
              <a:gd name="connsiteX26" fmla="*/ 7223 w 6772479"/>
              <a:gd name="connsiteY26" fmla="*/ 932395 h 4640178"/>
              <a:gd name="connsiteX0" fmla="*/ 7223 w 6772479"/>
              <a:gd name="connsiteY0" fmla="*/ 899580 h 4607363"/>
              <a:gd name="connsiteX1" fmla="*/ 362499 w 6772479"/>
              <a:gd name="connsiteY1" fmla="*/ 31774 h 4607363"/>
              <a:gd name="connsiteX2" fmla="*/ 612939 w 6772479"/>
              <a:gd name="connsiteY2" fmla="*/ 258917 h 4607363"/>
              <a:gd name="connsiteX3" fmla="*/ 962392 w 6772479"/>
              <a:gd name="connsiteY3" fmla="*/ 643315 h 4607363"/>
              <a:gd name="connsiteX4" fmla="*/ 1504043 w 6772479"/>
              <a:gd name="connsiteY4" fmla="*/ 136609 h 4607363"/>
              <a:gd name="connsiteX5" fmla="*/ 1859319 w 6772479"/>
              <a:gd name="connsiteY5" fmla="*/ 521007 h 4607363"/>
              <a:gd name="connsiteX6" fmla="*/ 2133057 w 6772479"/>
              <a:gd name="connsiteY6" fmla="*/ 724854 h 4607363"/>
              <a:gd name="connsiteX7" fmla="*/ 2680532 w 6772479"/>
              <a:gd name="connsiteY7" fmla="*/ 78367 h 4607363"/>
              <a:gd name="connsiteX8" fmla="*/ 3216359 w 6772479"/>
              <a:gd name="connsiteY8" fmla="*/ 678260 h 4607363"/>
              <a:gd name="connsiteX9" fmla="*/ 3612404 w 6772479"/>
              <a:gd name="connsiteY9" fmla="*/ 643315 h 4607363"/>
              <a:gd name="connsiteX10" fmla="*/ 4031747 w 6772479"/>
              <a:gd name="connsiteY10" fmla="*/ 84191 h 4607363"/>
              <a:gd name="connsiteX11" fmla="*/ 4468562 w 6772479"/>
              <a:gd name="connsiteY11" fmla="*/ 579249 h 4607363"/>
              <a:gd name="connsiteX12" fmla="*/ 4922850 w 6772479"/>
              <a:gd name="connsiteY12" fmla="*/ 701557 h 4607363"/>
              <a:gd name="connsiteX13" fmla="*/ 5639227 w 6772479"/>
              <a:gd name="connsiteY13" fmla="*/ 561776 h 4607363"/>
              <a:gd name="connsiteX14" fmla="*/ 6256593 w 6772479"/>
              <a:gd name="connsiteY14" fmla="*/ 8477 h 4607363"/>
              <a:gd name="connsiteX15" fmla="*/ 6279890 w 6772479"/>
              <a:gd name="connsiteY15" fmla="*/ 567600 h 4607363"/>
              <a:gd name="connsiteX16" fmla="*/ 6664287 w 6772479"/>
              <a:gd name="connsiteY16" fmla="*/ 1435407 h 4607363"/>
              <a:gd name="connsiteX17" fmla="*/ 6670111 w 6772479"/>
              <a:gd name="connsiteY17" fmla="*/ 3322449 h 4607363"/>
              <a:gd name="connsiteX18" fmla="*/ 5476150 w 6772479"/>
              <a:gd name="connsiteY18" fmla="*/ 4597949 h 4607363"/>
              <a:gd name="connsiteX19" fmla="*/ 4684058 w 6772479"/>
              <a:gd name="connsiteY19" fmla="*/ 3933990 h 4607363"/>
              <a:gd name="connsiteX20" fmla="*/ 4043395 w 6772479"/>
              <a:gd name="connsiteY20" fmla="*/ 4557180 h 4607363"/>
              <a:gd name="connsiteX21" fmla="*/ 3146468 w 6772479"/>
              <a:gd name="connsiteY21" fmla="*/ 3805858 h 4607363"/>
              <a:gd name="connsiteX22" fmla="*/ 2406794 w 6772479"/>
              <a:gd name="connsiteY22" fmla="*/ 4434872 h 4607363"/>
              <a:gd name="connsiteX23" fmla="*/ 1905913 w 6772479"/>
              <a:gd name="connsiteY23" fmla="*/ 3654428 h 4607363"/>
              <a:gd name="connsiteX24" fmla="*/ 1172063 w 6772479"/>
              <a:gd name="connsiteY24" fmla="*/ 4277618 h 4607363"/>
              <a:gd name="connsiteX25" fmla="*/ 199421 w 6772479"/>
              <a:gd name="connsiteY25" fmla="*/ 2961348 h 4607363"/>
              <a:gd name="connsiteX26" fmla="*/ 7223 w 6772479"/>
              <a:gd name="connsiteY26" fmla="*/ 899580 h 4607363"/>
              <a:gd name="connsiteX0" fmla="*/ 7223 w 6772479"/>
              <a:gd name="connsiteY0" fmla="*/ 945553 h 4653336"/>
              <a:gd name="connsiteX1" fmla="*/ 362499 w 6772479"/>
              <a:gd name="connsiteY1" fmla="*/ 77747 h 4653336"/>
              <a:gd name="connsiteX2" fmla="*/ 612939 w 6772479"/>
              <a:gd name="connsiteY2" fmla="*/ 304890 h 4653336"/>
              <a:gd name="connsiteX3" fmla="*/ 962392 w 6772479"/>
              <a:gd name="connsiteY3" fmla="*/ 689288 h 4653336"/>
              <a:gd name="connsiteX4" fmla="*/ 1504043 w 6772479"/>
              <a:gd name="connsiteY4" fmla="*/ 182582 h 4653336"/>
              <a:gd name="connsiteX5" fmla="*/ 1859319 w 6772479"/>
              <a:gd name="connsiteY5" fmla="*/ 566980 h 4653336"/>
              <a:gd name="connsiteX6" fmla="*/ 2133057 w 6772479"/>
              <a:gd name="connsiteY6" fmla="*/ 770827 h 4653336"/>
              <a:gd name="connsiteX7" fmla="*/ 2680532 w 6772479"/>
              <a:gd name="connsiteY7" fmla="*/ 124340 h 4653336"/>
              <a:gd name="connsiteX8" fmla="*/ 3216359 w 6772479"/>
              <a:gd name="connsiteY8" fmla="*/ 724233 h 4653336"/>
              <a:gd name="connsiteX9" fmla="*/ 3612404 w 6772479"/>
              <a:gd name="connsiteY9" fmla="*/ 689288 h 4653336"/>
              <a:gd name="connsiteX10" fmla="*/ 4031747 w 6772479"/>
              <a:gd name="connsiteY10" fmla="*/ 130164 h 4653336"/>
              <a:gd name="connsiteX11" fmla="*/ 4468562 w 6772479"/>
              <a:gd name="connsiteY11" fmla="*/ 625222 h 4653336"/>
              <a:gd name="connsiteX12" fmla="*/ 4922850 w 6772479"/>
              <a:gd name="connsiteY12" fmla="*/ 747530 h 4653336"/>
              <a:gd name="connsiteX13" fmla="*/ 5639227 w 6772479"/>
              <a:gd name="connsiteY13" fmla="*/ 607749 h 4653336"/>
              <a:gd name="connsiteX14" fmla="*/ 6081867 w 6772479"/>
              <a:gd name="connsiteY14" fmla="*/ 7857 h 4653336"/>
              <a:gd name="connsiteX15" fmla="*/ 6279890 w 6772479"/>
              <a:gd name="connsiteY15" fmla="*/ 613573 h 4653336"/>
              <a:gd name="connsiteX16" fmla="*/ 6664287 w 6772479"/>
              <a:gd name="connsiteY16" fmla="*/ 1481380 h 4653336"/>
              <a:gd name="connsiteX17" fmla="*/ 6670111 w 6772479"/>
              <a:gd name="connsiteY17" fmla="*/ 3368422 h 4653336"/>
              <a:gd name="connsiteX18" fmla="*/ 5476150 w 6772479"/>
              <a:gd name="connsiteY18" fmla="*/ 4643922 h 4653336"/>
              <a:gd name="connsiteX19" fmla="*/ 4684058 w 6772479"/>
              <a:gd name="connsiteY19" fmla="*/ 3979963 h 4653336"/>
              <a:gd name="connsiteX20" fmla="*/ 4043395 w 6772479"/>
              <a:gd name="connsiteY20" fmla="*/ 4603153 h 4653336"/>
              <a:gd name="connsiteX21" fmla="*/ 3146468 w 6772479"/>
              <a:gd name="connsiteY21" fmla="*/ 3851831 h 4653336"/>
              <a:gd name="connsiteX22" fmla="*/ 2406794 w 6772479"/>
              <a:gd name="connsiteY22" fmla="*/ 4480845 h 4653336"/>
              <a:gd name="connsiteX23" fmla="*/ 1905913 w 6772479"/>
              <a:gd name="connsiteY23" fmla="*/ 3700401 h 4653336"/>
              <a:gd name="connsiteX24" fmla="*/ 1172063 w 6772479"/>
              <a:gd name="connsiteY24" fmla="*/ 4323591 h 4653336"/>
              <a:gd name="connsiteX25" fmla="*/ 199421 w 6772479"/>
              <a:gd name="connsiteY25" fmla="*/ 3007321 h 4653336"/>
              <a:gd name="connsiteX26" fmla="*/ 7223 w 6772479"/>
              <a:gd name="connsiteY26" fmla="*/ 945553 h 4653336"/>
              <a:gd name="connsiteX0" fmla="*/ 7223 w 6772479"/>
              <a:gd name="connsiteY0" fmla="*/ 945553 h 4653336"/>
              <a:gd name="connsiteX1" fmla="*/ 362499 w 6772479"/>
              <a:gd name="connsiteY1" fmla="*/ 77747 h 4653336"/>
              <a:gd name="connsiteX2" fmla="*/ 612939 w 6772479"/>
              <a:gd name="connsiteY2" fmla="*/ 304890 h 4653336"/>
              <a:gd name="connsiteX3" fmla="*/ 962392 w 6772479"/>
              <a:gd name="connsiteY3" fmla="*/ 689288 h 4653336"/>
              <a:gd name="connsiteX4" fmla="*/ 1504043 w 6772479"/>
              <a:gd name="connsiteY4" fmla="*/ 182582 h 4653336"/>
              <a:gd name="connsiteX5" fmla="*/ 1859319 w 6772479"/>
              <a:gd name="connsiteY5" fmla="*/ 566980 h 4653336"/>
              <a:gd name="connsiteX6" fmla="*/ 2133057 w 6772479"/>
              <a:gd name="connsiteY6" fmla="*/ 770827 h 4653336"/>
              <a:gd name="connsiteX7" fmla="*/ 2680532 w 6772479"/>
              <a:gd name="connsiteY7" fmla="*/ 124340 h 4653336"/>
              <a:gd name="connsiteX8" fmla="*/ 3216359 w 6772479"/>
              <a:gd name="connsiteY8" fmla="*/ 724233 h 4653336"/>
              <a:gd name="connsiteX9" fmla="*/ 3612404 w 6772479"/>
              <a:gd name="connsiteY9" fmla="*/ 689288 h 4653336"/>
              <a:gd name="connsiteX10" fmla="*/ 4031747 w 6772479"/>
              <a:gd name="connsiteY10" fmla="*/ 130164 h 4653336"/>
              <a:gd name="connsiteX11" fmla="*/ 4468562 w 6772479"/>
              <a:gd name="connsiteY11" fmla="*/ 625222 h 4653336"/>
              <a:gd name="connsiteX12" fmla="*/ 4922850 w 6772479"/>
              <a:gd name="connsiteY12" fmla="*/ 747530 h 4653336"/>
              <a:gd name="connsiteX13" fmla="*/ 5639227 w 6772479"/>
              <a:gd name="connsiteY13" fmla="*/ 607749 h 4653336"/>
              <a:gd name="connsiteX14" fmla="*/ 6081867 w 6772479"/>
              <a:gd name="connsiteY14" fmla="*/ 7857 h 4653336"/>
              <a:gd name="connsiteX15" fmla="*/ 6279890 w 6772479"/>
              <a:gd name="connsiteY15" fmla="*/ 613573 h 4653336"/>
              <a:gd name="connsiteX16" fmla="*/ 6664287 w 6772479"/>
              <a:gd name="connsiteY16" fmla="*/ 1481380 h 4653336"/>
              <a:gd name="connsiteX17" fmla="*/ 6670111 w 6772479"/>
              <a:gd name="connsiteY17" fmla="*/ 3368422 h 4653336"/>
              <a:gd name="connsiteX18" fmla="*/ 5476150 w 6772479"/>
              <a:gd name="connsiteY18" fmla="*/ 4643922 h 4653336"/>
              <a:gd name="connsiteX19" fmla="*/ 4684058 w 6772479"/>
              <a:gd name="connsiteY19" fmla="*/ 3979963 h 4653336"/>
              <a:gd name="connsiteX20" fmla="*/ 4043395 w 6772479"/>
              <a:gd name="connsiteY20" fmla="*/ 4603153 h 4653336"/>
              <a:gd name="connsiteX21" fmla="*/ 3146468 w 6772479"/>
              <a:gd name="connsiteY21" fmla="*/ 3851831 h 4653336"/>
              <a:gd name="connsiteX22" fmla="*/ 2406794 w 6772479"/>
              <a:gd name="connsiteY22" fmla="*/ 4480845 h 4653336"/>
              <a:gd name="connsiteX23" fmla="*/ 1905913 w 6772479"/>
              <a:gd name="connsiteY23" fmla="*/ 3700401 h 4653336"/>
              <a:gd name="connsiteX24" fmla="*/ 1172063 w 6772479"/>
              <a:gd name="connsiteY24" fmla="*/ 4323591 h 4653336"/>
              <a:gd name="connsiteX25" fmla="*/ 199421 w 6772479"/>
              <a:gd name="connsiteY25" fmla="*/ 3007321 h 4653336"/>
              <a:gd name="connsiteX26" fmla="*/ 7223 w 6772479"/>
              <a:gd name="connsiteY26" fmla="*/ 945553 h 4653336"/>
              <a:gd name="connsiteX0" fmla="*/ 7223 w 6772479"/>
              <a:gd name="connsiteY0" fmla="*/ 937696 h 4645479"/>
              <a:gd name="connsiteX1" fmla="*/ 362499 w 6772479"/>
              <a:gd name="connsiteY1" fmla="*/ 69890 h 4645479"/>
              <a:gd name="connsiteX2" fmla="*/ 612939 w 6772479"/>
              <a:gd name="connsiteY2" fmla="*/ 297033 h 4645479"/>
              <a:gd name="connsiteX3" fmla="*/ 962392 w 6772479"/>
              <a:gd name="connsiteY3" fmla="*/ 681431 h 4645479"/>
              <a:gd name="connsiteX4" fmla="*/ 1504043 w 6772479"/>
              <a:gd name="connsiteY4" fmla="*/ 174725 h 4645479"/>
              <a:gd name="connsiteX5" fmla="*/ 1859319 w 6772479"/>
              <a:gd name="connsiteY5" fmla="*/ 559123 h 4645479"/>
              <a:gd name="connsiteX6" fmla="*/ 2133057 w 6772479"/>
              <a:gd name="connsiteY6" fmla="*/ 762970 h 4645479"/>
              <a:gd name="connsiteX7" fmla="*/ 2680532 w 6772479"/>
              <a:gd name="connsiteY7" fmla="*/ 116483 h 4645479"/>
              <a:gd name="connsiteX8" fmla="*/ 3216359 w 6772479"/>
              <a:gd name="connsiteY8" fmla="*/ 716376 h 4645479"/>
              <a:gd name="connsiteX9" fmla="*/ 3612404 w 6772479"/>
              <a:gd name="connsiteY9" fmla="*/ 681431 h 4645479"/>
              <a:gd name="connsiteX10" fmla="*/ 4031747 w 6772479"/>
              <a:gd name="connsiteY10" fmla="*/ 122307 h 4645479"/>
              <a:gd name="connsiteX11" fmla="*/ 4468562 w 6772479"/>
              <a:gd name="connsiteY11" fmla="*/ 617365 h 4645479"/>
              <a:gd name="connsiteX12" fmla="*/ 4922850 w 6772479"/>
              <a:gd name="connsiteY12" fmla="*/ 739673 h 4645479"/>
              <a:gd name="connsiteX13" fmla="*/ 5639227 w 6772479"/>
              <a:gd name="connsiteY13" fmla="*/ 599892 h 4645479"/>
              <a:gd name="connsiteX14" fmla="*/ 6081867 w 6772479"/>
              <a:gd name="connsiteY14" fmla="*/ 0 h 4645479"/>
              <a:gd name="connsiteX15" fmla="*/ 6279890 w 6772479"/>
              <a:gd name="connsiteY15" fmla="*/ 605716 h 4645479"/>
              <a:gd name="connsiteX16" fmla="*/ 6664287 w 6772479"/>
              <a:gd name="connsiteY16" fmla="*/ 1473523 h 4645479"/>
              <a:gd name="connsiteX17" fmla="*/ 6670111 w 6772479"/>
              <a:gd name="connsiteY17" fmla="*/ 3360565 h 4645479"/>
              <a:gd name="connsiteX18" fmla="*/ 5476150 w 6772479"/>
              <a:gd name="connsiteY18" fmla="*/ 4636065 h 4645479"/>
              <a:gd name="connsiteX19" fmla="*/ 4684058 w 6772479"/>
              <a:gd name="connsiteY19" fmla="*/ 3972106 h 4645479"/>
              <a:gd name="connsiteX20" fmla="*/ 4043395 w 6772479"/>
              <a:gd name="connsiteY20" fmla="*/ 4595296 h 4645479"/>
              <a:gd name="connsiteX21" fmla="*/ 3146468 w 6772479"/>
              <a:gd name="connsiteY21" fmla="*/ 3843974 h 4645479"/>
              <a:gd name="connsiteX22" fmla="*/ 2406794 w 6772479"/>
              <a:gd name="connsiteY22" fmla="*/ 4472988 h 4645479"/>
              <a:gd name="connsiteX23" fmla="*/ 1905913 w 6772479"/>
              <a:gd name="connsiteY23" fmla="*/ 3692544 h 4645479"/>
              <a:gd name="connsiteX24" fmla="*/ 1172063 w 6772479"/>
              <a:gd name="connsiteY24" fmla="*/ 4315734 h 4645479"/>
              <a:gd name="connsiteX25" fmla="*/ 199421 w 6772479"/>
              <a:gd name="connsiteY25" fmla="*/ 2999464 h 4645479"/>
              <a:gd name="connsiteX26" fmla="*/ 7223 w 6772479"/>
              <a:gd name="connsiteY26" fmla="*/ 937696 h 4645479"/>
              <a:gd name="connsiteX0" fmla="*/ 7223 w 6772479"/>
              <a:gd name="connsiteY0" fmla="*/ 937696 h 4645479"/>
              <a:gd name="connsiteX1" fmla="*/ 362499 w 6772479"/>
              <a:gd name="connsiteY1" fmla="*/ 69890 h 4645479"/>
              <a:gd name="connsiteX2" fmla="*/ 612939 w 6772479"/>
              <a:gd name="connsiteY2" fmla="*/ 297033 h 4645479"/>
              <a:gd name="connsiteX3" fmla="*/ 962392 w 6772479"/>
              <a:gd name="connsiteY3" fmla="*/ 681431 h 4645479"/>
              <a:gd name="connsiteX4" fmla="*/ 1504043 w 6772479"/>
              <a:gd name="connsiteY4" fmla="*/ 174725 h 4645479"/>
              <a:gd name="connsiteX5" fmla="*/ 1859319 w 6772479"/>
              <a:gd name="connsiteY5" fmla="*/ 559123 h 4645479"/>
              <a:gd name="connsiteX6" fmla="*/ 2133057 w 6772479"/>
              <a:gd name="connsiteY6" fmla="*/ 762970 h 4645479"/>
              <a:gd name="connsiteX7" fmla="*/ 2680532 w 6772479"/>
              <a:gd name="connsiteY7" fmla="*/ 116483 h 4645479"/>
              <a:gd name="connsiteX8" fmla="*/ 3216359 w 6772479"/>
              <a:gd name="connsiteY8" fmla="*/ 716376 h 4645479"/>
              <a:gd name="connsiteX9" fmla="*/ 3612404 w 6772479"/>
              <a:gd name="connsiteY9" fmla="*/ 681431 h 4645479"/>
              <a:gd name="connsiteX10" fmla="*/ 4031747 w 6772479"/>
              <a:gd name="connsiteY10" fmla="*/ 122307 h 4645479"/>
              <a:gd name="connsiteX11" fmla="*/ 4468562 w 6772479"/>
              <a:gd name="connsiteY11" fmla="*/ 617365 h 4645479"/>
              <a:gd name="connsiteX12" fmla="*/ 4922850 w 6772479"/>
              <a:gd name="connsiteY12" fmla="*/ 739673 h 4645479"/>
              <a:gd name="connsiteX13" fmla="*/ 5639227 w 6772479"/>
              <a:gd name="connsiteY13" fmla="*/ 599892 h 4645479"/>
              <a:gd name="connsiteX14" fmla="*/ 6081867 w 6772479"/>
              <a:gd name="connsiteY14" fmla="*/ 0 h 4645479"/>
              <a:gd name="connsiteX15" fmla="*/ 6279890 w 6772479"/>
              <a:gd name="connsiteY15" fmla="*/ 605716 h 4645479"/>
              <a:gd name="connsiteX16" fmla="*/ 6664287 w 6772479"/>
              <a:gd name="connsiteY16" fmla="*/ 1473523 h 4645479"/>
              <a:gd name="connsiteX17" fmla="*/ 6670111 w 6772479"/>
              <a:gd name="connsiteY17" fmla="*/ 3360565 h 4645479"/>
              <a:gd name="connsiteX18" fmla="*/ 5476150 w 6772479"/>
              <a:gd name="connsiteY18" fmla="*/ 4636065 h 4645479"/>
              <a:gd name="connsiteX19" fmla="*/ 4684058 w 6772479"/>
              <a:gd name="connsiteY19" fmla="*/ 3972106 h 4645479"/>
              <a:gd name="connsiteX20" fmla="*/ 4043395 w 6772479"/>
              <a:gd name="connsiteY20" fmla="*/ 4595296 h 4645479"/>
              <a:gd name="connsiteX21" fmla="*/ 3146468 w 6772479"/>
              <a:gd name="connsiteY21" fmla="*/ 3843974 h 4645479"/>
              <a:gd name="connsiteX22" fmla="*/ 2406794 w 6772479"/>
              <a:gd name="connsiteY22" fmla="*/ 4472988 h 4645479"/>
              <a:gd name="connsiteX23" fmla="*/ 1905913 w 6772479"/>
              <a:gd name="connsiteY23" fmla="*/ 3692544 h 4645479"/>
              <a:gd name="connsiteX24" fmla="*/ 1172063 w 6772479"/>
              <a:gd name="connsiteY24" fmla="*/ 4315734 h 4645479"/>
              <a:gd name="connsiteX25" fmla="*/ 199421 w 6772479"/>
              <a:gd name="connsiteY25" fmla="*/ 2999464 h 4645479"/>
              <a:gd name="connsiteX26" fmla="*/ 7223 w 6772479"/>
              <a:gd name="connsiteY26" fmla="*/ 937696 h 4645479"/>
              <a:gd name="connsiteX0" fmla="*/ 7223 w 6767610"/>
              <a:gd name="connsiteY0" fmla="*/ 937696 h 4645479"/>
              <a:gd name="connsiteX1" fmla="*/ 362499 w 6767610"/>
              <a:gd name="connsiteY1" fmla="*/ 69890 h 4645479"/>
              <a:gd name="connsiteX2" fmla="*/ 612939 w 6767610"/>
              <a:gd name="connsiteY2" fmla="*/ 297033 h 4645479"/>
              <a:gd name="connsiteX3" fmla="*/ 962392 w 6767610"/>
              <a:gd name="connsiteY3" fmla="*/ 681431 h 4645479"/>
              <a:gd name="connsiteX4" fmla="*/ 1504043 w 6767610"/>
              <a:gd name="connsiteY4" fmla="*/ 174725 h 4645479"/>
              <a:gd name="connsiteX5" fmla="*/ 1859319 w 6767610"/>
              <a:gd name="connsiteY5" fmla="*/ 559123 h 4645479"/>
              <a:gd name="connsiteX6" fmla="*/ 2133057 w 6767610"/>
              <a:gd name="connsiteY6" fmla="*/ 762970 h 4645479"/>
              <a:gd name="connsiteX7" fmla="*/ 2680532 w 6767610"/>
              <a:gd name="connsiteY7" fmla="*/ 116483 h 4645479"/>
              <a:gd name="connsiteX8" fmla="*/ 3216359 w 6767610"/>
              <a:gd name="connsiteY8" fmla="*/ 716376 h 4645479"/>
              <a:gd name="connsiteX9" fmla="*/ 3612404 w 6767610"/>
              <a:gd name="connsiteY9" fmla="*/ 681431 h 4645479"/>
              <a:gd name="connsiteX10" fmla="*/ 4031747 w 6767610"/>
              <a:gd name="connsiteY10" fmla="*/ 122307 h 4645479"/>
              <a:gd name="connsiteX11" fmla="*/ 4468562 w 6767610"/>
              <a:gd name="connsiteY11" fmla="*/ 617365 h 4645479"/>
              <a:gd name="connsiteX12" fmla="*/ 4922850 w 6767610"/>
              <a:gd name="connsiteY12" fmla="*/ 739673 h 4645479"/>
              <a:gd name="connsiteX13" fmla="*/ 5639227 w 6767610"/>
              <a:gd name="connsiteY13" fmla="*/ 599892 h 4645479"/>
              <a:gd name="connsiteX14" fmla="*/ 6081867 w 6767610"/>
              <a:gd name="connsiteY14" fmla="*/ 0 h 4645479"/>
              <a:gd name="connsiteX15" fmla="*/ 6390550 w 6767610"/>
              <a:gd name="connsiteY15" fmla="*/ 594068 h 4645479"/>
              <a:gd name="connsiteX16" fmla="*/ 6664287 w 6767610"/>
              <a:gd name="connsiteY16" fmla="*/ 1473523 h 4645479"/>
              <a:gd name="connsiteX17" fmla="*/ 6670111 w 6767610"/>
              <a:gd name="connsiteY17" fmla="*/ 3360565 h 4645479"/>
              <a:gd name="connsiteX18" fmla="*/ 5476150 w 6767610"/>
              <a:gd name="connsiteY18" fmla="*/ 4636065 h 4645479"/>
              <a:gd name="connsiteX19" fmla="*/ 4684058 w 6767610"/>
              <a:gd name="connsiteY19" fmla="*/ 3972106 h 4645479"/>
              <a:gd name="connsiteX20" fmla="*/ 4043395 w 6767610"/>
              <a:gd name="connsiteY20" fmla="*/ 4595296 h 4645479"/>
              <a:gd name="connsiteX21" fmla="*/ 3146468 w 6767610"/>
              <a:gd name="connsiteY21" fmla="*/ 3843974 h 4645479"/>
              <a:gd name="connsiteX22" fmla="*/ 2406794 w 6767610"/>
              <a:gd name="connsiteY22" fmla="*/ 4472988 h 4645479"/>
              <a:gd name="connsiteX23" fmla="*/ 1905913 w 6767610"/>
              <a:gd name="connsiteY23" fmla="*/ 3692544 h 4645479"/>
              <a:gd name="connsiteX24" fmla="*/ 1172063 w 6767610"/>
              <a:gd name="connsiteY24" fmla="*/ 4315734 h 4645479"/>
              <a:gd name="connsiteX25" fmla="*/ 199421 w 6767610"/>
              <a:gd name="connsiteY25" fmla="*/ 2999464 h 4645479"/>
              <a:gd name="connsiteX26" fmla="*/ 7223 w 6767610"/>
              <a:gd name="connsiteY26" fmla="*/ 937696 h 4645479"/>
              <a:gd name="connsiteX0" fmla="*/ 7223 w 6686707"/>
              <a:gd name="connsiteY0" fmla="*/ 937696 h 4647141"/>
              <a:gd name="connsiteX1" fmla="*/ 362499 w 6686707"/>
              <a:gd name="connsiteY1" fmla="*/ 69890 h 4647141"/>
              <a:gd name="connsiteX2" fmla="*/ 612939 w 6686707"/>
              <a:gd name="connsiteY2" fmla="*/ 297033 h 4647141"/>
              <a:gd name="connsiteX3" fmla="*/ 962392 w 6686707"/>
              <a:gd name="connsiteY3" fmla="*/ 681431 h 4647141"/>
              <a:gd name="connsiteX4" fmla="*/ 1504043 w 6686707"/>
              <a:gd name="connsiteY4" fmla="*/ 174725 h 4647141"/>
              <a:gd name="connsiteX5" fmla="*/ 1859319 w 6686707"/>
              <a:gd name="connsiteY5" fmla="*/ 559123 h 4647141"/>
              <a:gd name="connsiteX6" fmla="*/ 2133057 w 6686707"/>
              <a:gd name="connsiteY6" fmla="*/ 762970 h 4647141"/>
              <a:gd name="connsiteX7" fmla="*/ 2680532 w 6686707"/>
              <a:gd name="connsiteY7" fmla="*/ 116483 h 4647141"/>
              <a:gd name="connsiteX8" fmla="*/ 3216359 w 6686707"/>
              <a:gd name="connsiteY8" fmla="*/ 716376 h 4647141"/>
              <a:gd name="connsiteX9" fmla="*/ 3612404 w 6686707"/>
              <a:gd name="connsiteY9" fmla="*/ 681431 h 4647141"/>
              <a:gd name="connsiteX10" fmla="*/ 4031747 w 6686707"/>
              <a:gd name="connsiteY10" fmla="*/ 122307 h 4647141"/>
              <a:gd name="connsiteX11" fmla="*/ 4468562 w 6686707"/>
              <a:gd name="connsiteY11" fmla="*/ 617365 h 4647141"/>
              <a:gd name="connsiteX12" fmla="*/ 4922850 w 6686707"/>
              <a:gd name="connsiteY12" fmla="*/ 739673 h 4647141"/>
              <a:gd name="connsiteX13" fmla="*/ 5639227 w 6686707"/>
              <a:gd name="connsiteY13" fmla="*/ 599892 h 4647141"/>
              <a:gd name="connsiteX14" fmla="*/ 6081867 w 6686707"/>
              <a:gd name="connsiteY14" fmla="*/ 0 h 4647141"/>
              <a:gd name="connsiteX15" fmla="*/ 6390550 w 6686707"/>
              <a:gd name="connsiteY15" fmla="*/ 594068 h 4647141"/>
              <a:gd name="connsiteX16" fmla="*/ 6664287 w 6686707"/>
              <a:gd name="connsiteY16" fmla="*/ 1473523 h 4647141"/>
              <a:gd name="connsiteX17" fmla="*/ 6536154 w 6686707"/>
              <a:gd name="connsiteY17" fmla="*/ 3302323 h 4647141"/>
              <a:gd name="connsiteX18" fmla="*/ 5476150 w 6686707"/>
              <a:gd name="connsiteY18" fmla="*/ 4636065 h 4647141"/>
              <a:gd name="connsiteX19" fmla="*/ 4684058 w 6686707"/>
              <a:gd name="connsiteY19" fmla="*/ 3972106 h 4647141"/>
              <a:gd name="connsiteX20" fmla="*/ 4043395 w 6686707"/>
              <a:gd name="connsiteY20" fmla="*/ 4595296 h 4647141"/>
              <a:gd name="connsiteX21" fmla="*/ 3146468 w 6686707"/>
              <a:gd name="connsiteY21" fmla="*/ 3843974 h 4647141"/>
              <a:gd name="connsiteX22" fmla="*/ 2406794 w 6686707"/>
              <a:gd name="connsiteY22" fmla="*/ 4472988 h 4647141"/>
              <a:gd name="connsiteX23" fmla="*/ 1905913 w 6686707"/>
              <a:gd name="connsiteY23" fmla="*/ 3692544 h 4647141"/>
              <a:gd name="connsiteX24" fmla="*/ 1172063 w 6686707"/>
              <a:gd name="connsiteY24" fmla="*/ 4315734 h 4647141"/>
              <a:gd name="connsiteX25" fmla="*/ 199421 w 6686707"/>
              <a:gd name="connsiteY25" fmla="*/ 2999464 h 4647141"/>
              <a:gd name="connsiteX26" fmla="*/ 7223 w 6686707"/>
              <a:gd name="connsiteY26" fmla="*/ 937696 h 4647141"/>
              <a:gd name="connsiteX0" fmla="*/ 7223 w 6686707"/>
              <a:gd name="connsiteY0" fmla="*/ 937696 h 4647141"/>
              <a:gd name="connsiteX1" fmla="*/ 362499 w 6686707"/>
              <a:gd name="connsiteY1" fmla="*/ 69890 h 4647141"/>
              <a:gd name="connsiteX2" fmla="*/ 612939 w 6686707"/>
              <a:gd name="connsiteY2" fmla="*/ 297033 h 4647141"/>
              <a:gd name="connsiteX3" fmla="*/ 962392 w 6686707"/>
              <a:gd name="connsiteY3" fmla="*/ 681431 h 4647141"/>
              <a:gd name="connsiteX4" fmla="*/ 1504043 w 6686707"/>
              <a:gd name="connsiteY4" fmla="*/ 174725 h 4647141"/>
              <a:gd name="connsiteX5" fmla="*/ 1859319 w 6686707"/>
              <a:gd name="connsiteY5" fmla="*/ 559123 h 4647141"/>
              <a:gd name="connsiteX6" fmla="*/ 2133057 w 6686707"/>
              <a:gd name="connsiteY6" fmla="*/ 762970 h 4647141"/>
              <a:gd name="connsiteX7" fmla="*/ 2680532 w 6686707"/>
              <a:gd name="connsiteY7" fmla="*/ 116483 h 4647141"/>
              <a:gd name="connsiteX8" fmla="*/ 3216359 w 6686707"/>
              <a:gd name="connsiteY8" fmla="*/ 716376 h 4647141"/>
              <a:gd name="connsiteX9" fmla="*/ 3612404 w 6686707"/>
              <a:gd name="connsiteY9" fmla="*/ 681431 h 4647141"/>
              <a:gd name="connsiteX10" fmla="*/ 4031747 w 6686707"/>
              <a:gd name="connsiteY10" fmla="*/ 122307 h 4647141"/>
              <a:gd name="connsiteX11" fmla="*/ 4468562 w 6686707"/>
              <a:gd name="connsiteY11" fmla="*/ 617365 h 4647141"/>
              <a:gd name="connsiteX12" fmla="*/ 4922850 w 6686707"/>
              <a:gd name="connsiteY12" fmla="*/ 739673 h 4647141"/>
              <a:gd name="connsiteX13" fmla="*/ 5639227 w 6686707"/>
              <a:gd name="connsiteY13" fmla="*/ 599892 h 4647141"/>
              <a:gd name="connsiteX14" fmla="*/ 6081867 w 6686707"/>
              <a:gd name="connsiteY14" fmla="*/ 0 h 4647141"/>
              <a:gd name="connsiteX15" fmla="*/ 6390550 w 6686707"/>
              <a:gd name="connsiteY15" fmla="*/ 594068 h 4647141"/>
              <a:gd name="connsiteX16" fmla="*/ 6664287 w 6686707"/>
              <a:gd name="connsiteY16" fmla="*/ 1473523 h 4647141"/>
              <a:gd name="connsiteX17" fmla="*/ 6536154 w 6686707"/>
              <a:gd name="connsiteY17" fmla="*/ 3302323 h 4647141"/>
              <a:gd name="connsiteX18" fmla="*/ 5476150 w 6686707"/>
              <a:gd name="connsiteY18" fmla="*/ 4636065 h 4647141"/>
              <a:gd name="connsiteX19" fmla="*/ 4684058 w 6686707"/>
              <a:gd name="connsiteY19" fmla="*/ 3972106 h 4647141"/>
              <a:gd name="connsiteX20" fmla="*/ 4043395 w 6686707"/>
              <a:gd name="connsiteY20" fmla="*/ 4595296 h 4647141"/>
              <a:gd name="connsiteX21" fmla="*/ 3146468 w 6686707"/>
              <a:gd name="connsiteY21" fmla="*/ 3843974 h 4647141"/>
              <a:gd name="connsiteX22" fmla="*/ 2406794 w 6686707"/>
              <a:gd name="connsiteY22" fmla="*/ 4472988 h 4647141"/>
              <a:gd name="connsiteX23" fmla="*/ 1905913 w 6686707"/>
              <a:gd name="connsiteY23" fmla="*/ 3692544 h 4647141"/>
              <a:gd name="connsiteX24" fmla="*/ 1172063 w 6686707"/>
              <a:gd name="connsiteY24" fmla="*/ 4315734 h 4647141"/>
              <a:gd name="connsiteX25" fmla="*/ 199421 w 6686707"/>
              <a:gd name="connsiteY25" fmla="*/ 2999464 h 4647141"/>
              <a:gd name="connsiteX26" fmla="*/ 7223 w 6686707"/>
              <a:gd name="connsiteY26" fmla="*/ 937696 h 4647141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1859319 w 6686707"/>
              <a:gd name="connsiteY4" fmla="*/ 559123 h 4636065"/>
              <a:gd name="connsiteX5" fmla="*/ 2133057 w 6686707"/>
              <a:gd name="connsiteY5" fmla="*/ 762970 h 4636065"/>
              <a:gd name="connsiteX6" fmla="*/ 2680532 w 6686707"/>
              <a:gd name="connsiteY6" fmla="*/ 116483 h 4636065"/>
              <a:gd name="connsiteX7" fmla="*/ 3216359 w 6686707"/>
              <a:gd name="connsiteY7" fmla="*/ 716376 h 4636065"/>
              <a:gd name="connsiteX8" fmla="*/ 3612404 w 6686707"/>
              <a:gd name="connsiteY8" fmla="*/ 681431 h 4636065"/>
              <a:gd name="connsiteX9" fmla="*/ 4031747 w 6686707"/>
              <a:gd name="connsiteY9" fmla="*/ 122307 h 4636065"/>
              <a:gd name="connsiteX10" fmla="*/ 4468562 w 6686707"/>
              <a:gd name="connsiteY10" fmla="*/ 617365 h 4636065"/>
              <a:gd name="connsiteX11" fmla="*/ 4922850 w 6686707"/>
              <a:gd name="connsiteY11" fmla="*/ 739673 h 4636065"/>
              <a:gd name="connsiteX12" fmla="*/ 5639227 w 6686707"/>
              <a:gd name="connsiteY12" fmla="*/ 599892 h 4636065"/>
              <a:gd name="connsiteX13" fmla="*/ 6081867 w 6686707"/>
              <a:gd name="connsiteY13" fmla="*/ 0 h 4636065"/>
              <a:gd name="connsiteX14" fmla="*/ 6390550 w 6686707"/>
              <a:gd name="connsiteY14" fmla="*/ 594068 h 4636065"/>
              <a:gd name="connsiteX15" fmla="*/ 6664287 w 6686707"/>
              <a:gd name="connsiteY15" fmla="*/ 1473523 h 4636065"/>
              <a:gd name="connsiteX16" fmla="*/ 6536154 w 6686707"/>
              <a:gd name="connsiteY16" fmla="*/ 3302323 h 4636065"/>
              <a:gd name="connsiteX17" fmla="*/ 5476150 w 6686707"/>
              <a:gd name="connsiteY17" fmla="*/ 4636065 h 4636065"/>
              <a:gd name="connsiteX18" fmla="*/ 4684058 w 6686707"/>
              <a:gd name="connsiteY18" fmla="*/ 3972106 h 4636065"/>
              <a:gd name="connsiteX19" fmla="*/ 4043395 w 6686707"/>
              <a:gd name="connsiteY19" fmla="*/ 4595296 h 4636065"/>
              <a:gd name="connsiteX20" fmla="*/ 3146468 w 6686707"/>
              <a:gd name="connsiteY20" fmla="*/ 3843974 h 4636065"/>
              <a:gd name="connsiteX21" fmla="*/ 2406794 w 6686707"/>
              <a:gd name="connsiteY21" fmla="*/ 4472988 h 4636065"/>
              <a:gd name="connsiteX22" fmla="*/ 1905913 w 6686707"/>
              <a:gd name="connsiteY22" fmla="*/ 3692544 h 4636065"/>
              <a:gd name="connsiteX23" fmla="*/ 1172063 w 6686707"/>
              <a:gd name="connsiteY23" fmla="*/ 4315734 h 4636065"/>
              <a:gd name="connsiteX24" fmla="*/ 199421 w 6686707"/>
              <a:gd name="connsiteY24" fmla="*/ 2999464 h 4636065"/>
              <a:gd name="connsiteX25" fmla="*/ 7223 w 6686707"/>
              <a:gd name="connsiteY25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3574 w 6683058"/>
              <a:gd name="connsiteY0" fmla="*/ 937696 h 4636065"/>
              <a:gd name="connsiteX1" fmla="*/ 358850 w 6683058"/>
              <a:gd name="connsiteY1" fmla="*/ 69890 h 4636065"/>
              <a:gd name="connsiteX2" fmla="*/ 958743 w 6683058"/>
              <a:gd name="connsiteY2" fmla="*/ 681431 h 4636065"/>
              <a:gd name="connsiteX3" fmla="*/ 1500394 w 6683058"/>
              <a:gd name="connsiteY3" fmla="*/ 174725 h 4636065"/>
              <a:gd name="connsiteX4" fmla="*/ 2129408 w 6683058"/>
              <a:gd name="connsiteY4" fmla="*/ 762970 h 4636065"/>
              <a:gd name="connsiteX5" fmla="*/ 2676883 w 6683058"/>
              <a:gd name="connsiteY5" fmla="*/ 116483 h 4636065"/>
              <a:gd name="connsiteX6" fmla="*/ 3212710 w 6683058"/>
              <a:gd name="connsiteY6" fmla="*/ 716376 h 4636065"/>
              <a:gd name="connsiteX7" fmla="*/ 4028098 w 6683058"/>
              <a:gd name="connsiteY7" fmla="*/ 122307 h 4636065"/>
              <a:gd name="connsiteX8" fmla="*/ 4464913 w 6683058"/>
              <a:gd name="connsiteY8" fmla="*/ 617365 h 4636065"/>
              <a:gd name="connsiteX9" fmla="*/ 4919201 w 6683058"/>
              <a:gd name="connsiteY9" fmla="*/ 739673 h 4636065"/>
              <a:gd name="connsiteX10" fmla="*/ 5635578 w 6683058"/>
              <a:gd name="connsiteY10" fmla="*/ 599892 h 4636065"/>
              <a:gd name="connsiteX11" fmla="*/ 6078218 w 6683058"/>
              <a:gd name="connsiteY11" fmla="*/ 0 h 4636065"/>
              <a:gd name="connsiteX12" fmla="*/ 6386901 w 6683058"/>
              <a:gd name="connsiteY12" fmla="*/ 594068 h 4636065"/>
              <a:gd name="connsiteX13" fmla="*/ 6660638 w 6683058"/>
              <a:gd name="connsiteY13" fmla="*/ 1473523 h 4636065"/>
              <a:gd name="connsiteX14" fmla="*/ 6532505 w 6683058"/>
              <a:gd name="connsiteY14" fmla="*/ 3302323 h 4636065"/>
              <a:gd name="connsiteX15" fmla="*/ 5472501 w 6683058"/>
              <a:gd name="connsiteY15" fmla="*/ 4636065 h 4636065"/>
              <a:gd name="connsiteX16" fmla="*/ 4680409 w 6683058"/>
              <a:gd name="connsiteY16" fmla="*/ 3972106 h 4636065"/>
              <a:gd name="connsiteX17" fmla="*/ 4039746 w 6683058"/>
              <a:gd name="connsiteY17" fmla="*/ 4595296 h 4636065"/>
              <a:gd name="connsiteX18" fmla="*/ 3142819 w 6683058"/>
              <a:gd name="connsiteY18" fmla="*/ 3843974 h 4636065"/>
              <a:gd name="connsiteX19" fmla="*/ 2403145 w 6683058"/>
              <a:gd name="connsiteY19" fmla="*/ 4472988 h 4636065"/>
              <a:gd name="connsiteX20" fmla="*/ 1902264 w 6683058"/>
              <a:gd name="connsiteY20" fmla="*/ 3692544 h 4636065"/>
              <a:gd name="connsiteX21" fmla="*/ 1168414 w 6683058"/>
              <a:gd name="connsiteY21" fmla="*/ 4315734 h 4636065"/>
              <a:gd name="connsiteX22" fmla="*/ 783910 w 6683058"/>
              <a:gd name="connsiteY22" fmla="*/ 3821971 h 4636065"/>
              <a:gd name="connsiteX23" fmla="*/ 195772 w 6683058"/>
              <a:gd name="connsiteY23" fmla="*/ 2999464 h 4636065"/>
              <a:gd name="connsiteX24" fmla="*/ 3574 w 6683058"/>
              <a:gd name="connsiteY24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167170 w 6681814"/>
              <a:gd name="connsiteY21" fmla="*/ 4315734 h 4636065"/>
              <a:gd name="connsiteX22" fmla="*/ 782666 w 6681814"/>
              <a:gd name="connsiteY22" fmla="*/ 3821971 h 4636065"/>
              <a:gd name="connsiteX23" fmla="*/ 427065 w 6681814"/>
              <a:gd name="connsiteY23" fmla="*/ 4313038 h 4636065"/>
              <a:gd name="connsiteX24" fmla="*/ 194528 w 6681814"/>
              <a:gd name="connsiteY24" fmla="*/ 2999464 h 4636065"/>
              <a:gd name="connsiteX25" fmla="*/ 2330 w 6681814"/>
              <a:gd name="connsiteY25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392264 w 6681814"/>
              <a:gd name="connsiteY21" fmla="*/ 3948971 h 4636065"/>
              <a:gd name="connsiteX22" fmla="*/ 1167170 w 6681814"/>
              <a:gd name="connsiteY22" fmla="*/ 4315734 h 4636065"/>
              <a:gd name="connsiteX23" fmla="*/ 782666 w 6681814"/>
              <a:gd name="connsiteY23" fmla="*/ 3821971 h 4636065"/>
              <a:gd name="connsiteX24" fmla="*/ 427065 w 6681814"/>
              <a:gd name="connsiteY24" fmla="*/ 4313038 h 4636065"/>
              <a:gd name="connsiteX25" fmla="*/ 194528 w 6681814"/>
              <a:gd name="connsiteY25" fmla="*/ 2999464 h 4636065"/>
              <a:gd name="connsiteX26" fmla="*/ 2330 w 6681814"/>
              <a:gd name="connsiteY26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51820 w 6681814"/>
              <a:gd name="connsiteY20" fmla="*/ 39211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224101 w 6681814"/>
              <a:gd name="connsiteY19" fmla="*/ 4345988 h 4636065"/>
              <a:gd name="connsiteX20" fmla="*/ 1951820 w 6681814"/>
              <a:gd name="connsiteY20" fmla="*/ 39211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67531 w 6681814"/>
              <a:gd name="connsiteY19" fmla="*/ 3974371 h 4636065"/>
              <a:gd name="connsiteX20" fmla="*/ 2224101 w 6681814"/>
              <a:gd name="connsiteY20" fmla="*/ 4345988 h 4636065"/>
              <a:gd name="connsiteX21" fmla="*/ 1951820 w 6681814"/>
              <a:gd name="connsiteY21" fmla="*/ 3921144 h 4636065"/>
              <a:gd name="connsiteX22" fmla="*/ 1663198 w 6681814"/>
              <a:gd name="connsiteY22" fmla="*/ 4253771 h 4636065"/>
              <a:gd name="connsiteX23" fmla="*/ 1392264 w 6681814"/>
              <a:gd name="connsiteY23" fmla="*/ 3948971 h 4636065"/>
              <a:gd name="connsiteX24" fmla="*/ 1167170 w 6681814"/>
              <a:gd name="connsiteY24" fmla="*/ 4315734 h 4636065"/>
              <a:gd name="connsiteX25" fmla="*/ 782666 w 6681814"/>
              <a:gd name="connsiteY25" fmla="*/ 3821971 h 4636065"/>
              <a:gd name="connsiteX26" fmla="*/ 427065 w 6681814"/>
              <a:gd name="connsiteY26" fmla="*/ 4313038 h 4636065"/>
              <a:gd name="connsiteX27" fmla="*/ 194528 w 6681814"/>
              <a:gd name="connsiteY27" fmla="*/ 2999464 h 4636065"/>
              <a:gd name="connsiteX28" fmla="*/ 2330 w 6681814"/>
              <a:gd name="connsiteY28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746931 w 6681814"/>
              <a:gd name="connsiteY19" fmla="*/ 4338438 h 4636065"/>
              <a:gd name="connsiteX20" fmla="*/ 2467531 w 6681814"/>
              <a:gd name="connsiteY20" fmla="*/ 3974371 h 4636065"/>
              <a:gd name="connsiteX21" fmla="*/ 2224101 w 6681814"/>
              <a:gd name="connsiteY21" fmla="*/ 4345988 h 4636065"/>
              <a:gd name="connsiteX22" fmla="*/ 1951820 w 6681814"/>
              <a:gd name="connsiteY22" fmla="*/ 3921144 h 4636065"/>
              <a:gd name="connsiteX23" fmla="*/ 1663198 w 6681814"/>
              <a:gd name="connsiteY23" fmla="*/ 4253771 h 4636065"/>
              <a:gd name="connsiteX24" fmla="*/ 1392264 w 6681814"/>
              <a:gd name="connsiteY24" fmla="*/ 3948971 h 4636065"/>
              <a:gd name="connsiteX25" fmla="*/ 1167170 w 6681814"/>
              <a:gd name="connsiteY25" fmla="*/ 4315734 h 4636065"/>
              <a:gd name="connsiteX26" fmla="*/ 782666 w 6681814"/>
              <a:gd name="connsiteY26" fmla="*/ 3821971 h 4636065"/>
              <a:gd name="connsiteX27" fmla="*/ 427065 w 6681814"/>
              <a:gd name="connsiteY27" fmla="*/ 4313038 h 4636065"/>
              <a:gd name="connsiteX28" fmla="*/ 194528 w 6681814"/>
              <a:gd name="connsiteY28" fmla="*/ 2999464 h 4636065"/>
              <a:gd name="connsiteX29" fmla="*/ 2330 w 6681814"/>
              <a:gd name="connsiteY29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50042 w 6681814"/>
              <a:gd name="connsiteY18" fmla="*/ 3852440 h 4636065"/>
              <a:gd name="connsiteX19" fmla="*/ 2746931 w 6681814"/>
              <a:gd name="connsiteY19" fmla="*/ 4338438 h 4636065"/>
              <a:gd name="connsiteX20" fmla="*/ 2467531 w 6681814"/>
              <a:gd name="connsiteY20" fmla="*/ 3974371 h 4636065"/>
              <a:gd name="connsiteX21" fmla="*/ 2224101 w 6681814"/>
              <a:gd name="connsiteY21" fmla="*/ 4345988 h 4636065"/>
              <a:gd name="connsiteX22" fmla="*/ 1951820 w 6681814"/>
              <a:gd name="connsiteY22" fmla="*/ 3921144 h 4636065"/>
              <a:gd name="connsiteX23" fmla="*/ 1663198 w 6681814"/>
              <a:gd name="connsiteY23" fmla="*/ 4253771 h 4636065"/>
              <a:gd name="connsiteX24" fmla="*/ 1392264 w 6681814"/>
              <a:gd name="connsiteY24" fmla="*/ 3948971 h 4636065"/>
              <a:gd name="connsiteX25" fmla="*/ 1167170 w 6681814"/>
              <a:gd name="connsiteY25" fmla="*/ 4315734 h 4636065"/>
              <a:gd name="connsiteX26" fmla="*/ 782666 w 6681814"/>
              <a:gd name="connsiteY26" fmla="*/ 3821971 h 4636065"/>
              <a:gd name="connsiteX27" fmla="*/ 427065 w 6681814"/>
              <a:gd name="connsiteY27" fmla="*/ 4313038 h 4636065"/>
              <a:gd name="connsiteX28" fmla="*/ 194528 w 6681814"/>
              <a:gd name="connsiteY28" fmla="*/ 2999464 h 4636065"/>
              <a:gd name="connsiteX29" fmla="*/ 2330 w 6681814"/>
              <a:gd name="connsiteY29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297264 w 6681814"/>
              <a:gd name="connsiteY18" fmla="*/ 4338438 h 4636065"/>
              <a:gd name="connsiteX19" fmla="*/ 3150042 w 6681814"/>
              <a:gd name="connsiteY19" fmla="*/ 3852440 h 4636065"/>
              <a:gd name="connsiteX20" fmla="*/ 2746931 w 6681814"/>
              <a:gd name="connsiteY20" fmla="*/ 4338438 h 4636065"/>
              <a:gd name="connsiteX21" fmla="*/ 2467531 w 6681814"/>
              <a:gd name="connsiteY21" fmla="*/ 3974371 h 4636065"/>
              <a:gd name="connsiteX22" fmla="*/ 2224101 w 6681814"/>
              <a:gd name="connsiteY22" fmla="*/ 4345988 h 4636065"/>
              <a:gd name="connsiteX23" fmla="*/ 1951820 w 6681814"/>
              <a:gd name="connsiteY23" fmla="*/ 3921144 h 4636065"/>
              <a:gd name="connsiteX24" fmla="*/ 1663198 w 6681814"/>
              <a:gd name="connsiteY24" fmla="*/ 4253771 h 4636065"/>
              <a:gd name="connsiteX25" fmla="*/ 1392264 w 6681814"/>
              <a:gd name="connsiteY25" fmla="*/ 3948971 h 4636065"/>
              <a:gd name="connsiteX26" fmla="*/ 1167170 w 6681814"/>
              <a:gd name="connsiteY26" fmla="*/ 4315734 h 4636065"/>
              <a:gd name="connsiteX27" fmla="*/ 782666 w 6681814"/>
              <a:gd name="connsiteY27" fmla="*/ 3821971 h 4636065"/>
              <a:gd name="connsiteX28" fmla="*/ 427065 w 6681814"/>
              <a:gd name="connsiteY28" fmla="*/ 4313038 h 4636065"/>
              <a:gd name="connsiteX29" fmla="*/ 194528 w 6681814"/>
              <a:gd name="connsiteY29" fmla="*/ 2999464 h 4636065"/>
              <a:gd name="connsiteX30" fmla="*/ 2330 w 6681814"/>
              <a:gd name="connsiteY30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610531 w 6681814"/>
              <a:gd name="connsiteY18" fmla="*/ 3915104 h 4636065"/>
              <a:gd name="connsiteX19" fmla="*/ 3297264 w 6681814"/>
              <a:gd name="connsiteY19" fmla="*/ 4338438 h 4636065"/>
              <a:gd name="connsiteX20" fmla="*/ 3150042 w 6681814"/>
              <a:gd name="connsiteY20" fmla="*/ 3852440 h 4636065"/>
              <a:gd name="connsiteX21" fmla="*/ 2746931 w 6681814"/>
              <a:gd name="connsiteY21" fmla="*/ 4338438 h 4636065"/>
              <a:gd name="connsiteX22" fmla="*/ 2467531 w 6681814"/>
              <a:gd name="connsiteY22" fmla="*/ 3974371 h 4636065"/>
              <a:gd name="connsiteX23" fmla="*/ 2224101 w 6681814"/>
              <a:gd name="connsiteY23" fmla="*/ 4345988 h 4636065"/>
              <a:gd name="connsiteX24" fmla="*/ 1951820 w 6681814"/>
              <a:gd name="connsiteY24" fmla="*/ 3921144 h 4636065"/>
              <a:gd name="connsiteX25" fmla="*/ 1663198 w 6681814"/>
              <a:gd name="connsiteY25" fmla="*/ 4253771 h 4636065"/>
              <a:gd name="connsiteX26" fmla="*/ 1392264 w 6681814"/>
              <a:gd name="connsiteY26" fmla="*/ 3948971 h 4636065"/>
              <a:gd name="connsiteX27" fmla="*/ 1167170 w 6681814"/>
              <a:gd name="connsiteY27" fmla="*/ 4315734 h 4636065"/>
              <a:gd name="connsiteX28" fmla="*/ 782666 w 6681814"/>
              <a:gd name="connsiteY28" fmla="*/ 3821971 h 4636065"/>
              <a:gd name="connsiteX29" fmla="*/ 427065 w 6681814"/>
              <a:gd name="connsiteY29" fmla="*/ 4313038 h 4636065"/>
              <a:gd name="connsiteX30" fmla="*/ 194528 w 6681814"/>
              <a:gd name="connsiteY30" fmla="*/ 2999464 h 4636065"/>
              <a:gd name="connsiteX31" fmla="*/ 2330 w 6681814"/>
              <a:gd name="connsiteY31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3903036 w 6681814"/>
              <a:gd name="connsiteY17" fmla="*/ 4400563 h 4636065"/>
              <a:gd name="connsiteX18" fmla="*/ 3610531 w 6681814"/>
              <a:gd name="connsiteY18" fmla="*/ 3915104 h 4636065"/>
              <a:gd name="connsiteX19" fmla="*/ 3297264 w 6681814"/>
              <a:gd name="connsiteY19" fmla="*/ 4338438 h 4636065"/>
              <a:gd name="connsiteX20" fmla="*/ 3150042 w 6681814"/>
              <a:gd name="connsiteY20" fmla="*/ 3852440 h 4636065"/>
              <a:gd name="connsiteX21" fmla="*/ 2746931 w 6681814"/>
              <a:gd name="connsiteY21" fmla="*/ 4338438 h 4636065"/>
              <a:gd name="connsiteX22" fmla="*/ 2467531 w 6681814"/>
              <a:gd name="connsiteY22" fmla="*/ 3974371 h 4636065"/>
              <a:gd name="connsiteX23" fmla="*/ 2224101 w 6681814"/>
              <a:gd name="connsiteY23" fmla="*/ 4345988 h 4636065"/>
              <a:gd name="connsiteX24" fmla="*/ 1951820 w 6681814"/>
              <a:gd name="connsiteY24" fmla="*/ 3921144 h 4636065"/>
              <a:gd name="connsiteX25" fmla="*/ 1663198 w 6681814"/>
              <a:gd name="connsiteY25" fmla="*/ 4253771 h 4636065"/>
              <a:gd name="connsiteX26" fmla="*/ 1392264 w 6681814"/>
              <a:gd name="connsiteY26" fmla="*/ 3948971 h 4636065"/>
              <a:gd name="connsiteX27" fmla="*/ 1167170 w 6681814"/>
              <a:gd name="connsiteY27" fmla="*/ 4315734 h 4636065"/>
              <a:gd name="connsiteX28" fmla="*/ 782666 w 6681814"/>
              <a:gd name="connsiteY28" fmla="*/ 3821971 h 4636065"/>
              <a:gd name="connsiteX29" fmla="*/ 427065 w 6681814"/>
              <a:gd name="connsiteY29" fmla="*/ 4313038 h 4636065"/>
              <a:gd name="connsiteX30" fmla="*/ 194528 w 6681814"/>
              <a:gd name="connsiteY30" fmla="*/ 2999464 h 4636065"/>
              <a:gd name="connsiteX31" fmla="*/ 2330 w 6681814"/>
              <a:gd name="connsiteY31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110064 w 6681814"/>
              <a:gd name="connsiteY17" fmla="*/ 3881238 h 4636065"/>
              <a:gd name="connsiteX18" fmla="*/ 3903036 w 6681814"/>
              <a:gd name="connsiteY18" fmla="*/ 4400563 h 4636065"/>
              <a:gd name="connsiteX19" fmla="*/ 3610531 w 6681814"/>
              <a:gd name="connsiteY19" fmla="*/ 3915104 h 4636065"/>
              <a:gd name="connsiteX20" fmla="*/ 3297264 w 6681814"/>
              <a:gd name="connsiteY20" fmla="*/ 4338438 h 4636065"/>
              <a:gd name="connsiteX21" fmla="*/ 3150042 w 6681814"/>
              <a:gd name="connsiteY21" fmla="*/ 3852440 h 4636065"/>
              <a:gd name="connsiteX22" fmla="*/ 2746931 w 6681814"/>
              <a:gd name="connsiteY22" fmla="*/ 4338438 h 4636065"/>
              <a:gd name="connsiteX23" fmla="*/ 2467531 w 6681814"/>
              <a:gd name="connsiteY23" fmla="*/ 3974371 h 4636065"/>
              <a:gd name="connsiteX24" fmla="*/ 2224101 w 6681814"/>
              <a:gd name="connsiteY24" fmla="*/ 4345988 h 4636065"/>
              <a:gd name="connsiteX25" fmla="*/ 1951820 w 6681814"/>
              <a:gd name="connsiteY25" fmla="*/ 3921144 h 4636065"/>
              <a:gd name="connsiteX26" fmla="*/ 1663198 w 6681814"/>
              <a:gd name="connsiteY26" fmla="*/ 4253771 h 4636065"/>
              <a:gd name="connsiteX27" fmla="*/ 1392264 w 6681814"/>
              <a:gd name="connsiteY27" fmla="*/ 3948971 h 4636065"/>
              <a:gd name="connsiteX28" fmla="*/ 1167170 w 6681814"/>
              <a:gd name="connsiteY28" fmla="*/ 4315734 h 4636065"/>
              <a:gd name="connsiteX29" fmla="*/ 782666 w 6681814"/>
              <a:gd name="connsiteY29" fmla="*/ 3821971 h 4636065"/>
              <a:gd name="connsiteX30" fmla="*/ 427065 w 6681814"/>
              <a:gd name="connsiteY30" fmla="*/ 4313038 h 4636065"/>
              <a:gd name="connsiteX31" fmla="*/ 194528 w 6681814"/>
              <a:gd name="connsiteY31" fmla="*/ 2999464 h 4636065"/>
              <a:gd name="connsiteX32" fmla="*/ 2330 w 6681814"/>
              <a:gd name="connsiteY32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406398 w 6681814"/>
              <a:gd name="connsiteY17" fmla="*/ 4372304 h 4636065"/>
              <a:gd name="connsiteX18" fmla="*/ 4110064 w 6681814"/>
              <a:gd name="connsiteY18" fmla="*/ 3881238 h 4636065"/>
              <a:gd name="connsiteX19" fmla="*/ 3903036 w 6681814"/>
              <a:gd name="connsiteY19" fmla="*/ 4400563 h 4636065"/>
              <a:gd name="connsiteX20" fmla="*/ 3610531 w 6681814"/>
              <a:gd name="connsiteY20" fmla="*/ 3915104 h 4636065"/>
              <a:gd name="connsiteX21" fmla="*/ 3297264 w 6681814"/>
              <a:gd name="connsiteY21" fmla="*/ 4338438 h 4636065"/>
              <a:gd name="connsiteX22" fmla="*/ 3150042 w 6681814"/>
              <a:gd name="connsiteY22" fmla="*/ 3852440 h 4636065"/>
              <a:gd name="connsiteX23" fmla="*/ 2746931 w 6681814"/>
              <a:gd name="connsiteY23" fmla="*/ 4338438 h 4636065"/>
              <a:gd name="connsiteX24" fmla="*/ 2467531 w 6681814"/>
              <a:gd name="connsiteY24" fmla="*/ 3974371 h 4636065"/>
              <a:gd name="connsiteX25" fmla="*/ 2224101 w 6681814"/>
              <a:gd name="connsiteY25" fmla="*/ 4345988 h 4636065"/>
              <a:gd name="connsiteX26" fmla="*/ 1951820 w 6681814"/>
              <a:gd name="connsiteY26" fmla="*/ 3921144 h 4636065"/>
              <a:gd name="connsiteX27" fmla="*/ 1663198 w 6681814"/>
              <a:gd name="connsiteY27" fmla="*/ 4253771 h 4636065"/>
              <a:gd name="connsiteX28" fmla="*/ 1392264 w 6681814"/>
              <a:gd name="connsiteY28" fmla="*/ 3948971 h 4636065"/>
              <a:gd name="connsiteX29" fmla="*/ 1167170 w 6681814"/>
              <a:gd name="connsiteY29" fmla="*/ 4315734 h 4636065"/>
              <a:gd name="connsiteX30" fmla="*/ 782666 w 6681814"/>
              <a:gd name="connsiteY30" fmla="*/ 3821971 h 4636065"/>
              <a:gd name="connsiteX31" fmla="*/ 427065 w 6681814"/>
              <a:gd name="connsiteY31" fmla="*/ 4313038 h 4636065"/>
              <a:gd name="connsiteX32" fmla="*/ 194528 w 6681814"/>
              <a:gd name="connsiteY32" fmla="*/ 2999464 h 4636065"/>
              <a:gd name="connsiteX33" fmla="*/ 2330 w 6681814"/>
              <a:gd name="connsiteY33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45298 w 6681814"/>
              <a:gd name="connsiteY16" fmla="*/ 3904372 h 4636065"/>
              <a:gd name="connsiteX17" fmla="*/ 4406398 w 6681814"/>
              <a:gd name="connsiteY17" fmla="*/ 4372304 h 4636065"/>
              <a:gd name="connsiteX18" fmla="*/ 4110064 w 6681814"/>
              <a:gd name="connsiteY18" fmla="*/ 3881238 h 4636065"/>
              <a:gd name="connsiteX19" fmla="*/ 3903036 w 6681814"/>
              <a:gd name="connsiteY19" fmla="*/ 4400563 h 4636065"/>
              <a:gd name="connsiteX20" fmla="*/ 3610531 w 6681814"/>
              <a:gd name="connsiteY20" fmla="*/ 3915104 h 4636065"/>
              <a:gd name="connsiteX21" fmla="*/ 3297264 w 6681814"/>
              <a:gd name="connsiteY21" fmla="*/ 4338438 h 4636065"/>
              <a:gd name="connsiteX22" fmla="*/ 3150042 w 6681814"/>
              <a:gd name="connsiteY22" fmla="*/ 3852440 h 4636065"/>
              <a:gd name="connsiteX23" fmla="*/ 2746931 w 6681814"/>
              <a:gd name="connsiteY23" fmla="*/ 4338438 h 4636065"/>
              <a:gd name="connsiteX24" fmla="*/ 2467531 w 6681814"/>
              <a:gd name="connsiteY24" fmla="*/ 3974371 h 4636065"/>
              <a:gd name="connsiteX25" fmla="*/ 2224101 w 6681814"/>
              <a:gd name="connsiteY25" fmla="*/ 4345988 h 4636065"/>
              <a:gd name="connsiteX26" fmla="*/ 1951820 w 6681814"/>
              <a:gd name="connsiteY26" fmla="*/ 3921144 h 4636065"/>
              <a:gd name="connsiteX27" fmla="*/ 1663198 w 6681814"/>
              <a:gd name="connsiteY27" fmla="*/ 4253771 h 4636065"/>
              <a:gd name="connsiteX28" fmla="*/ 1392264 w 6681814"/>
              <a:gd name="connsiteY28" fmla="*/ 3948971 h 4636065"/>
              <a:gd name="connsiteX29" fmla="*/ 1167170 w 6681814"/>
              <a:gd name="connsiteY29" fmla="*/ 4315734 h 4636065"/>
              <a:gd name="connsiteX30" fmla="*/ 782666 w 6681814"/>
              <a:gd name="connsiteY30" fmla="*/ 3821971 h 4636065"/>
              <a:gd name="connsiteX31" fmla="*/ 427065 w 6681814"/>
              <a:gd name="connsiteY31" fmla="*/ 4313038 h 4636065"/>
              <a:gd name="connsiteX32" fmla="*/ 194528 w 6681814"/>
              <a:gd name="connsiteY32" fmla="*/ 2999464 h 4636065"/>
              <a:gd name="connsiteX33" fmla="*/ 2330 w 6681814"/>
              <a:gd name="connsiteY33" fmla="*/ 937696 h 4636065"/>
              <a:gd name="connsiteX0" fmla="*/ 2330 w 6681814"/>
              <a:gd name="connsiteY0" fmla="*/ 937696 h 4673203"/>
              <a:gd name="connsiteX1" fmla="*/ 357606 w 6681814"/>
              <a:gd name="connsiteY1" fmla="*/ 69890 h 4673203"/>
              <a:gd name="connsiteX2" fmla="*/ 957499 w 6681814"/>
              <a:gd name="connsiteY2" fmla="*/ 681431 h 4673203"/>
              <a:gd name="connsiteX3" fmla="*/ 1499150 w 6681814"/>
              <a:gd name="connsiteY3" fmla="*/ 174725 h 4673203"/>
              <a:gd name="connsiteX4" fmla="*/ 2128164 w 6681814"/>
              <a:gd name="connsiteY4" fmla="*/ 762970 h 4673203"/>
              <a:gd name="connsiteX5" fmla="*/ 2675639 w 6681814"/>
              <a:gd name="connsiteY5" fmla="*/ 116483 h 4673203"/>
              <a:gd name="connsiteX6" fmla="*/ 3211466 w 6681814"/>
              <a:gd name="connsiteY6" fmla="*/ 716376 h 4673203"/>
              <a:gd name="connsiteX7" fmla="*/ 4026854 w 6681814"/>
              <a:gd name="connsiteY7" fmla="*/ 122307 h 4673203"/>
              <a:gd name="connsiteX8" fmla="*/ 4463669 w 6681814"/>
              <a:gd name="connsiteY8" fmla="*/ 617365 h 4673203"/>
              <a:gd name="connsiteX9" fmla="*/ 4917957 w 6681814"/>
              <a:gd name="connsiteY9" fmla="*/ 739673 h 4673203"/>
              <a:gd name="connsiteX10" fmla="*/ 5634334 w 6681814"/>
              <a:gd name="connsiteY10" fmla="*/ 599892 h 4673203"/>
              <a:gd name="connsiteX11" fmla="*/ 6076974 w 6681814"/>
              <a:gd name="connsiteY11" fmla="*/ 0 h 4673203"/>
              <a:gd name="connsiteX12" fmla="*/ 6385657 w 6681814"/>
              <a:gd name="connsiteY12" fmla="*/ 594068 h 4673203"/>
              <a:gd name="connsiteX13" fmla="*/ 6659394 w 6681814"/>
              <a:gd name="connsiteY13" fmla="*/ 1473523 h 4673203"/>
              <a:gd name="connsiteX14" fmla="*/ 6531261 w 6681814"/>
              <a:gd name="connsiteY14" fmla="*/ 3302323 h 4673203"/>
              <a:gd name="connsiteX15" fmla="*/ 5471257 w 6681814"/>
              <a:gd name="connsiteY15" fmla="*/ 4636065 h 4673203"/>
              <a:gd name="connsiteX16" fmla="*/ 4982131 w 6681814"/>
              <a:gd name="connsiteY16" fmla="*/ 4372304 h 4673203"/>
              <a:gd name="connsiteX17" fmla="*/ 4645298 w 6681814"/>
              <a:gd name="connsiteY17" fmla="*/ 3904372 h 4673203"/>
              <a:gd name="connsiteX18" fmla="*/ 4406398 w 6681814"/>
              <a:gd name="connsiteY18" fmla="*/ 4372304 h 4673203"/>
              <a:gd name="connsiteX19" fmla="*/ 4110064 w 6681814"/>
              <a:gd name="connsiteY19" fmla="*/ 3881238 h 4673203"/>
              <a:gd name="connsiteX20" fmla="*/ 3903036 w 6681814"/>
              <a:gd name="connsiteY20" fmla="*/ 4400563 h 4673203"/>
              <a:gd name="connsiteX21" fmla="*/ 3610531 w 6681814"/>
              <a:gd name="connsiteY21" fmla="*/ 3915104 h 4673203"/>
              <a:gd name="connsiteX22" fmla="*/ 3297264 w 6681814"/>
              <a:gd name="connsiteY22" fmla="*/ 4338438 h 4673203"/>
              <a:gd name="connsiteX23" fmla="*/ 3150042 w 6681814"/>
              <a:gd name="connsiteY23" fmla="*/ 3852440 h 4673203"/>
              <a:gd name="connsiteX24" fmla="*/ 2746931 w 6681814"/>
              <a:gd name="connsiteY24" fmla="*/ 4338438 h 4673203"/>
              <a:gd name="connsiteX25" fmla="*/ 2467531 w 6681814"/>
              <a:gd name="connsiteY25" fmla="*/ 3974371 h 4673203"/>
              <a:gd name="connsiteX26" fmla="*/ 2224101 w 6681814"/>
              <a:gd name="connsiteY26" fmla="*/ 4345988 h 4673203"/>
              <a:gd name="connsiteX27" fmla="*/ 1951820 w 6681814"/>
              <a:gd name="connsiteY27" fmla="*/ 3921144 h 4673203"/>
              <a:gd name="connsiteX28" fmla="*/ 1663198 w 6681814"/>
              <a:gd name="connsiteY28" fmla="*/ 4253771 h 4673203"/>
              <a:gd name="connsiteX29" fmla="*/ 1392264 w 6681814"/>
              <a:gd name="connsiteY29" fmla="*/ 3948971 h 4673203"/>
              <a:gd name="connsiteX30" fmla="*/ 1167170 w 6681814"/>
              <a:gd name="connsiteY30" fmla="*/ 4315734 h 4673203"/>
              <a:gd name="connsiteX31" fmla="*/ 782666 w 6681814"/>
              <a:gd name="connsiteY31" fmla="*/ 3821971 h 4673203"/>
              <a:gd name="connsiteX32" fmla="*/ 427065 w 6681814"/>
              <a:gd name="connsiteY32" fmla="*/ 4313038 h 4673203"/>
              <a:gd name="connsiteX33" fmla="*/ 194528 w 6681814"/>
              <a:gd name="connsiteY33" fmla="*/ 2999464 h 4673203"/>
              <a:gd name="connsiteX34" fmla="*/ 2330 w 6681814"/>
              <a:gd name="connsiteY34" fmla="*/ 937696 h 4673203"/>
              <a:gd name="connsiteX0" fmla="*/ 2330 w 6681814"/>
              <a:gd name="connsiteY0" fmla="*/ 937696 h 4668915"/>
              <a:gd name="connsiteX1" fmla="*/ 357606 w 6681814"/>
              <a:gd name="connsiteY1" fmla="*/ 69890 h 4668915"/>
              <a:gd name="connsiteX2" fmla="*/ 957499 w 6681814"/>
              <a:gd name="connsiteY2" fmla="*/ 681431 h 4668915"/>
              <a:gd name="connsiteX3" fmla="*/ 1499150 w 6681814"/>
              <a:gd name="connsiteY3" fmla="*/ 174725 h 4668915"/>
              <a:gd name="connsiteX4" fmla="*/ 2128164 w 6681814"/>
              <a:gd name="connsiteY4" fmla="*/ 762970 h 4668915"/>
              <a:gd name="connsiteX5" fmla="*/ 2675639 w 6681814"/>
              <a:gd name="connsiteY5" fmla="*/ 116483 h 4668915"/>
              <a:gd name="connsiteX6" fmla="*/ 3211466 w 6681814"/>
              <a:gd name="connsiteY6" fmla="*/ 716376 h 4668915"/>
              <a:gd name="connsiteX7" fmla="*/ 4026854 w 6681814"/>
              <a:gd name="connsiteY7" fmla="*/ 122307 h 4668915"/>
              <a:gd name="connsiteX8" fmla="*/ 4463669 w 6681814"/>
              <a:gd name="connsiteY8" fmla="*/ 617365 h 4668915"/>
              <a:gd name="connsiteX9" fmla="*/ 4917957 w 6681814"/>
              <a:gd name="connsiteY9" fmla="*/ 739673 h 4668915"/>
              <a:gd name="connsiteX10" fmla="*/ 5634334 w 6681814"/>
              <a:gd name="connsiteY10" fmla="*/ 599892 h 4668915"/>
              <a:gd name="connsiteX11" fmla="*/ 6076974 w 6681814"/>
              <a:gd name="connsiteY11" fmla="*/ 0 h 4668915"/>
              <a:gd name="connsiteX12" fmla="*/ 6385657 w 6681814"/>
              <a:gd name="connsiteY12" fmla="*/ 594068 h 4668915"/>
              <a:gd name="connsiteX13" fmla="*/ 6659394 w 6681814"/>
              <a:gd name="connsiteY13" fmla="*/ 1473523 h 4668915"/>
              <a:gd name="connsiteX14" fmla="*/ 6531261 w 6681814"/>
              <a:gd name="connsiteY14" fmla="*/ 3302323 h 4668915"/>
              <a:gd name="connsiteX15" fmla="*/ 5471257 w 6681814"/>
              <a:gd name="connsiteY15" fmla="*/ 4636065 h 4668915"/>
              <a:gd name="connsiteX16" fmla="*/ 5185331 w 6681814"/>
              <a:gd name="connsiteY16" fmla="*/ 3932038 h 4668915"/>
              <a:gd name="connsiteX17" fmla="*/ 4982131 w 6681814"/>
              <a:gd name="connsiteY17" fmla="*/ 4372304 h 4668915"/>
              <a:gd name="connsiteX18" fmla="*/ 4645298 w 6681814"/>
              <a:gd name="connsiteY18" fmla="*/ 3904372 h 4668915"/>
              <a:gd name="connsiteX19" fmla="*/ 4406398 w 6681814"/>
              <a:gd name="connsiteY19" fmla="*/ 4372304 h 4668915"/>
              <a:gd name="connsiteX20" fmla="*/ 4110064 w 6681814"/>
              <a:gd name="connsiteY20" fmla="*/ 3881238 h 4668915"/>
              <a:gd name="connsiteX21" fmla="*/ 3903036 w 6681814"/>
              <a:gd name="connsiteY21" fmla="*/ 4400563 h 4668915"/>
              <a:gd name="connsiteX22" fmla="*/ 3610531 w 6681814"/>
              <a:gd name="connsiteY22" fmla="*/ 3915104 h 4668915"/>
              <a:gd name="connsiteX23" fmla="*/ 3297264 w 6681814"/>
              <a:gd name="connsiteY23" fmla="*/ 4338438 h 4668915"/>
              <a:gd name="connsiteX24" fmla="*/ 3150042 w 6681814"/>
              <a:gd name="connsiteY24" fmla="*/ 3852440 h 4668915"/>
              <a:gd name="connsiteX25" fmla="*/ 2746931 w 6681814"/>
              <a:gd name="connsiteY25" fmla="*/ 4338438 h 4668915"/>
              <a:gd name="connsiteX26" fmla="*/ 2467531 w 6681814"/>
              <a:gd name="connsiteY26" fmla="*/ 3974371 h 4668915"/>
              <a:gd name="connsiteX27" fmla="*/ 2224101 w 6681814"/>
              <a:gd name="connsiteY27" fmla="*/ 4345988 h 4668915"/>
              <a:gd name="connsiteX28" fmla="*/ 1951820 w 6681814"/>
              <a:gd name="connsiteY28" fmla="*/ 3921144 h 4668915"/>
              <a:gd name="connsiteX29" fmla="*/ 1663198 w 6681814"/>
              <a:gd name="connsiteY29" fmla="*/ 4253771 h 4668915"/>
              <a:gd name="connsiteX30" fmla="*/ 1392264 w 6681814"/>
              <a:gd name="connsiteY30" fmla="*/ 3948971 h 4668915"/>
              <a:gd name="connsiteX31" fmla="*/ 1167170 w 6681814"/>
              <a:gd name="connsiteY31" fmla="*/ 4315734 h 4668915"/>
              <a:gd name="connsiteX32" fmla="*/ 782666 w 6681814"/>
              <a:gd name="connsiteY32" fmla="*/ 3821971 h 4668915"/>
              <a:gd name="connsiteX33" fmla="*/ 427065 w 6681814"/>
              <a:gd name="connsiteY33" fmla="*/ 4313038 h 4668915"/>
              <a:gd name="connsiteX34" fmla="*/ 194528 w 6681814"/>
              <a:gd name="connsiteY34" fmla="*/ 2999464 h 4668915"/>
              <a:gd name="connsiteX35" fmla="*/ 2330 w 6681814"/>
              <a:gd name="connsiteY35" fmla="*/ 937696 h 4668915"/>
              <a:gd name="connsiteX0" fmla="*/ 2330 w 6672378"/>
              <a:gd name="connsiteY0" fmla="*/ 937696 h 4433811"/>
              <a:gd name="connsiteX1" fmla="*/ 357606 w 6672378"/>
              <a:gd name="connsiteY1" fmla="*/ 69890 h 4433811"/>
              <a:gd name="connsiteX2" fmla="*/ 957499 w 6672378"/>
              <a:gd name="connsiteY2" fmla="*/ 681431 h 4433811"/>
              <a:gd name="connsiteX3" fmla="*/ 1499150 w 6672378"/>
              <a:gd name="connsiteY3" fmla="*/ 174725 h 4433811"/>
              <a:gd name="connsiteX4" fmla="*/ 2128164 w 6672378"/>
              <a:gd name="connsiteY4" fmla="*/ 762970 h 4433811"/>
              <a:gd name="connsiteX5" fmla="*/ 2675639 w 6672378"/>
              <a:gd name="connsiteY5" fmla="*/ 116483 h 4433811"/>
              <a:gd name="connsiteX6" fmla="*/ 3211466 w 6672378"/>
              <a:gd name="connsiteY6" fmla="*/ 716376 h 4433811"/>
              <a:gd name="connsiteX7" fmla="*/ 4026854 w 6672378"/>
              <a:gd name="connsiteY7" fmla="*/ 122307 h 4433811"/>
              <a:gd name="connsiteX8" fmla="*/ 4463669 w 6672378"/>
              <a:gd name="connsiteY8" fmla="*/ 617365 h 4433811"/>
              <a:gd name="connsiteX9" fmla="*/ 4917957 w 6672378"/>
              <a:gd name="connsiteY9" fmla="*/ 739673 h 4433811"/>
              <a:gd name="connsiteX10" fmla="*/ 5634334 w 6672378"/>
              <a:gd name="connsiteY10" fmla="*/ 599892 h 4433811"/>
              <a:gd name="connsiteX11" fmla="*/ 6076974 w 6672378"/>
              <a:gd name="connsiteY11" fmla="*/ 0 h 4433811"/>
              <a:gd name="connsiteX12" fmla="*/ 6385657 w 6672378"/>
              <a:gd name="connsiteY12" fmla="*/ 594068 h 4433811"/>
              <a:gd name="connsiteX13" fmla="*/ 6659394 w 6672378"/>
              <a:gd name="connsiteY13" fmla="*/ 1473523 h 4433811"/>
              <a:gd name="connsiteX14" fmla="*/ 6531261 w 6672378"/>
              <a:gd name="connsiteY14" fmla="*/ 3302323 h 4433811"/>
              <a:gd name="connsiteX15" fmla="*/ 5708323 w 6672378"/>
              <a:gd name="connsiteY15" fmla="*/ 4390531 h 4433811"/>
              <a:gd name="connsiteX16" fmla="*/ 5185331 w 6672378"/>
              <a:gd name="connsiteY16" fmla="*/ 3932038 h 4433811"/>
              <a:gd name="connsiteX17" fmla="*/ 4982131 w 6672378"/>
              <a:gd name="connsiteY17" fmla="*/ 4372304 h 4433811"/>
              <a:gd name="connsiteX18" fmla="*/ 4645298 w 6672378"/>
              <a:gd name="connsiteY18" fmla="*/ 3904372 h 4433811"/>
              <a:gd name="connsiteX19" fmla="*/ 4406398 w 6672378"/>
              <a:gd name="connsiteY19" fmla="*/ 4372304 h 4433811"/>
              <a:gd name="connsiteX20" fmla="*/ 4110064 w 6672378"/>
              <a:gd name="connsiteY20" fmla="*/ 3881238 h 4433811"/>
              <a:gd name="connsiteX21" fmla="*/ 3903036 w 6672378"/>
              <a:gd name="connsiteY21" fmla="*/ 4400563 h 4433811"/>
              <a:gd name="connsiteX22" fmla="*/ 3610531 w 6672378"/>
              <a:gd name="connsiteY22" fmla="*/ 3915104 h 4433811"/>
              <a:gd name="connsiteX23" fmla="*/ 3297264 w 6672378"/>
              <a:gd name="connsiteY23" fmla="*/ 4338438 h 4433811"/>
              <a:gd name="connsiteX24" fmla="*/ 3150042 w 6672378"/>
              <a:gd name="connsiteY24" fmla="*/ 3852440 h 4433811"/>
              <a:gd name="connsiteX25" fmla="*/ 2746931 w 6672378"/>
              <a:gd name="connsiteY25" fmla="*/ 4338438 h 4433811"/>
              <a:gd name="connsiteX26" fmla="*/ 2467531 w 6672378"/>
              <a:gd name="connsiteY26" fmla="*/ 3974371 h 4433811"/>
              <a:gd name="connsiteX27" fmla="*/ 2224101 w 6672378"/>
              <a:gd name="connsiteY27" fmla="*/ 4345988 h 4433811"/>
              <a:gd name="connsiteX28" fmla="*/ 1951820 w 6672378"/>
              <a:gd name="connsiteY28" fmla="*/ 3921144 h 4433811"/>
              <a:gd name="connsiteX29" fmla="*/ 1663198 w 6672378"/>
              <a:gd name="connsiteY29" fmla="*/ 4253771 h 4433811"/>
              <a:gd name="connsiteX30" fmla="*/ 1392264 w 6672378"/>
              <a:gd name="connsiteY30" fmla="*/ 3948971 h 4433811"/>
              <a:gd name="connsiteX31" fmla="*/ 1167170 w 6672378"/>
              <a:gd name="connsiteY31" fmla="*/ 4315734 h 4433811"/>
              <a:gd name="connsiteX32" fmla="*/ 782666 w 6672378"/>
              <a:gd name="connsiteY32" fmla="*/ 3821971 h 4433811"/>
              <a:gd name="connsiteX33" fmla="*/ 427065 w 6672378"/>
              <a:gd name="connsiteY33" fmla="*/ 4313038 h 4433811"/>
              <a:gd name="connsiteX34" fmla="*/ 194528 w 6672378"/>
              <a:gd name="connsiteY34" fmla="*/ 2999464 h 4433811"/>
              <a:gd name="connsiteX35" fmla="*/ 2330 w 6672378"/>
              <a:gd name="connsiteY35" fmla="*/ 937696 h 4433811"/>
              <a:gd name="connsiteX0" fmla="*/ 2330 w 6672378"/>
              <a:gd name="connsiteY0" fmla="*/ 937696 h 4433811"/>
              <a:gd name="connsiteX1" fmla="*/ 357606 w 6672378"/>
              <a:gd name="connsiteY1" fmla="*/ 69890 h 4433811"/>
              <a:gd name="connsiteX2" fmla="*/ 957499 w 6672378"/>
              <a:gd name="connsiteY2" fmla="*/ 681431 h 4433811"/>
              <a:gd name="connsiteX3" fmla="*/ 1499150 w 6672378"/>
              <a:gd name="connsiteY3" fmla="*/ 174725 h 4433811"/>
              <a:gd name="connsiteX4" fmla="*/ 2128164 w 6672378"/>
              <a:gd name="connsiteY4" fmla="*/ 762970 h 4433811"/>
              <a:gd name="connsiteX5" fmla="*/ 2675639 w 6672378"/>
              <a:gd name="connsiteY5" fmla="*/ 116483 h 4433811"/>
              <a:gd name="connsiteX6" fmla="*/ 3211466 w 6672378"/>
              <a:gd name="connsiteY6" fmla="*/ 716376 h 4433811"/>
              <a:gd name="connsiteX7" fmla="*/ 4026854 w 6672378"/>
              <a:gd name="connsiteY7" fmla="*/ 122307 h 4433811"/>
              <a:gd name="connsiteX8" fmla="*/ 4463669 w 6672378"/>
              <a:gd name="connsiteY8" fmla="*/ 617365 h 4433811"/>
              <a:gd name="connsiteX9" fmla="*/ 4917957 w 6672378"/>
              <a:gd name="connsiteY9" fmla="*/ 739673 h 4433811"/>
              <a:gd name="connsiteX10" fmla="*/ 5634334 w 6672378"/>
              <a:gd name="connsiteY10" fmla="*/ 599892 h 4433811"/>
              <a:gd name="connsiteX11" fmla="*/ 6076974 w 6672378"/>
              <a:gd name="connsiteY11" fmla="*/ 0 h 4433811"/>
              <a:gd name="connsiteX12" fmla="*/ 6385657 w 6672378"/>
              <a:gd name="connsiteY12" fmla="*/ 594068 h 4433811"/>
              <a:gd name="connsiteX13" fmla="*/ 6659394 w 6672378"/>
              <a:gd name="connsiteY13" fmla="*/ 1473523 h 4433811"/>
              <a:gd name="connsiteX14" fmla="*/ 6531261 w 6672378"/>
              <a:gd name="connsiteY14" fmla="*/ 3302323 h 4433811"/>
              <a:gd name="connsiteX15" fmla="*/ 5708323 w 6672378"/>
              <a:gd name="connsiteY15" fmla="*/ 4390531 h 4433811"/>
              <a:gd name="connsiteX16" fmla="*/ 5185331 w 6672378"/>
              <a:gd name="connsiteY16" fmla="*/ 3932038 h 4433811"/>
              <a:gd name="connsiteX17" fmla="*/ 4982131 w 6672378"/>
              <a:gd name="connsiteY17" fmla="*/ 4372304 h 4433811"/>
              <a:gd name="connsiteX18" fmla="*/ 4645298 w 6672378"/>
              <a:gd name="connsiteY18" fmla="*/ 3904372 h 4433811"/>
              <a:gd name="connsiteX19" fmla="*/ 4406398 w 6672378"/>
              <a:gd name="connsiteY19" fmla="*/ 4372304 h 4433811"/>
              <a:gd name="connsiteX20" fmla="*/ 4110064 w 6672378"/>
              <a:gd name="connsiteY20" fmla="*/ 3881238 h 4433811"/>
              <a:gd name="connsiteX21" fmla="*/ 3903036 w 6672378"/>
              <a:gd name="connsiteY21" fmla="*/ 4400563 h 4433811"/>
              <a:gd name="connsiteX22" fmla="*/ 3610531 w 6672378"/>
              <a:gd name="connsiteY22" fmla="*/ 3915104 h 4433811"/>
              <a:gd name="connsiteX23" fmla="*/ 3297264 w 6672378"/>
              <a:gd name="connsiteY23" fmla="*/ 4338438 h 4433811"/>
              <a:gd name="connsiteX24" fmla="*/ 3150042 w 6672378"/>
              <a:gd name="connsiteY24" fmla="*/ 3852440 h 4433811"/>
              <a:gd name="connsiteX25" fmla="*/ 2746931 w 6672378"/>
              <a:gd name="connsiteY25" fmla="*/ 4338438 h 4433811"/>
              <a:gd name="connsiteX26" fmla="*/ 2467531 w 6672378"/>
              <a:gd name="connsiteY26" fmla="*/ 3974371 h 4433811"/>
              <a:gd name="connsiteX27" fmla="*/ 2224101 w 6672378"/>
              <a:gd name="connsiteY27" fmla="*/ 4345988 h 4433811"/>
              <a:gd name="connsiteX28" fmla="*/ 1951820 w 6672378"/>
              <a:gd name="connsiteY28" fmla="*/ 3921144 h 4433811"/>
              <a:gd name="connsiteX29" fmla="*/ 1663198 w 6672378"/>
              <a:gd name="connsiteY29" fmla="*/ 4253771 h 4433811"/>
              <a:gd name="connsiteX30" fmla="*/ 1392264 w 6672378"/>
              <a:gd name="connsiteY30" fmla="*/ 3948971 h 4433811"/>
              <a:gd name="connsiteX31" fmla="*/ 1167170 w 6672378"/>
              <a:gd name="connsiteY31" fmla="*/ 4315734 h 4433811"/>
              <a:gd name="connsiteX32" fmla="*/ 782666 w 6672378"/>
              <a:gd name="connsiteY32" fmla="*/ 3821971 h 4433811"/>
              <a:gd name="connsiteX33" fmla="*/ 427065 w 6672378"/>
              <a:gd name="connsiteY33" fmla="*/ 4313038 h 4433811"/>
              <a:gd name="connsiteX34" fmla="*/ 194528 w 6672378"/>
              <a:gd name="connsiteY34" fmla="*/ 2999464 h 4433811"/>
              <a:gd name="connsiteX35" fmla="*/ 2330 w 6672378"/>
              <a:gd name="connsiteY35" fmla="*/ 937696 h 443381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185331 w 6672378"/>
              <a:gd name="connsiteY16" fmla="*/ 3932038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878429 h 4341296"/>
              <a:gd name="connsiteX1" fmla="*/ 357606 w 6672378"/>
              <a:gd name="connsiteY1" fmla="*/ 10623 h 4341296"/>
              <a:gd name="connsiteX2" fmla="*/ 957499 w 6672378"/>
              <a:gd name="connsiteY2" fmla="*/ 622164 h 4341296"/>
              <a:gd name="connsiteX3" fmla="*/ 1499150 w 6672378"/>
              <a:gd name="connsiteY3" fmla="*/ 115458 h 4341296"/>
              <a:gd name="connsiteX4" fmla="*/ 2128164 w 6672378"/>
              <a:gd name="connsiteY4" fmla="*/ 703703 h 4341296"/>
              <a:gd name="connsiteX5" fmla="*/ 2675639 w 6672378"/>
              <a:gd name="connsiteY5" fmla="*/ 57216 h 4341296"/>
              <a:gd name="connsiteX6" fmla="*/ 3211466 w 6672378"/>
              <a:gd name="connsiteY6" fmla="*/ 657109 h 4341296"/>
              <a:gd name="connsiteX7" fmla="*/ 4026854 w 6672378"/>
              <a:gd name="connsiteY7" fmla="*/ 63040 h 4341296"/>
              <a:gd name="connsiteX8" fmla="*/ 4463669 w 6672378"/>
              <a:gd name="connsiteY8" fmla="*/ 558098 h 4341296"/>
              <a:gd name="connsiteX9" fmla="*/ 4917957 w 6672378"/>
              <a:gd name="connsiteY9" fmla="*/ 680406 h 4341296"/>
              <a:gd name="connsiteX10" fmla="*/ 5634334 w 6672378"/>
              <a:gd name="connsiteY10" fmla="*/ 540625 h 4341296"/>
              <a:gd name="connsiteX11" fmla="*/ 6085441 w 6672378"/>
              <a:gd name="connsiteY11" fmla="*/ 0 h 4341296"/>
              <a:gd name="connsiteX12" fmla="*/ 6385657 w 6672378"/>
              <a:gd name="connsiteY12" fmla="*/ 534801 h 4341296"/>
              <a:gd name="connsiteX13" fmla="*/ 6659394 w 6672378"/>
              <a:gd name="connsiteY13" fmla="*/ 1414256 h 4341296"/>
              <a:gd name="connsiteX14" fmla="*/ 6531261 w 6672378"/>
              <a:gd name="connsiteY14" fmla="*/ 3243056 h 4341296"/>
              <a:gd name="connsiteX15" fmla="*/ 5708323 w 6672378"/>
              <a:gd name="connsiteY15" fmla="*/ 4331264 h 4341296"/>
              <a:gd name="connsiteX16" fmla="*/ 5388531 w 6672378"/>
              <a:gd name="connsiteY16" fmla="*/ 3889705 h 4341296"/>
              <a:gd name="connsiteX17" fmla="*/ 4982131 w 6672378"/>
              <a:gd name="connsiteY17" fmla="*/ 4313037 h 4341296"/>
              <a:gd name="connsiteX18" fmla="*/ 4645298 w 6672378"/>
              <a:gd name="connsiteY18" fmla="*/ 3845105 h 4341296"/>
              <a:gd name="connsiteX19" fmla="*/ 4406398 w 6672378"/>
              <a:gd name="connsiteY19" fmla="*/ 4313037 h 4341296"/>
              <a:gd name="connsiteX20" fmla="*/ 4110064 w 6672378"/>
              <a:gd name="connsiteY20" fmla="*/ 3821971 h 4341296"/>
              <a:gd name="connsiteX21" fmla="*/ 3903036 w 6672378"/>
              <a:gd name="connsiteY21" fmla="*/ 4341296 h 4341296"/>
              <a:gd name="connsiteX22" fmla="*/ 3610531 w 6672378"/>
              <a:gd name="connsiteY22" fmla="*/ 3855837 h 4341296"/>
              <a:gd name="connsiteX23" fmla="*/ 3356531 w 6672378"/>
              <a:gd name="connsiteY23" fmla="*/ 4287638 h 4341296"/>
              <a:gd name="connsiteX24" fmla="*/ 3090776 w 6672378"/>
              <a:gd name="connsiteY24" fmla="*/ 3843973 h 4341296"/>
              <a:gd name="connsiteX25" fmla="*/ 2780798 w 6672378"/>
              <a:gd name="connsiteY25" fmla="*/ 4296105 h 4341296"/>
              <a:gd name="connsiteX26" fmla="*/ 2484464 w 6672378"/>
              <a:gd name="connsiteY26" fmla="*/ 3838904 h 4341296"/>
              <a:gd name="connsiteX27" fmla="*/ 2224101 w 6672378"/>
              <a:gd name="connsiteY27" fmla="*/ 4286721 h 4341296"/>
              <a:gd name="connsiteX28" fmla="*/ 1951820 w 6672378"/>
              <a:gd name="connsiteY28" fmla="*/ 3861877 h 4341296"/>
              <a:gd name="connsiteX29" fmla="*/ 1671664 w 6672378"/>
              <a:gd name="connsiteY29" fmla="*/ 4287637 h 4341296"/>
              <a:gd name="connsiteX30" fmla="*/ 1409197 w 6672378"/>
              <a:gd name="connsiteY30" fmla="*/ 3821971 h 4341296"/>
              <a:gd name="connsiteX31" fmla="*/ 1133303 w 6672378"/>
              <a:gd name="connsiteY31" fmla="*/ 4307267 h 4341296"/>
              <a:gd name="connsiteX32" fmla="*/ 782666 w 6672378"/>
              <a:gd name="connsiteY32" fmla="*/ 3762704 h 4341296"/>
              <a:gd name="connsiteX33" fmla="*/ 427065 w 6672378"/>
              <a:gd name="connsiteY33" fmla="*/ 4287638 h 4341296"/>
              <a:gd name="connsiteX34" fmla="*/ 194528 w 6672378"/>
              <a:gd name="connsiteY34" fmla="*/ 2940197 h 4341296"/>
              <a:gd name="connsiteX35" fmla="*/ 2330 w 6672378"/>
              <a:gd name="connsiteY35" fmla="*/ 878429 h 4341296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675639 w 6672378"/>
              <a:gd name="connsiteY5" fmla="*/ 48649 h 4332729"/>
              <a:gd name="connsiteX6" fmla="*/ 3211466 w 6672378"/>
              <a:gd name="connsiteY6" fmla="*/ 648542 h 4332729"/>
              <a:gd name="connsiteX7" fmla="*/ 4026854 w 6672378"/>
              <a:gd name="connsiteY7" fmla="*/ 54473 h 4332729"/>
              <a:gd name="connsiteX8" fmla="*/ 4463669 w 6672378"/>
              <a:gd name="connsiteY8" fmla="*/ 549531 h 4332729"/>
              <a:gd name="connsiteX9" fmla="*/ 4917957 w 6672378"/>
              <a:gd name="connsiteY9" fmla="*/ 671839 h 4332729"/>
              <a:gd name="connsiteX10" fmla="*/ 5634334 w 6672378"/>
              <a:gd name="connsiteY10" fmla="*/ 532058 h 4332729"/>
              <a:gd name="connsiteX11" fmla="*/ 6085441 w 6672378"/>
              <a:gd name="connsiteY11" fmla="*/ 50700 h 4332729"/>
              <a:gd name="connsiteX12" fmla="*/ 6385657 w 6672378"/>
              <a:gd name="connsiteY12" fmla="*/ 526234 h 4332729"/>
              <a:gd name="connsiteX13" fmla="*/ 6659394 w 6672378"/>
              <a:gd name="connsiteY13" fmla="*/ 1405689 h 4332729"/>
              <a:gd name="connsiteX14" fmla="*/ 6531261 w 6672378"/>
              <a:gd name="connsiteY14" fmla="*/ 3234489 h 4332729"/>
              <a:gd name="connsiteX15" fmla="*/ 5708323 w 6672378"/>
              <a:gd name="connsiteY15" fmla="*/ 4322697 h 4332729"/>
              <a:gd name="connsiteX16" fmla="*/ 5388531 w 6672378"/>
              <a:gd name="connsiteY16" fmla="*/ 3881138 h 4332729"/>
              <a:gd name="connsiteX17" fmla="*/ 4982131 w 6672378"/>
              <a:gd name="connsiteY17" fmla="*/ 4304470 h 4332729"/>
              <a:gd name="connsiteX18" fmla="*/ 4645298 w 6672378"/>
              <a:gd name="connsiteY18" fmla="*/ 3836538 h 4332729"/>
              <a:gd name="connsiteX19" fmla="*/ 4406398 w 6672378"/>
              <a:gd name="connsiteY19" fmla="*/ 4304470 h 4332729"/>
              <a:gd name="connsiteX20" fmla="*/ 4110064 w 6672378"/>
              <a:gd name="connsiteY20" fmla="*/ 3813404 h 4332729"/>
              <a:gd name="connsiteX21" fmla="*/ 3903036 w 6672378"/>
              <a:gd name="connsiteY21" fmla="*/ 4332729 h 4332729"/>
              <a:gd name="connsiteX22" fmla="*/ 3610531 w 6672378"/>
              <a:gd name="connsiteY22" fmla="*/ 3847270 h 4332729"/>
              <a:gd name="connsiteX23" fmla="*/ 3356531 w 6672378"/>
              <a:gd name="connsiteY23" fmla="*/ 4279071 h 4332729"/>
              <a:gd name="connsiteX24" fmla="*/ 3090776 w 6672378"/>
              <a:gd name="connsiteY24" fmla="*/ 3835406 h 4332729"/>
              <a:gd name="connsiteX25" fmla="*/ 2780798 w 6672378"/>
              <a:gd name="connsiteY25" fmla="*/ 4287538 h 4332729"/>
              <a:gd name="connsiteX26" fmla="*/ 2484464 w 6672378"/>
              <a:gd name="connsiteY26" fmla="*/ 3830337 h 4332729"/>
              <a:gd name="connsiteX27" fmla="*/ 2224101 w 6672378"/>
              <a:gd name="connsiteY27" fmla="*/ 4278154 h 4332729"/>
              <a:gd name="connsiteX28" fmla="*/ 1951820 w 6672378"/>
              <a:gd name="connsiteY28" fmla="*/ 3853310 h 4332729"/>
              <a:gd name="connsiteX29" fmla="*/ 1671664 w 6672378"/>
              <a:gd name="connsiteY29" fmla="*/ 4279070 h 4332729"/>
              <a:gd name="connsiteX30" fmla="*/ 1409197 w 6672378"/>
              <a:gd name="connsiteY30" fmla="*/ 3813404 h 4332729"/>
              <a:gd name="connsiteX31" fmla="*/ 1133303 w 6672378"/>
              <a:gd name="connsiteY31" fmla="*/ 4298700 h 4332729"/>
              <a:gd name="connsiteX32" fmla="*/ 782666 w 6672378"/>
              <a:gd name="connsiteY32" fmla="*/ 3754137 h 4332729"/>
              <a:gd name="connsiteX33" fmla="*/ 427065 w 6672378"/>
              <a:gd name="connsiteY33" fmla="*/ 4279071 h 4332729"/>
              <a:gd name="connsiteX34" fmla="*/ 194528 w 6672378"/>
              <a:gd name="connsiteY34" fmla="*/ 2931630 h 4332729"/>
              <a:gd name="connsiteX35" fmla="*/ 2330 w 6672378"/>
              <a:gd name="connsiteY35" fmla="*/ 869862 h 4332729"/>
              <a:gd name="connsiteX0" fmla="*/ 2330 w 6672378"/>
              <a:gd name="connsiteY0" fmla="*/ 821213 h 4284080"/>
              <a:gd name="connsiteX1" fmla="*/ 957499 w 6672378"/>
              <a:gd name="connsiteY1" fmla="*/ 564948 h 4284080"/>
              <a:gd name="connsiteX2" fmla="*/ 1499150 w 6672378"/>
              <a:gd name="connsiteY2" fmla="*/ 58242 h 4284080"/>
              <a:gd name="connsiteX3" fmla="*/ 2128164 w 6672378"/>
              <a:gd name="connsiteY3" fmla="*/ 646487 h 4284080"/>
              <a:gd name="connsiteX4" fmla="*/ 2675639 w 6672378"/>
              <a:gd name="connsiteY4" fmla="*/ 0 h 4284080"/>
              <a:gd name="connsiteX5" fmla="*/ 3211466 w 6672378"/>
              <a:gd name="connsiteY5" fmla="*/ 599893 h 4284080"/>
              <a:gd name="connsiteX6" fmla="*/ 4026854 w 6672378"/>
              <a:gd name="connsiteY6" fmla="*/ 5824 h 4284080"/>
              <a:gd name="connsiteX7" fmla="*/ 4463669 w 6672378"/>
              <a:gd name="connsiteY7" fmla="*/ 500882 h 4284080"/>
              <a:gd name="connsiteX8" fmla="*/ 4917957 w 6672378"/>
              <a:gd name="connsiteY8" fmla="*/ 623190 h 4284080"/>
              <a:gd name="connsiteX9" fmla="*/ 5634334 w 6672378"/>
              <a:gd name="connsiteY9" fmla="*/ 483409 h 4284080"/>
              <a:gd name="connsiteX10" fmla="*/ 6085441 w 6672378"/>
              <a:gd name="connsiteY10" fmla="*/ 2051 h 4284080"/>
              <a:gd name="connsiteX11" fmla="*/ 6385657 w 6672378"/>
              <a:gd name="connsiteY11" fmla="*/ 477585 h 4284080"/>
              <a:gd name="connsiteX12" fmla="*/ 6659394 w 6672378"/>
              <a:gd name="connsiteY12" fmla="*/ 1357040 h 4284080"/>
              <a:gd name="connsiteX13" fmla="*/ 6531261 w 6672378"/>
              <a:gd name="connsiteY13" fmla="*/ 3185840 h 4284080"/>
              <a:gd name="connsiteX14" fmla="*/ 5708323 w 6672378"/>
              <a:gd name="connsiteY14" fmla="*/ 4274048 h 4284080"/>
              <a:gd name="connsiteX15" fmla="*/ 5388531 w 6672378"/>
              <a:gd name="connsiteY15" fmla="*/ 3832489 h 4284080"/>
              <a:gd name="connsiteX16" fmla="*/ 4982131 w 6672378"/>
              <a:gd name="connsiteY16" fmla="*/ 4255821 h 4284080"/>
              <a:gd name="connsiteX17" fmla="*/ 4645298 w 6672378"/>
              <a:gd name="connsiteY17" fmla="*/ 3787889 h 4284080"/>
              <a:gd name="connsiteX18" fmla="*/ 4406398 w 6672378"/>
              <a:gd name="connsiteY18" fmla="*/ 4255821 h 4284080"/>
              <a:gd name="connsiteX19" fmla="*/ 4110064 w 6672378"/>
              <a:gd name="connsiteY19" fmla="*/ 3764755 h 4284080"/>
              <a:gd name="connsiteX20" fmla="*/ 3903036 w 6672378"/>
              <a:gd name="connsiteY20" fmla="*/ 4284080 h 4284080"/>
              <a:gd name="connsiteX21" fmla="*/ 3610531 w 6672378"/>
              <a:gd name="connsiteY21" fmla="*/ 3798621 h 4284080"/>
              <a:gd name="connsiteX22" fmla="*/ 3356531 w 6672378"/>
              <a:gd name="connsiteY22" fmla="*/ 4230422 h 4284080"/>
              <a:gd name="connsiteX23" fmla="*/ 3090776 w 6672378"/>
              <a:gd name="connsiteY23" fmla="*/ 3786757 h 4284080"/>
              <a:gd name="connsiteX24" fmla="*/ 2780798 w 6672378"/>
              <a:gd name="connsiteY24" fmla="*/ 4238889 h 4284080"/>
              <a:gd name="connsiteX25" fmla="*/ 2484464 w 6672378"/>
              <a:gd name="connsiteY25" fmla="*/ 3781688 h 4284080"/>
              <a:gd name="connsiteX26" fmla="*/ 2224101 w 6672378"/>
              <a:gd name="connsiteY26" fmla="*/ 4229505 h 4284080"/>
              <a:gd name="connsiteX27" fmla="*/ 1951820 w 6672378"/>
              <a:gd name="connsiteY27" fmla="*/ 3804661 h 4284080"/>
              <a:gd name="connsiteX28" fmla="*/ 1671664 w 6672378"/>
              <a:gd name="connsiteY28" fmla="*/ 4230421 h 4284080"/>
              <a:gd name="connsiteX29" fmla="*/ 1409197 w 6672378"/>
              <a:gd name="connsiteY29" fmla="*/ 3764755 h 4284080"/>
              <a:gd name="connsiteX30" fmla="*/ 1133303 w 6672378"/>
              <a:gd name="connsiteY30" fmla="*/ 4250051 h 4284080"/>
              <a:gd name="connsiteX31" fmla="*/ 782666 w 6672378"/>
              <a:gd name="connsiteY31" fmla="*/ 3705488 h 4284080"/>
              <a:gd name="connsiteX32" fmla="*/ 427065 w 6672378"/>
              <a:gd name="connsiteY32" fmla="*/ 4230422 h 4284080"/>
              <a:gd name="connsiteX33" fmla="*/ 194528 w 6672378"/>
              <a:gd name="connsiteY33" fmla="*/ 2882981 h 4284080"/>
              <a:gd name="connsiteX34" fmla="*/ 2330 w 6672378"/>
              <a:gd name="connsiteY34" fmla="*/ 821213 h 4284080"/>
              <a:gd name="connsiteX0" fmla="*/ 2330 w 6672378"/>
              <a:gd name="connsiteY0" fmla="*/ 821213 h 4284080"/>
              <a:gd name="connsiteX1" fmla="*/ 957499 w 6672378"/>
              <a:gd name="connsiteY1" fmla="*/ 564948 h 4284080"/>
              <a:gd name="connsiteX2" fmla="*/ 2128164 w 6672378"/>
              <a:gd name="connsiteY2" fmla="*/ 646487 h 4284080"/>
              <a:gd name="connsiteX3" fmla="*/ 2675639 w 6672378"/>
              <a:gd name="connsiteY3" fmla="*/ 0 h 4284080"/>
              <a:gd name="connsiteX4" fmla="*/ 3211466 w 6672378"/>
              <a:gd name="connsiteY4" fmla="*/ 599893 h 4284080"/>
              <a:gd name="connsiteX5" fmla="*/ 4026854 w 6672378"/>
              <a:gd name="connsiteY5" fmla="*/ 5824 h 4284080"/>
              <a:gd name="connsiteX6" fmla="*/ 4463669 w 6672378"/>
              <a:gd name="connsiteY6" fmla="*/ 500882 h 4284080"/>
              <a:gd name="connsiteX7" fmla="*/ 4917957 w 6672378"/>
              <a:gd name="connsiteY7" fmla="*/ 623190 h 4284080"/>
              <a:gd name="connsiteX8" fmla="*/ 5634334 w 6672378"/>
              <a:gd name="connsiteY8" fmla="*/ 483409 h 4284080"/>
              <a:gd name="connsiteX9" fmla="*/ 6085441 w 6672378"/>
              <a:gd name="connsiteY9" fmla="*/ 2051 h 4284080"/>
              <a:gd name="connsiteX10" fmla="*/ 6385657 w 6672378"/>
              <a:gd name="connsiteY10" fmla="*/ 477585 h 4284080"/>
              <a:gd name="connsiteX11" fmla="*/ 6659394 w 6672378"/>
              <a:gd name="connsiteY11" fmla="*/ 1357040 h 4284080"/>
              <a:gd name="connsiteX12" fmla="*/ 6531261 w 6672378"/>
              <a:gd name="connsiteY12" fmla="*/ 3185840 h 4284080"/>
              <a:gd name="connsiteX13" fmla="*/ 5708323 w 6672378"/>
              <a:gd name="connsiteY13" fmla="*/ 4274048 h 4284080"/>
              <a:gd name="connsiteX14" fmla="*/ 5388531 w 6672378"/>
              <a:gd name="connsiteY14" fmla="*/ 3832489 h 4284080"/>
              <a:gd name="connsiteX15" fmla="*/ 4982131 w 6672378"/>
              <a:gd name="connsiteY15" fmla="*/ 4255821 h 4284080"/>
              <a:gd name="connsiteX16" fmla="*/ 4645298 w 6672378"/>
              <a:gd name="connsiteY16" fmla="*/ 3787889 h 4284080"/>
              <a:gd name="connsiteX17" fmla="*/ 4406398 w 6672378"/>
              <a:gd name="connsiteY17" fmla="*/ 4255821 h 4284080"/>
              <a:gd name="connsiteX18" fmla="*/ 4110064 w 6672378"/>
              <a:gd name="connsiteY18" fmla="*/ 3764755 h 4284080"/>
              <a:gd name="connsiteX19" fmla="*/ 3903036 w 6672378"/>
              <a:gd name="connsiteY19" fmla="*/ 4284080 h 4284080"/>
              <a:gd name="connsiteX20" fmla="*/ 3610531 w 6672378"/>
              <a:gd name="connsiteY20" fmla="*/ 3798621 h 4284080"/>
              <a:gd name="connsiteX21" fmla="*/ 3356531 w 6672378"/>
              <a:gd name="connsiteY21" fmla="*/ 4230422 h 4284080"/>
              <a:gd name="connsiteX22" fmla="*/ 3090776 w 6672378"/>
              <a:gd name="connsiteY22" fmla="*/ 3786757 h 4284080"/>
              <a:gd name="connsiteX23" fmla="*/ 2780798 w 6672378"/>
              <a:gd name="connsiteY23" fmla="*/ 4238889 h 4284080"/>
              <a:gd name="connsiteX24" fmla="*/ 2484464 w 6672378"/>
              <a:gd name="connsiteY24" fmla="*/ 3781688 h 4284080"/>
              <a:gd name="connsiteX25" fmla="*/ 2224101 w 6672378"/>
              <a:gd name="connsiteY25" fmla="*/ 4229505 h 4284080"/>
              <a:gd name="connsiteX26" fmla="*/ 1951820 w 6672378"/>
              <a:gd name="connsiteY26" fmla="*/ 3804661 h 4284080"/>
              <a:gd name="connsiteX27" fmla="*/ 1671664 w 6672378"/>
              <a:gd name="connsiteY27" fmla="*/ 4230421 h 4284080"/>
              <a:gd name="connsiteX28" fmla="*/ 1409197 w 6672378"/>
              <a:gd name="connsiteY28" fmla="*/ 3764755 h 4284080"/>
              <a:gd name="connsiteX29" fmla="*/ 1133303 w 6672378"/>
              <a:gd name="connsiteY29" fmla="*/ 4250051 h 4284080"/>
              <a:gd name="connsiteX30" fmla="*/ 782666 w 6672378"/>
              <a:gd name="connsiteY30" fmla="*/ 3705488 h 4284080"/>
              <a:gd name="connsiteX31" fmla="*/ 427065 w 6672378"/>
              <a:gd name="connsiteY31" fmla="*/ 4230422 h 4284080"/>
              <a:gd name="connsiteX32" fmla="*/ 194528 w 6672378"/>
              <a:gd name="connsiteY32" fmla="*/ 2882981 h 4284080"/>
              <a:gd name="connsiteX33" fmla="*/ 2330 w 6672378"/>
              <a:gd name="connsiteY33" fmla="*/ 821213 h 4284080"/>
              <a:gd name="connsiteX0" fmla="*/ 2330 w 6672378"/>
              <a:gd name="connsiteY0" fmla="*/ 821213 h 4284080"/>
              <a:gd name="connsiteX1" fmla="*/ 957499 w 6672378"/>
              <a:gd name="connsiteY1" fmla="*/ 564948 h 4284080"/>
              <a:gd name="connsiteX2" fmla="*/ 2128164 w 6672378"/>
              <a:gd name="connsiteY2" fmla="*/ 646487 h 4284080"/>
              <a:gd name="connsiteX3" fmla="*/ 2675639 w 6672378"/>
              <a:gd name="connsiteY3" fmla="*/ 0 h 4284080"/>
              <a:gd name="connsiteX4" fmla="*/ 3211466 w 6672378"/>
              <a:gd name="connsiteY4" fmla="*/ 599893 h 4284080"/>
              <a:gd name="connsiteX5" fmla="*/ 4463669 w 6672378"/>
              <a:gd name="connsiteY5" fmla="*/ 500882 h 4284080"/>
              <a:gd name="connsiteX6" fmla="*/ 4917957 w 6672378"/>
              <a:gd name="connsiteY6" fmla="*/ 623190 h 4284080"/>
              <a:gd name="connsiteX7" fmla="*/ 5634334 w 6672378"/>
              <a:gd name="connsiteY7" fmla="*/ 483409 h 4284080"/>
              <a:gd name="connsiteX8" fmla="*/ 6085441 w 6672378"/>
              <a:gd name="connsiteY8" fmla="*/ 2051 h 4284080"/>
              <a:gd name="connsiteX9" fmla="*/ 6385657 w 6672378"/>
              <a:gd name="connsiteY9" fmla="*/ 477585 h 4284080"/>
              <a:gd name="connsiteX10" fmla="*/ 6659394 w 6672378"/>
              <a:gd name="connsiteY10" fmla="*/ 1357040 h 4284080"/>
              <a:gd name="connsiteX11" fmla="*/ 6531261 w 6672378"/>
              <a:gd name="connsiteY11" fmla="*/ 3185840 h 4284080"/>
              <a:gd name="connsiteX12" fmla="*/ 5708323 w 6672378"/>
              <a:gd name="connsiteY12" fmla="*/ 4274048 h 4284080"/>
              <a:gd name="connsiteX13" fmla="*/ 5388531 w 6672378"/>
              <a:gd name="connsiteY13" fmla="*/ 3832489 h 4284080"/>
              <a:gd name="connsiteX14" fmla="*/ 4982131 w 6672378"/>
              <a:gd name="connsiteY14" fmla="*/ 4255821 h 4284080"/>
              <a:gd name="connsiteX15" fmla="*/ 4645298 w 6672378"/>
              <a:gd name="connsiteY15" fmla="*/ 3787889 h 4284080"/>
              <a:gd name="connsiteX16" fmla="*/ 4406398 w 6672378"/>
              <a:gd name="connsiteY16" fmla="*/ 4255821 h 4284080"/>
              <a:gd name="connsiteX17" fmla="*/ 4110064 w 6672378"/>
              <a:gd name="connsiteY17" fmla="*/ 3764755 h 4284080"/>
              <a:gd name="connsiteX18" fmla="*/ 3903036 w 6672378"/>
              <a:gd name="connsiteY18" fmla="*/ 4284080 h 4284080"/>
              <a:gd name="connsiteX19" fmla="*/ 3610531 w 6672378"/>
              <a:gd name="connsiteY19" fmla="*/ 3798621 h 4284080"/>
              <a:gd name="connsiteX20" fmla="*/ 3356531 w 6672378"/>
              <a:gd name="connsiteY20" fmla="*/ 4230422 h 4284080"/>
              <a:gd name="connsiteX21" fmla="*/ 3090776 w 6672378"/>
              <a:gd name="connsiteY21" fmla="*/ 3786757 h 4284080"/>
              <a:gd name="connsiteX22" fmla="*/ 2780798 w 6672378"/>
              <a:gd name="connsiteY22" fmla="*/ 4238889 h 4284080"/>
              <a:gd name="connsiteX23" fmla="*/ 2484464 w 6672378"/>
              <a:gd name="connsiteY23" fmla="*/ 3781688 h 4284080"/>
              <a:gd name="connsiteX24" fmla="*/ 2224101 w 6672378"/>
              <a:gd name="connsiteY24" fmla="*/ 4229505 h 4284080"/>
              <a:gd name="connsiteX25" fmla="*/ 1951820 w 6672378"/>
              <a:gd name="connsiteY25" fmla="*/ 3804661 h 4284080"/>
              <a:gd name="connsiteX26" fmla="*/ 1671664 w 6672378"/>
              <a:gd name="connsiteY26" fmla="*/ 4230421 h 4284080"/>
              <a:gd name="connsiteX27" fmla="*/ 1409197 w 6672378"/>
              <a:gd name="connsiteY27" fmla="*/ 3764755 h 4284080"/>
              <a:gd name="connsiteX28" fmla="*/ 1133303 w 6672378"/>
              <a:gd name="connsiteY28" fmla="*/ 4250051 h 4284080"/>
              <a:gd name="connsiteX29" fmla="*/ 782666 w 6672378"/>
              <a:gd name="connsiteY29" fmla="*/ 3705488 h 4284080"/>
              <a:gd name="connsiteX30" fmla="*/ 427065 w 6672378"/>
              <a:gd name="connsiteY30" fmla="*/ 4230422 h 4284080"/>
              <a:gd name="connsiteX31" fmla="*/ 194528 w 6672378"/>
              <a:gd name="connsiteY31" fmla="*/ 2882981 h 4284080"/>
              <a:gd name="connsiteX32" fmla="*/ 2330 w 6672378"/>
              <a:gd name="connsiteY32" fmla="*/ 821213 h 4284080"/>
              <a:gd name="connsiteX0" fmla="*/ 2330 w 6672378"/>
              <a:gd name="connsiteY0" fmla="*/ 821213 h 4284080"/>
              <a:gd name="connsiteX1" fmla="*/ 957499 w 6672378"/>
              <a:gd name="connsiteY1" fmla="*/ 564948 h 4284080"/>
              <a:gd name="connsiteX2" fmla="*/ 2128164 w 6672378"/>
              <a:gd name="connsiteY2" fmla="*/ 646487 h 4284080"/>
              <a:gd name="connsiteX3" fmla="*/ 2675639 w 6672378"/>
              <a:gd name="connsiteY3" fmla="*/ 0 h 4284080"/>
              <a:gd name="connsiteX4" fmla="*/ 3211466 w 6672378"/>
              <a:gd name="connsiteY4" fmla="*/ 599893 h 4284080"/>
              <a:gd name="connsiteX5" fmla="*/ 4463669 w 6672378"/>
              <a:gd name="connsiteY5" fmla="*/ 500882 h 4284080"/>
              <a:gd name="connsiteX6" fmla="*/ 4917957 w 6672378"/>
              <a:gd name="connsiteY6" fmla="*/ 623190 h 4284080"/>
              <a:gd name="connsiteX7" fmla="*/ 5634334 w 6672378"/>
              <a:gd name="connsiteY7" fmla="*/ 483409 h 4284080"/>
              <a:gd name="connsiteX8" fmla="*/ 6385657 w 6672378"/>
              <a:gd name="connsiteY8" fmla="*/ 477585 h 4284080"/>
              <a:gd name="connsiteX9" fmla="*/ 6659394 w 6672378"/>
              <a:gd name="connsiteY9" fmla="*/ 1357040 h 4284080"/>
              <a:gd name="connsiteX10" fmla="*/ 6531261 w 6672378"/>
              <a:gd name="connsiteY10" fmla="*/ 3185840 h 4284080"/>
              <a:gd name="connsiteX11" fmla="*/ 5708323 w 6672378"/>
              <a:gd name="connsiteY11" fmla="*/ 4274048 h 4284080"/>
              <a:gd name="connsiteX12" fmla="*/ 5388531 w 6672378"/>
              <a:gd name="connsiteY12" fmla="*/ 3832489 h 4284080"/>
              <a:gd name="connsiteX13" fmla="*/ 4982131 w 6672378"/>
              <a:gd name="connsiteY13" fmla="*/ 4255821 h 4284080"/>
              <a:gd name="connsiteX14" fmla="*/ 4645298 w 6672378"/>
              <a:gd name="connsiteY14" fmla="*/ 3787889 h 4284080"/>
              <a:gd name="connsiteX15" fmla="*/ 4406398 w 6672378"/>
              <a:gd name="connsiteY15" fmla="*/ 4255821 h 4284080"/>
              <a:gd name="connsiteX16" fmla="*/ 4110064 w 6672378"/>
              <a:gd name="connsiteY16" fmla="*/ 3764755 h 4284080"/>
              <a:gd name="connsiteX17" fmla="*/ 3903036 w 6672378"/>
              <a:gd name="connsiteY17" fmla="*/ 4284080 h 4284080"/>
              <a:gd name="connsiteX18" fmla="*/ 3610531 w 6672378"/>
              <a:gd name="connsiteY18" fmla="*/ 3798621 h 4284080"/>
              <a:gd name="connsiteX19" fmla="*/ 3356531 w 6672378"/>
              <a:gd name="connsiteY19" fmla="*/ 4230422 h 4284080"/>
              <a:gd name="connsiteX20" fmla="*/ 3090776 w 6672378"/>
              <a:gd name="connsiteY20" fmla="*/ 3786757 h 4284080"/>
              <a:gd name="connsiteX21" fmla="*/ 2780798 w 6672378"/>
              <a:gd name="connsiteY21" fmla="*/ 4238889 h 4284080"/>
              <a:gd name="connsiteX22" fmla="*/ 2484464 w 6672378"/>
              <a:gd name="connsiteY22" fmla="*/ 3781688 h 4284080"/>
              <a:gd name="connsiteX23" fmla="*/ 2224101 w 6672378"/>
              <a:gd name="connsiteY23" fmla="*/ 4229505 h 4284080"/>
              <a:gd name="connsiteX24" fmla="*/ 1951820 w 6672378"/>
              <a:gd name="connsiteY24" fmla="*/ 3804661 h 4284080"/>
              <a:gd name="connsiteX25" fmla="*/ 1671664 w 6672378"/>
              <a:gd name="connsiteY25" fmla="*/ 4230421 h 4284080"/>
              <a:gd name="connsiteX26" fmla="*/ 1409197 w 6672378"/>
              <a:gd name="connsiteY26" fmla="*/ 3764755 h 4284080"/>
              <a:gd name="connsiteX27" fmla="*/ 1133303 w 6672378"/>
              <a:gd name="connsiteY27" fmla="*/ 4250051 h 4284080"/>
              <a:gd name="connsiteX28" fmla="*/ 782666 w 6672378"/>
              <a:gd name="connsiteY28" fmla="*/ 3705488 h 4284080"/>
              <a:gd name="connsiteX29" fmla="*/ 427065 w 6672378"/>
              <a:gd name="connsiteY29" fmla="*/ 4230422 h 4284080"/>
              <a:gd name="connsiteX30" fmla="*/ 194528 w 6672378"/>
              <a:gd name="connsiteY30" fmla="*/ 2882981 h 4284080"/>
              <a:gd name="connsiteX31" fmla="*/ 2330 w 6672378"/>
              <a:gd name="connsiteY31" fmla="*/ 821213 h 4284080"/>
              <a:gd name="connsiteX0" fmla="*/ 2330 w 6727903"/>
              <a:gd name="connsiteY0" fmla="*/ 821213 h 4284080"/>
              <a:gd name="connsiteX1" fmla="*/ 957499 w 6727903"/>
              <a:gd name="connsiteY1" fmla="*/ 564948 h 4284080"/>
              <a:gd name="connsiteX2" fmla="*/ 2128164 w 6727903"/>
              <a:gd name="connsiteY2" fmla="*/ 646487 h 4284080"/>
              <a:gd name="connsiteX3" fmla="*/ 2675639 w 6727903"/>
              <a:gd name="connsiteY3" fmla="*/ 0 h 4284080"/>
              <a:gd name="connsiteX4" fmla="*/ 3211466 w 6727903"/>
              <a:gd name="connsiteY4" fmla="*/ 599893 h 4284080"/>
              <a:gd name="connsiteX5" fmla="*/ 4463669 w 6727903"/>
              <a:gd name="connsiteY5" fmla="*/ 500882 h 4284080"/>
              <a:gd name="connsiteX6" fmla="*/ 4917957 w 6727903"/>
              <a:gd name="connsiteY6" fmla="*/ 623190 h 4284080"/>
              <a:gd name="connsiteX7" fmla="*/ 5634334 w 6727903"/>
              <a:gd name="connsiteY7" fmla="*/ 483409 h 4284080"/>
              <a:gd name="connsiteX8" fmla="*/ 6659394 w 6727903"/>
              <a:gd name="connsiteY8" fmla="*/ 1357040 h 4284080"/>
              <a:gd name="connsiteX9" fmla="*/ 6531261 w 6727903"/>
              <a:gd name="connsiteY9" fmla="*/ 3185840 h 4284080"/>
              <a:gd name="connsiteX10" fmla="*/ 5708323 w 6727903"/>
              <a:gd name="connsiteY10" fmla="*/ 4274048 h 4284080"/>
              <a:gd name="connsiteX11" fmla="*/ 5388531 w 6727903"/>
              <a:gd name="connsiteY11" fmla="*/ 3832489 h 4284080"/>
              <a:gd name="connsiteX12" fmla="*/ 4982131 w 6727903"/>
              <a:gd name="connsiteY12" fmla="*/ 4255821 h 4284080"/>
              <a:gd name="connsiteX13" fmla="*/ 4645298 w 6727903"/>
              <a:gd name="connsiteY13" fmla="*/ 3787889 h 4284080"/>
              <a:gd name="connsiteX14" fmla="*/ 4406398 w 6727903"/>
              <a:gd name="connsiteY14" fmla="*/ 4255821 h 4284080"/>
              <a:gd name="connsiteX15" fmla="*/ 4110064 w 6727903"/>
              <a:gd name="connsiteY15" fmla="*/ 3764755 h 4284080"/>
              <a:gd name="connsiteX16" fmla="*/ 3903036 w 6727903"/>
              <a:gd name="connsiteY16" fmla="*/ 4284080 h 4284080"/>
              <a:gd name="connsiteX17" fmla="*/ 3610531 w 6727903"/>
              <a:gd name="connsiteY17" fmla="*/ 3798621 h 4284080"/>
              <a:gd name="connsiteX18" fmla="*/ 3356531 w 6727903"/>
              <a:gd name="connsiteY18" fmla="*/ 4230422 h 4284080"/>
              <a:gd name="connsiteX19" fmla="*/ 3090776 w 6727903"/>
              <a:gd name="connsiteY19" fmla="*/ 3786757 h 4284080"/>
              <a:gd name="connsiteX20" fmla="*/ 2780798 w 6727903"/>
              <a:gd name="connsiteY20" fmla="*/ 4238889 h 4284080"/>
              <a:gd name="connsiteX21" fmla="*/ 2484464 w 6727903"/>
              <a:gd name="connsiteY21" fmla="*/ 3781688 h 4284080"/>
              <a:gd name="connsiteX22" fmla="*/ 2224101 w 6727903"/>
              <a:gd name="connsiteY22" fmla="*/ 4229505 h 4284080"/>
              <a:gd name="connsiteX23" fmla="*/ 1951820 w 6727903"/>
              <a:gd name="connsiteY23" fmla="*/ 3804661 h 4284080"/>
              <a:gd name="connsiteX24" fmla="*/ 1671664 w 6727903"/>
              <a:gd name="connsiteY24" fmla="*/ 4230421 h 4284080"/>
              <a:gd name="connsiteX25" fmla="*/ 1409197 w 6727903"/>
              <a:gd name="connsiteY25" fmla="*/ 3764755 h 4284080"/>
              <a:gd name="connsiteX26" fmla="*/ 1133303 w 6727903"/>
              <a:gd name="connsiteY26" fmla="*/ 4250051 h 4284080"/>
              <a:gd name="connsiteX27" fmla="*/ 782666 w 6727903"/>
              <a:gd name="connsiteY27" fmla="*/ 3705488 h 4284080"/>
              <a:gd name="connsiteX28" fmla="*/ 427065 w 6727903"/>
              <a:gd name="connsiteY28" fmla="*/ 4230422 h 4284080"/>
              <a:gd name="connsiteX29" fmla="*/ 194528 w 6727903"/>
              <a:gd name="connsiteY29" fmla="*/ 2882981 h 4284080"/>
              <a:gd name="connsiteX30" fmla="*/ 2330 w 6727903"/>
              <a:gd name="connsiteY30" fmla="*/ 821213 h 4284080"/>
              <a:gd name="connsiteX0" fmla="*/ 2330 w 6780943"/>
              <a:gd name="connsiteY0" fmla="*/ 821213 h 4284080"/>
              <a:gd name="connsiteX1" fmla="*/ 957499 w 6780943"/>
              <a:gd name="connsiteY1" fmla="*/ 564948 h 4284080"/>
              <a:gd name="connsiteX2" fmla="*/ 2128164 w 6780943"/>
              <a:gd name="connsiteY2" fmla="*/ 646487 h 4284080"/>
              <a:gd name="connsiteX3" fmla="*/ 2675639 w 6780943"/>
              <a:gd name="connsiteY3" fmla="*/ 0 h 4284080"/>
              <a:gd name="connsiteX4" fmla="*/ 3211466 w 6780943"/>
              <a:gd name="connsiteY4" fmla="*/ 599893 h 4284080"/>
              <a:gd name="connsiteX5" fmla="*/ 4463669 w 6780943"/>
              <a:gd name="connsiteY5" fmla="*/ 500882 h 4284080"/>
              <a:gd name="connsiteX6" fmla="*/ 4917957 w 6780943"/>
              <a:gd name="connsiteY6" fmla="*/ 623190 h 4284080"/>
              <a:gd name="connsiteX7" fmla="*/ 6659394 w 6780943"/>
              <a:gd name="connsiteY7" fmla="*/ 1357040 h 4284080"/>
              <a:gd name="connsiteX8" fmla="*/ 6531261 w 6780943"/>
              <a:gd name="connsiteY8" fmla="*/ 3185840 h 4284080"/>
              <a:gd name="connsiteX9" fmla="*/ 5708323 w 6780943"/>
              <a:gd name="connsiteY9" fmla="*/ 4274048 h 4284080"/>
              <a:gd name="connsiteX10" fmla="*/ 5388531 w 6780943"/>
              <a:gd name="connsiteY10" fmla="*/ 3832489 h 4284080"/>
              <a:gd name="connsiteX11" fmla="*/ 4982131 w 6780943"/>
              <a:gd name="connsiteY11" fmla="*/ 4255821 h 4284080"/>
              <a:gd name="connsiteX12" fmla="*/ 4645298 w 6780943"/>
              <a:gd name="connsiteY12" fmla="*/ 3787889 h 4284080"/>
              <a:gd name="connsiteX13" fmla="*/ 4406398 w 6780943"/>
              <a:gd name="connsiteY13" fmla="*/ 4255821 h 4284080"/>
              <a:gd name="connsiteX14" fmla="*/ 4110064 w 6780943"/>
              <a:gd name="connsiteY14" fmla="*/ 3764755 h 4284080"/>
              <a:gd name="connsiteX15" fmla="*/ 3903036 w 6780943"/>
              <a:gd name="connsiteY15" fmla="*/ 4284080 h 4284080"/>
              <a:gd name="connsiteX16" fmla="*/ 3610531 w 6780943"/>
              <a:gd name="connsiteY16" fmla="*/ 3798621 h 4284080"/>
              <a:gd name="connsiteX17" fmla="*/ 3356531 w 6780943"/>
              <a:gd name="connsiteY17" fmla="*/ 4230422 h 4284080"/>
              <a:gd name="connsiteX18" fmla="*/ 3090776 w 6780943"/>
              <a:gd name="connsiteY18" fmla="*/ 3786757 h 4284080"/>
              <a:gd name="connsiteX19" fmla="*/ 2780798 w 6780943"/>
              <a:gd name="connsiteY19" fmla="*/ 4238889 h 4284080"/>
              <a:gd name="connsiteX20" fmla="*/ 2484464 w 6780943"/>
              <a:gd name="connsiteY20" fmla="*/ 3781688 h 4284080"/>
              <a:gd name="connsiteX21" fmla="*/ 2224101 w 6780943"/>
              <a:gd name="connsiteY21" fmla="*/ 4229505 h 4284080"/>
              <a:gd name="connsiteX22" fmla="*/ 1951820 w 6780943"/>
              <a:gd name="connsiteY22" fmla="*/ 3804661 h 4284080"/>
              <a:gd name="connsiteX23" fmla="*/ 1671664 w 6780943"/>
              <a:gd name="connsiteY23" fmla="*/ 4230421 h 4284080"/>
              <a:gd name="connsiteX24" fmla="*/ 1409197 w 6780943"/>
              <a:gd name="connsiteY24" fmla="*/ 3764755 h 4284080"/>
              <a:gd name="connsiteX25" fmla="*/ 1133303 w 6780943"/>
              <a:gd name="connsiteY25" fmla="*/ 4250051 h 4284080"/>
              <a:gd name="connsiteX26" fmla="*/ 782666 w 6780943"/>
              <a:gd name="connsiteY26" fmla="*/ 3705488 h 4284080"/>
              <a:gd name="connsiteX27" fmla="*/ 427065 w 6780943"/>
              <a:gd name="connsiteY27" fmla="*/ 4230422 h 4284080"/>
              <a:gd name="connsiteX28" fmla="*/ 194528 w 6780943"/>
              <a:gd name="connsiteY28" fmla="*/ 2882981 h 4284080"/>
              <a:gd name="connsiteX29" fmla="*/ 2330 w 6780943"/>
              <a:gd name="connsiteY29" fmla="*/ 821213 h 4284080"/>
              <a:gd name="connsiteX0" fmla="*/ 2330 w 6814586"/>
              <a:gd name="connsiteY0" fmla="*/ 821213 h 4284080"/>
              <a:gd name="connsiteX1" fmla="*/ 957499 w 6814586"/>
              <a:gd name="connsiteY1" fmla="*/ 564948 h 4284080"/>
              <a:gd name="connsiteX2" fmla="*/ 2128164 w 6814586"/>
              <a:gd name="connsiteY2" fmla="*/ 646487 h 4284080"/>
              <a:gd name="connsiteX3" fmla="*/ 2675639 w 6814586"/>
              <a:gd name="connsiteY3" fmla="*/ 0 h 4284080"/>
              <a:gd name="connsiteX4" fmla="*/ 3211466 w 6814586"/>
              <a:gd name="connsiteY4" fmla="*/ 599893 h 4284080"/>
              <a:gd name="connsiteX5" fmla="*/ 4463669 w 6814586"/>
              <a:gd name="connsiteY5" fmla="*/ 500882 h 4284080"/>
              <a:gd name="connsiteX6" fmla="*/ 6659394 w 6814586"/>
              <a:gd name="connsiteY6" fmla="*/ 1357040 h 4284080"/>
              <a:gd name="connsiteX7" fmla="*/ 6531261 w 6814586"/>
              <a:gd name="connsiteY7" fmla="*/ 3185840 h 4284080"/>
              <a:gd name="connsiteX8" fmla="*/ 5708323 w 6814586"/>
              <a:gd name="connsiteY8" fmla="*/ 4274048 h 4284080"/>
              <a:gd name="connsiteX9" fmla="*/ 5388531 w 6814586"/>
              <a:gd name="connsiteY9" fmla="*/ 3832489 h 4284080"/>
              <a:gd name="connsiteX10" fmla="*/ 4982131 w 6814586"/>
              <a:gd name="connsiteY10" fmla="*/ 4255821 h 4284080"/>
              <a:gd name="connsiteX11" fmla="*/ 4645298 w 6814586"/>
              <a:gd name="connsiteY11" fmla="*/ 3787889 h 4284080"/>
              <a:gd name="connsiteX12" fmla="*/ 4406398 w 6814586"/>
              <a:gd name="connsiteY12" fmla="*/ 4255821 h 4284080"/>
              <a:gd name="connsiteX13" fmla="*/ 4110064 w 6814586"/>
              <a:gd name="connsiteY13" fmla="*/ 3764755 h 4284080"/>
              <a:gd name="connsiteX14" fmla="*/ 3903036 w 6814586"/>
              <a:gd name="connsiteY14" fmla="*/ 4284080 h 4284080"/>
              <a:gd name="connsiteX15" fmla="*/ 3610531 w 6814586"/>
              <a:gd name="connsiteY15" fmla="*/ 3798621 h 4284080"/>
              <a:gd name="connsiteX16" fmla="*/ 3356531 w 6814586"/>
              <a:gd name="connsiteY16" fmla="*/ 4230422 h 4284080"/>
              <a:gd name="connsiteX17" fmla="*/ 3090776 w 6814586"/>
              <a:gd name="connsiteY17" fmla="*/ 3786757 h 4284080"/>
              <a:gd name="connsiteX18" fmla="*/ 2780798 w 6814586"/>
              <a:gd name="connsiteY18" fmla="*/ 4238889 h 4284080"/>
              <a:gd name="connsiteX19" fmla="*/ 2484464 w 6814586"/>
              <a:gd name="connsiteY19" fmla="*/ 3781688 h 4284080"/>
              <a:gd name="connsiteX20" fmla="*/ 2224101 w 6814586"/>
              <a:gd name="connsiteY20" fmla="*/ 4229505 h 4284080"/>
              <a:gd name="connsiteX21" fmla="*/ 1951820 w 6814586"/>
              <a:gd name="connsiteY21" fmla="*/ 3804661 h 4284080"/>
              <a:gd name="connsiteX22" fmla="*/ 1671664 w 6814586"/>
              <a:gd name="connsiteY22" fmla="*/ 4230421 h 4284080"/>
              <a:gd name="connsiteX23" fmla="*/ 1409197 w 6814586"/>
              <a:gd name="connsiteY23" fmla="*/ 3764755 h 4284080"/>
              <a:gd name="connsiteX24" fmla="*/ 1133303 w 6814586"/>
              <a:gd name="connsiteY24" fmla="*/ 4250051 h 4284080"/>
              <a:gd name="connsiteX25" fmla="*/ 782666 w 6814586"/>
              <a:gd name="connsiteY25" fmla="*/ 3705488 h 4284080"/>
              <a:gd name="connsiteX26" fmla="*/ 427065 w 6814586"/>
              <a:gd name="connsiteY26" fmla="*/ 4230422 h 4284080"/>
              <a:gd name="connsiteX27" fmla="*/ 194528 w 6814586"/>
              <a:gd name="connsiteY27" fmla="*/ 2882981 h 4284080"/>
              <a:gd name="connsiteX28" fmla="*/ 2330 w 6814586"/>
              <a:gd name="connsiteY28" fmla="*/ 821213 h 4284080"/>
              <a:gd name="connsiteX0" fmla="*/ 2330 w 6907331"/>
              <a:gd name="connsiteY0" fmla="*/ 821213 h 4284080"/>
              <a:gd name="connsiteX1" fmla="*/ 957499 w 6907331"/>
              <a:gd name="connsiteY1" fmla="*/ 564948 h 4284080"/>
              <a:gd name="connsiteX2" fmla="*/ 2128164 w 6907331"/>
              <a:gd name="connsiteY2" fmla="*/ 646487 h 4284080"/>
              <a:gd name="connsiteX3" fmla="*/ 2675639 w 6907331"/>
              <a:gd name="connsiteY3" fmla="*/ 0 h 4284080"/>
              <a:gd name="connsiteX4" fmla="*/ 3211466 w 6907331"/>
              <a:gd name="connsiteY4" fmla="*/ 599893 h 4284080"/>
              <a:gd name="connsiteX5" fmla="*/ 6659394 w 6907331"/>
              <a:gd name="connsiteY5" fmla="*/ 1357040 h 4284080"/>
              <a:gd name="connsiteX6" fmla="*/ 6531261 w 6907331"/>
              <a:gd name="connsiteY6" fmla="*/ 3185840 h 4284080"/>
              <a:gd name="connsiteX7" fmla="*/ 5708323 w 6907331"/>
              <a:gd name="connsiteY7" fmla="*/ 4274048 h 4284080"/>
              <a:gd name="connsiteX8" fmla="*/ 5388531 w 6907331"/>
              <a:gd name="connsiteY8" fmla="*/ 3832489 h 4284080"/>
              <a:gd name="connsiteX9" fmla="*/ 4982131 w 6907331"/>
              <a:gd name="connsiteY9" fmla="*/ 4255821 h 4284080"/>
              <a:gd name="connsiteX10" fmla="*/ 4645298 w 6907331"/>
              <a:gd name="connsiteY10" fmla="*/ 3787889 h 4284080"/>
              <a:gd name="connsiteX11" fmla="*/ 4406398 w 6907331"/>
              <a:gd name="connsiteY11" fmla="*/ 4255821 h 4284080"/>
              <a:gd name="connsiteX12" fmla="*/ 4110064 w 6907331"/>
              <a:gd name="connsiteY12" fmla="*/ 3764755 h 4284080"/>
              <a:gd name="connsiteX13" fmla="*/ 3903036 w 6907331"/>
              <a:gd name="connsiteY13" fmla="*/ 4284080 h 4284080"/>
              <a:gd name="connsiteX14" fmla="*/ 3610531 w 6907331"/>
              <a:gd name="connsiteY14" fmla="*/ 3798621 h 4284080"/>
              <a:gd name="connsiteX15" fmla="*/ 3356531 w 6907331"/>
              <a:gd name="connsiteY15" fmla="*/ 4230422 h 4284080"/>
              <a:gd name="connsiteX16" fmla="*/ 3090776 w 6907331"/>
              <a:gd name="connsiteY16" fmla="*/ 3786757 h 4284080"/>
              <a:gd name="connsiteX17" fmla="*/ 2780798 w 6907331"/>
              <a:gd name="connsiteY17" fmla="*/ 4238889 h 4284080"/>
              <a:gd name="connsiteX18" fmla="*/ 2484464 w 6907331"/>
              <a:gd name="connsiteY18" fmla="*/ 3781688 h 4284080"/>
              <a:gd name="connsiteX19" fmla="*/ 2224101 w 6907331"/>
              <a:gd name="connsiteY19" fmla="*/ 4229505 h 4284080"/>
              <a:gd name="connsiteX20" fmla="*/ 1951820 w 6907331"/>
              <a:gd name="connsiteY20" fmla="*/ 3804661 h 4284080"/>
              <a:gd name="connsiteX21" fmla="*/ 1671664 w 6907331"/>
              <a:gd name="connsiteY21" fmla="*/ 4230421 h 4284080"/>
              <a:gd name="connsiteX22" fmla="*/ 1409197 w 6907331"/>
              <a:gd name="connsiteY22" fmla="*/ 3764755 h 4284080"/>
              <a:gd name="connsiteX23" fmla="*/ 1133303 w 6907331"/>
              <a:gd name="connsiteY23" fmla="*/ 4250051 h 4284080"/>
              <a:gd name="connsiteX24" fmla="*/ 782666 w 6907331"/>
              <a:gd name="connsiteY24" fmla="*/ 3705488 h 4284080"/>
              <a:gd name="connsiteX25" fmla="*/ 427065 w 6907331"/>
              <a:gd name="connsiteY25" fmla="*/ 4230422 h 4284080"/>
              <a:gd name="connsiteX26" fmla="*/ 194528 w 6907331"/>
              <a:gd name="connsiteY26" fmla="*/ 2882981 h 4284080"/>
              <a:gd name="connsiteX27" fmla="*/ 2330 w 6907331"/>
              <a:gd name="connsiteY27" fmla="*/ 821213 h 4284080"/>
              <a:gd name="connsiteX0" fmla="*/ 2330 w 6531261"/>
              <a:gd name="connsiteY0" fmla="*/ 821213 h 4284080"/>
              <a:gd name="connsiteX1" fmla="*/ 957499 w 6531261"/>
              <a:gd name="connsiteY1" fmla="*/ 564948 h 4284080"/>
              <a:gd name="connsiteX2" fmla="*/ 2128164 w 6531261"/>
              <a:gd name="connsiteY2" fmla="*/ 646487 h 4284080"/>
              <a:gd name="connsiteX3" fmla="*/ 2675639 w 6531261"/>
              <a:gd name="connsiteY3" fmla="*/ 0 h 4284080"/>
              <a:gd name="connsiteX4" fmla="*/ 3211466 w 6531261"/>
              <a:gd name="connsiteY4" fmla="*/ 599893 h 4284080"/>
              <a:gd name="connsiteX5" fmla="*/ 6531261 w 6531261"/>
              <a:gd name="connsiteY5" fmla="*/ 3185840 h 4284080"/>
              <a:gd name="connsiteX6" fmla="*/ 5708323 w 6531261"/>
              <a:gd name="connsiteY6" fmla="*/ 4274048 h 4284080"/>
              <a:gd name="connsiteX7" fmla="*/ 5388531 w 6531261"/>
              <a:gd name="connsiteY7" fmla="*/ 3832489 h 4284080"/>
              <a:gd name="connsiteX8" fmla="*/ 4982131 w 6531261"/>
              <a:gd name="connsiteY8" fmla="*/ 4255821 h 4284080"/>
              <a:gd name="connsiteX9" fmla="*/ 4645298 w 6531261"/>
              <a:gd name="connsiteY9" fmla="*/ 3787889 h 4284080"/>
              <a:gd name="connsiteX10" fmla="*/ 4406398 w 6531261"/>
              <a:gd name="connsiteY10" fmla="*/ 4255821 h 4284080"/>
              <a:gd name="connsiteX11" fmla="*/ 4110064 w 6531261"/>
              <a:gd name="connsiteY11" fmla="*/ 3764755 h 4284080"/>
              <a:gd name="connsiteX12" fmla="*/ 3903036 w 6531261"/>
              <a:gd name="connsiteY12" fmla="*/ 4284080 h 4284080"/>
              <a:gd name="connsiteX13" fmla="*/ 3610531 w 6531261"/>
              <a:gd name="connsiteY13" fmla="*/ 3798621 h 4284080"/>
              <a:gd name="connsiteX14" fmla="*/ 3356531 w 6531261"/>
              <a:gd name="connsiteY14" fmla="*/ 4230422 h 4284080"/>
              <a:gd name="connsiteX15" fmla="*/ 3090776 w 6531261"/>
              <a:gd name="connsiteY15" fmla="*/ 3786757 h 4284080"/>
              <a:gd name="connsiteX16" fmla="*/ 2780798 w 6531261"/>
              <a:gd name="connsiteY16" fmla="*/ 4238889 h 4284080"/>
              <a:gd name="connsiteX17" fmla="*/ 2484464 w 6531261"/>
              <a:gd name="connsiteY17" fmla="*/ 3781688 h 4284080"/>
              <a:gd name="connsiteX18" fmla="*/ 2224101 w 6531261"/>
              <a:gd name="connsiteY18" fmla="*/ 4229505 h 4284080"/>
              <a:gd name="connsiteX19" fmla="*/ 1951820 w 6531261"/>
              <a:gd name="connsiteY19" fmla="*/ 3804661 h 4284080"/>
              <a:gd name="connsiteX20" fmla="*/ 1671664 w 6531261"/>
              <a:gd name="connsiteY20" fmla="*/ 4230421 h 4284080"/>
              <a:gd name="connsiteX21" fmla="*/ 1409197 w 6531261"/>
              <a:gd name="connsiteY21" fmla="*/ 3764755 h 4284080"/>
              <a:gd name="connsiteX22" fmla="*/ 1133303 w 6531261"/>
              <a:gd name="connsiteY22" fmla="*/ 4250051 h 4284080"/>
              <a:gd name="connsiteX23" fmla="*/ 782666 w 6531261"/>
              <a:gd name="connsiteY23" fmla="*/ 3705488 h 4284080"/>
              <a:gd name="connsiteX24" fmla="*/ 427065 w 6531261"/>
              <a:gd name="connsiteY24" fmla="*/ 4230422 h 4284080"/>
              <a:gd name="connsiteX25" fmla="*/ 194528 w 6531261"/>
              <a:gd name="connsiteY25" fmla="*/ 2882981 h 4284080"/>
              <a:gd name="connsiteX26" fmla="*/ 2330 w 6531261"/>
              <a:gd name="connsiteY26" fmla="*/ 821213 h 4284080"/>
              <a:gd name="connsiteX0" fmla="*/ 2330 w 5796157"/>
              <a:gd name="connsiteY0" fmla="*/ 821213 h 4284080"/>
              <a:gd name="connsiteX1" fmla="*/ 957499 w 5796157"/>
              <a:gd name="connsiteY1" fmla="*/ 564948 h 4284080"/>
              <a:gd name="connsiteX2" fmla="*/ 2128164 w 5796157"/>
              <a:gd name="connsiteY2" fmla="*/ 646487 h 4284080"/>
              <a:gd name="connsiteX3" fmla="*/ 2675639 w 5796157"/>
              <a:gd name="connsiteY3" fmla="*/ 0 h 4284080"/>
              <a:gd name="connsiteX4" fmla="*/ 3211466 w 5796157"/>
              <a:gd name="connsiteY4" fmla="*/ 599893 h 4284080"/>
              <a:gd name="connsiteX5" fmla="*/ 5777728 w 5796157"/>
              <a:gd name="connsiteY5" fmla="*/ 3583773 h 4284080"/>
              <a:gd name="connsiteX6" fmla="*/ 5708323 w 5796157"/>
              <a:gd name="connsiteY6" fmla="*/ 4274048 h 4284080"/>
              <a:gd name="connsiteX7" fmla="*/ 5388531 w 5796157"/>
              <a:gd name="connsiteY7" fmla="*/ 3832489 h 4284080"/>
              <a:gd name="connsiteX8" fmla="*/ 4982131 w 5796157"/>
              <a:gd name="connsiteY8" fmla="*/ 4255821 h 4284080"/>
              <a:gd name="connsiteX9" fmla="*/ 4645298 w 5796157"/>
              <a:gd name="connsiteY9" fmla="*/ 3787889 h 4284080"/>
              <a:gd name="connsiteX10" fmla="*/ 4406398 w 5796157"/>
              <a:gd name="connsiteY10" fmla="*/ 4255821 h 4284080"/>
              <a:gd name="connsiteX11" fmla="*/ 4110064 w 5796157"/>
              <a:gd name="connsiteY11" fmla="*/ 3764755 h 4284080"/>
              <a:gd name="connsiteX12" fmla="*/ 3903036 w 5796157"/>
              <a:gd name="connsiteY12" fmla="*/ 4284080 h 4284080"/>
              <a:gd name="connsiteX13" fmla="*/ 3610531 w 5796157"/>
              <a:gd name="connsiteY13" fmla="*/ 3798621 h 4284080"/>
              <a:gd name="connsiteX14" fmla="*/ 3356531 w 5796157"/>
              <a:gd name="connsiteY14" fmla="*/ 4230422 h 4284080"/>
              <a:gd name="connsiteX15" fmla="*/ 3090776 w 5796157"/>
              <a:gd name="connsiteY15" fmla="*/ 3786757 h 4284080"/>
              <a:gd name="connsiteX16" fmla="*/ 2780798 w 5796157"/>
              <a:gd name="connsiteY16" fmla="*/ 4238889 h 4284080"/>
              <a:gd name="connsiteX17" fmla="*/ 2484464 w 5796157"/>
              <a:gd name="connsiteY17" fmla="*/ 3781688 h 4284080"/>
              <a:gd name="connsiteX18" fmla="*/ 2224101 w 5796157"/>
              <a:gd name="connsiteY18" fmla="*/ 4229505 h 4284080"/>
              <a:gd name="connsiteX19" fmla="*/ 1951820 w 5796157"/>
              <a:gd name="connsiteY19" fmla="*/ 3804661 h 4284080"/>
              <a:gd name="connsiteX20" fmla="*/ 1671664 w 5796157"/>
              <a:gd name="connsiteY20" fmla="*/ 4230421 h 4284080"/>
              <a:gd name="connsiteX21" fmla="*/ 1409197 w 5796157"/>
              <a:gd name="connsiteY21" fmla="*/ 3764755 h 4284080"/>
              <a:gd name="connsiteX22" fmla="*/ 1133303 w 5796157"/>
              <a:gd name="connsiteY22" fmla="*/ 4250051 h 4284080"/>
              <a:gd name="connsiteX23" fmla="*/ 782666 w 5796157"/>
              <a:gd name="connsiteY23" fmla="*/ 3705488 h 4284080"/>
              <a:gd name="connsiteX24" fmla="*/ 427065 w 5796157"/>
              <a:gd name="connsiteY24" fmla="*/ 4230422 h 4284080"/>
              <a:gd name="connsiteX25" fmla="*/ 194528 w 5796157"/>
              <a:gd name="connsiteY25" fmla="*/ 2882981 h 4284080"/>
              <a:gd name="connsiteX26" fmla="*/ 2330 w 5796157"/>
              <a:gd name="connsiteY26" fmla="*/ 821213 h 4284080"/>
              <a:gd name="connsiteX0" fmla="*/ 2330 w 5879155"/>
              <a:gd name="connsiteY0" fmla="*/ 821213 h 4284080"/>
              <a:gd name="connsiteX1" fmla="*/ 957499 w 5879155"/>
              <a:gd name="connsiteY1" fmla="*/ 564948 h 4284080"/>
              <a:gd name="connsiteX2" fmla="*/ 2128164 w 5879155"/>
              <a:gd name="connsiteY2" fmla="*/ 646487 h 4284080"/>
              <a:gd name="connsiteX3" fmla="*/ 2675639 w 5879155"/>
              <a:gd name="connsiteY3" fmla="*/ 0 h 4284080"/>
              <a:gd name="connsiteX4" fmla="*/ 3211466 w 5879155"/>
              <a:gd name="connsiteY4" fmla="*/ 599893 h 4284080"/>
              <a:gd name="connsiteX5" fmla="*/ 5777728 w 5879155"/>
              <a:gd name="connsiteY5" fmla="*/ 3583773 h 4284080"/>
              <a:gd name="connsiteX6" fmla="*/ 5708323 w 5879155"/>
              <a:gd name="connsiteY6" fmla="*/ 4274048 h 4284080"/>
              <a:gd name="connsiteX7" fmla="*/ 5388531 w 5879155"/>
              <a:gd name="connsiteY7" fmla="*/ 3832489 h 4284080"/>
              <a:gd name="connsiteX8" fmla="*/ 4982131 w 5879155"/>
              <a:gd name="connsiteY8" fmla="*/ 4255821 h 4284080"/>
              <a:gd name="connsiteX9" fmla="*/ 4645298 w 5879155"/>
              <a:gd name="connsiteY9" fmla="*/ 3787889 h 4284080"/>
              <a:gd name="connsiteX10" fmla="*/ 4406398 w 5879155"/>
              <a:gd name="connsiteY10" fmla="*/ 4255821 h 4284080"/>
              <a:gd name="connsiteX11" fmla="*/ 4110064 w 5879155"/>
              <a:gd name="connsiteY11" fmla="*/ 3764755 h 4284080"/>
              <a:gd name="connsiteX12" fmla="*/ 3903036 w 5879155"/>
              <a:gd name="connsiteY12" fmla="*/ 4284080 h 4284080"/>
              <a:gd name="connsiteX13" fmla="*/ 3610531 w 5879155"/>
              <a:gd name="connsiteY13" fmla="*/ 3798621 h 4284080"/>
              <a:gd name="connsiteX14" fmla="*/ 3356531 w 5879155"/>
              <a:gd name="connsiteY14" fmla="*/ 4230422 h 4284080"/>
              <a:gd name="connsiteX15" fmla="*/ 3090776 w 5879155"/>
              <a:gd name="connsiteY15" fmla="*/ 3786757 h 4284080"/>
              <a:gd name="connsiteX16" fmla="*/ 2780798 w 5879155"/>
              <a:gd name="connsiteY16" fmla="*/ 4238889 h 4284080"/>
              <a:gd name="connsiteX17" fmla="*/ 2484464 w 5879155"/>
              <a:gd name="connsiteY17" fmla="*/ 3781688 h 4284080"/>
              <a:gd name="connsiteX18" fmla="*/ 2224101 w 5879155"/>
              <a:gd name="connsiteY18" fmla="*/ 4229505 h 4284080"/>
              <a:gd name="connsiteX19" fmla="*/ 1951820 w 5879155"/>
              <a:gd name="connsiteY19" fmla="*/ 3804661 h 4284080"/>
              <a:gd name="connsiteX20" fmla="*/ 1671664 w 5879155"/>
              <a:gd name="connsiteY20" fmla="*/ 4230421 h 4284080"/>
              <a:gd name="connsiteX21" fmla="*/ 1409197 w 5879155"/>
              <a:gd name="connsiteY21" fmla="*/ 3764755 h 4284080"/>
              <a:gd name="connsiteX22" fmla="*/ 1133303 w 5879155"/>
              <a:gd name="connsiteY22" fmla="*/ 4250051 h 4284080"/>
              <a:gd name="connsiteX23" fmla="*/ 782666 w 5879155"/>
              <a:gd name="connsiteY23" fmla="*/ 3705488 h 4284080"/>
              <a:gd name="connsiteX24" fmla="*/ 427065 w 5879155"/>
              <a:gd name="connsiteY24" fmla="*/ 4230422 h 4284080"/>
              <a:gd name="connsiteX25" fmla="*/ 194528 w 5879155"/>
              <a:gd name="connsiteY25" fmla="*/ 2882981 h 4284080"/>
              <a:gd name="connsiteX26" fmla="*/ 2330 w 5879155"/>
              <a:gd name="connsiteY26" fmla="*/ 821213 h 4284080"/>
              <a:gd name="connsiteX0" fmla="*/ 2330 w 5772484"/>
              <a:gd name="connsiteY0" fmla="*/ 821213 h 4284080"/>
              <a:gd name="connsiteX1" fmla="*/ 957499 w 5772484"/>
              <a:gd name="connsiteY1" fmla="*/ 564948 h 4284080"/>
              <a:gd name="connsiteX2" fmla="*/ 2128164 w 5772484"/>
              <a:gd name="connsiteY2" fmla="*/ 646487 h 4284080"/>
              <a:gd name="connsiteX3" fmla="*/ 2675639 w 5772484"/>
              <a:gd name="connsiteY3" fmla="*/ 0 h 4284080"/>
              <a:gd name="connsiteX4" fmla="*/ 3211466 w 5772484"/>
              <a:gd name="connsiteY4" fmla="*/ 599893 h 4284080"/>
              <a:gd name="connsiteX5" fmla="*/ 5345928 w 5772484"/>
              <a:gd name="connsiteY5" fmla="*/ 2914907 h 4284080"/>
              <a:gd name="connsiteX6" fmla="*/ 5708323 w 5772484"/>
              <a:gd name="connsiteY6" fmla="*/ 4274048 h 4284080"/>
              <a:gd name="connsiteX7" fmla="*/ 5388531 w 5772484"/>
              <a:gd name="connsiteY7" fmla="*/ 3832489 h 4284080"/>
              <a:gd name="connsiteX8" fmla="*/ 4982131 w 5772484"/>
              <a:gd name="connsiteY8" fmla="*/ 4255821 h 4284080"/>
              <a:gd name="connsiteX9" fmla="*/ 4645298 w 5772484"/>
              <a:gd name="connsiteY9" fmla="*/ 3787889 h 4284080"/>
              <a:gd name="connsiteX10" fmla="*/ 4406398 w 5772484"/>
              <a:gd name="connsiteY10" fmla="*/ 4255821 h 4284080"/>
              <a:gd name="connsiteX11" fmla="*/ 4110064 w 5772484"/>
              <a:gd name="connsiteY11" fmla="*/ 3764755 h 4284080"/>
              <a:gd name="connsiteX12" fmla="*/ 3903036 w 5772484"/>
              <a:gd name="connsiteY12" fmla="*/ 4284080 h 4284080"/>
              <a:gd name="connsiteX13" fmla="*/ 3610531 w 5772484"/>
              <a:gd name="connsiteY13" fmla="*/ 3798621 h 4284080"/>
              <a:gd name="connsiteX14" fmla="*/ 3356531 w 5772484"/>
              <a:gd name="connsiteY14" fmla="*/ 4230422 h 4284080"/>
              <a:gd name="connsiteX15" fmla="*/ 3090776 w 5772484"/>
              <a:gd name="connsiteY15" fmla="*/ 3786757 h 4284080"/>
              <a:gd name="connsiteX16" fmla="*/ 2780798 w 5772484"/>
              <a:gd name="connsiteY16" fmla="*/ 4238889 h 4284080"/>
              <a:gd name="connsiteX17" fmla="*/ 2484464 w 5772484"/>
              <a:gd name="connsiteY17" fmla="*/ 3781688 h 4284080"/>
              <a:gd name="connsiteX18" fmla="*/ 2224101 w 5772484"/>
              <a:gd name="connsiteY18" fmla="*/ 4229505 h 4284080"/>
              <a:gd name="connsiteX19" fmla="*/ 1951820 w 5772484"/>
              <a:gd name="connsiteY19" fmla="*/ 3804661 h 4284080"/>
              <a:gd name="connsiteX20" fmla="*/ 1671664 w 5772484"/>
              <a:gd name="connsiteY20" fmla="*/ 4230421 h 4284080"/>
              <a:gd name="connsiteX21" fmla="*/ 1409197 w 5772484"/>
              <a:gd name="connsiteY21" fmla="*/ 3764755 h 4284080"/>
              <a:gd name="connsiteX22" fmla="*/ 1133303 w 5772484"/>
              <a:gd name="connsiteY22" fmla="*/ 4250051 h 4284080"/>
              <a:gd name="connsiteX23" fmla="*/ 782666 w 5772484"/>
              <a:gd name="connsiteY23" fmla="*/ 3705488 h 4284080"/>
              <a:gd name="connsiteX24" fmla="*/ 427065 w 5772484"/>
              <a:gd name="connsiteY24" fmla="*/ 4230422 h 4284080"/>
              <a:gd name="connsiteX25" fmla="*/ 194528 w 5772484"/>
              <a:gd name="connsiteY25" fmla="*/ 2882981 h 4284080"/>
              <a:gd name="connsiteX26" fmla="*/ 2330 w 5772484"/>
              <a:gd name="connsiteY26" fmla="*/ 821213 h 4284080"/>
              <a:gd name="connsiteX0" fmla="*/ 2330 w 5785161"/>
              <a:gd name="connsiteY0" fmla="*/ 821213 h 4284080"/>
              <a:gd name="connsiteX1" fmla="*/ 957499 w 5785161"/>
              <a:gd name="connsiteY1" fmla="*/ 564948 h 4284080"/>
              <a:gd name="connsiteX2" fmla="*/ 2128164 w 5785161"/>
              <a:gd name="connsiteY2" fmla="*/ 646487 h 4284080"/>
              <a:gd name="connsiteX3" fmla="*/ 2675639 w 5785161"/>
              <a:gd name="connsiteY3" fmla="*/ 0 h 4284080"/>
              <a:gd name="connsiteX4" fmla="*/ 3211466 w 5785161"/>
              <a:gd name="connsiteY4" fmla="*/ 599893 h 4284080"/>
              <a:gd name="connsiteX5" fmla="*/ 5345928 w 5785161"/>
              <a:gd name="connsiteY5" fmla="*/ 2914907 h 4284080"/>
              <a:gd name="connsiteX6" fmla="*/ 5708323 w 5785161"/>
              <a:gd name="connsiteY6" fmla="*/ 4274048 h 4284080"/>
              <a:gd name="connsiteX7" fmla="*/ 5388531 w 5785161"/>
              <a:gd name="connsiteY7" fmla="*/ 3832489 h 4284080"/>
              <a:gd name="connsiteX8" fmla="*/ 4982131 w 5785161"/>
              <a:gd name="connsiteY8" fmla="*/ 4255821 h 4284080"/>
              <a:gd name="connsiteX9" fmla="*/ 4645298 w 5785161"/>
              <a:gd name="connsiteY9" fmla="*/ 3787889 h 4284080"/>
              <a:gd name="connsiteX10" fmla="*/ 4406398 w 5785161"/>
              <a:gd name="connsiteY10" fmla="*/ 4255821 h 4284080"/>
              <a:gd name="connsiteX11" fmla="*/ 4110064 w 5785161"/>
              <a:gd name="connsiteY11" fmla="*/ 3764755 h 4284080"/>
              <a:gd name="connsiteX12" fmla="*/ 3903036 w 5785161"/>
              <a:gd name="connsiteY12" fmla="*/ 4284080 h 4284080"/>
              <a:gd name="connsiteX13" fmla="*/ 3610531 w 5785161"/>
              <a:gd name="connsiteY13" fmla="*/ 3798621 h 4284080"/>
              <a:gd name="connsiteX14" fmla="*/ 3356531 w 5785161"/>
              <a:gd name="connsiteY14" fmla="*/ 4230422 h 4284080"/>
              <a:gd name="connsiteX15" fmla="*/ 3090776 w 5785161"/>
              <a:gd name="connsiteY15" fmla="*/ 3786757 h 4284080"/>
              <a:gd name="connsiteX16" fmla="*/ 2780798 w 5785161"/>
              <a:gd name="connsiteY16" fmla="*/ 4238889 h 4284080"/>
              <a:gd name="connsiteX17" fmla="*/ 2484464 w 5785161"/>
              <a:gd name="connsiteY17" fmla="*/ 3781688 h 4284080"/>
              <a:gd name="connsiteX18" fmla="*/ 2224101 w 5785161"/>
              <a:gd name="connsiteY18" fmla="*/ 4229505 h 4284080"/>
              <a:gd name="connsiteX19" fmla="*/ 1951820 w 5785161"/>
              <a:gd name="connsiteY19" fmla="*/ 3804661 h 4284080"/>
              <a:gd name="connsiteX20" fmla="*/ 1671664 w 5785161"/>
              <a:gd name="connsiteY20" fmla="*/ 4230421 h 4284080"/>
              <a:gd name="connsiteX21" fmla="*/ 1409197 w 5785161"/>
              <a:gd name="connsiteY21" fmla="*/ 3764755 h 4284080"/>
              <a:gd name="connsiteX22" fmla="*/ 1133303 w 5785161"/>
              <a:gd name="connsiteY22" fmla="*/ 4250051 h 4284080"/>
              <a:gd name="connsiteX23" fmla="*/ 782666 w 5785161"/>
              <a:gd name="connsiteY23" fmla="*/ 3705488 h 4284080"/>
              <a:gd name="connsiteX24" fmla="*/ 427065 w 5785161"/>
              <a:gd name="connsiteY24" fmla="*/ 4230422 h 4284080"/>
              <a:gd name="connsiteX25" fmla="*/ 194528 w 5785161"/>
              <a:gd name="connsiteY25" fmla="*/ 2882981 h 4284080"/>
              <a:gd name="connsiteX26" fmla="*/ 2330 w 5785161"/>
              <a:gd name="connsiteY26" fmla="*/ 821213 h 4284080"/>
              <a:gd name="connsiteX0" fmla="*/ 2330 w 5884707"/>
              <a:gd name="connsiteY0" fmla="*/ 821213 h 4284080"/>
              <a:gd name="connsiteX1" fmla="*/ 957499 w 5884707"/>
              <a:gd name="connsiteY1" fmla="*/ 564948 h 4284080"/>
              <a:gd name="connsiteX2" fmla="*/ 2128164 w 5884707"/>
              <a:gd name="connsiteY2" fmla="*/ 646487 h 4284080"/>
              <a:gd name="connsiteX3" fmla="*/ 2675639 w 5884707"/>
              <a:gd name="connsiteY3" fmla="*/ 0 h 4284080"/>
              <a:gd name="connsiteX4" fmla="*/ 3211466 w 5884707"/>
              <a:gd name="connsiteY4" fmla="*/ 599893 h 4284080"/>
              <a:gd name="connsiteX5" fmla="*/ 5345928 w 5884707"/>
              <a:gd name="connsiteY5" fmla="*/ 2914907 h 4284080"/>
              <a:gd name="connsiteX6" fmla="*/ 5871136 w 5884707"/>
              <a:gd name="connsiteY6" fmla="*/ 3942555 h 4284080"/>
              <a:gd name="connsiteX7" fmla="*/ 5708323 w 5884707"/>
              <a:gd name="connsiteY7" fmla="*/ 4274048 h 4284080"/>
              <a:gd name="connsiteX8" fmla="*/ 5388531 w 5884707"/>
              <a:gd name="connsiteY8" fmla="*/ 3832489 h 4284080"/>
              <a:gd name="connsiteX9" fmla="*/ 4982131 w 5884707"/>
              <a:gd name="connsiteY9" fmla="*/ 4255821 h 4284080"/>
              <a:gd name="connsiteX10" fmla="*/ 4645298 w 5884707"/>
              <a:gd name="connsiteY10" fmla="*/ 3787889 h 4284080"/>
              <a:gd name="connsiteX11" fmla="*/ 4406398 w 5884707"/>
              <a:gd name="connsiteY11" fmla="*/ 4255821 h 4284080"/>
              <a:gd name="connsiteX12" fmla="*/ 4110064 w 5884707"/>
              <a:gd name="connsiteY12" fmla="*/ 3764755 h 4284080"/>
              <a:gd name="connsiteX13" fmla="*/ 3903036 w 5884707"/>
              <a:gd name="connsiteY13" fmla="*/ 4284080 h 4284080"/>
              <a:gd name="connsiteX14" fmla="*/ 3610531 w 5884707"/>
              <a:gd name="connsiteY14" fmla="*/ 3798621 h 4284080"/>
              <a:gd name="connsiteX15" fmla="*/ 3356531 w 5884707"/>
              <a:gd name="connsiteY15" fmla="*/ 4230422 h 4284080"/>
              <a:gd name="connsiteX16" fmla="*/ 3090776 w 5884707"/>
              <a:gd name="connsiteY16" fmla="*/ 3786757 h 4284080"/>
              <a:gd name="connsiteX17" fmla="*/ 2780798 w 5884707"/>
              <a:gd name="connsiteY17" fmla="*/ 4238889 h 4284080"/>
              <a:gd name="connsiteX18" fmla="*/ 2484464 w 5884707"/>
              <a:gd name="connsiteY18" fmla="*/ 3781688 h 4284080"/>
              <a:gd name="connsiteX19" fmla="*/ 2224101 w 5884707"/>
              <a:gd name="connsiteY19" fmla="*/ 4229505 h 4284080"/>
              <a:gd name="connsiteX20" fmla="*/ 1951820 w 5884707"/>
              <a:gd name="connsiteY20" fmla="*/ 3804661 h 4284080"/>
              <a:gd name="connsiteX21" fmla="*/ 1671664 w 5884707"/>
              <a:gd name="connsiteY21" fmla="*/ 4230421 h 4284080"/>
              <a:gd name="connsiteX22" fmla="*/ 1409197 w 5884707"/>
              <a:gd name="connsiteY22" fmla="*/ 3764755 h 4284080"/>
              <a:gd name="connsiteX23" fmla="*/ 1133303 w 5884707"/>
              <a:gd name="connsiteY23" fmla="*/ 4250051 h 4284080"/>
              <a:gd name="connsiteX24" fmla="*/ 782666 w 5884707"/>
              <a:gd name="connsiteY24" fmla="*/ 3705488 h 4284080"/>
              <a:gd name="connsiteX25" fmla="*/ 427065 w 5884707"/>
              <a:gd name="connsiteY25" fmla="*/ 4230422 h 4284080"/>
              <a:gd name="connsiteX26" fmla="*/ 194528 w 5884707"/>
              <a:gd name="connsiteY26" fmla="*/ 2882981 h 4284080"/>
              <a:gd name="connsiteX27" fmla="*/ 2330 w 5884707"/>
              <a:gd name="connsiteY27" fmla="*/ 821213 h 4284080"/>
              <a:gd name="connsiteX0" fmla="*/ 2330 w 5871136"/>
              <a:gd name="connsiteY0" fmla="*/ 821213 h 4284080"/>
              <a:gd name="connsiteX1" fmla="*/ 957499 w 5871136"/>
              <a:gd name="connsiteY1" fmla="*/ 564948 h 4284080"/>
              <a:gd name="connsiteX2" fmla="*/ 2128164 w 5871136"/>
              <a:gd name="connsiteY2" fmla="*/ 646487 h 4284080"/>
              <a:gd name="connsiteX3" fmla="*/ 2675639 w 5871136"/>
              <a:gd name="connsiteY3" fmla="*/ 0 h 4284080"/>
              <a:gd name="connsiteX4" fmla="*/ 3211466 w 5871136"/>
              <a:gd name="connsiteY4" fmla="*/ 599893 h 4284080"/>
              <a:gd name="connsiteX5" fmla="*/ 5345928 w 5871136"/>
              <a:gd name="connsiteY5" fmla="*/ 2914907 h 4284080"/>
              <a:gd name="connsiteX6" fmla="*/ 5871136 w 5871136"/>
              <a:gd name="connsiteY6" fmla="*/ 3942555 h 4284080"/>
              <a:gd name="connsiteX7" fmla="*/ 5708323 w 5871136"/>
              <a:gd name="connsiteY7" fmla="*/ 4274048 h 4284080"/>
              <a:gd name="connsiteX8" fmla="*/ 5388531 w 5871136"/>
              <a:gd name="connsiteY8" fmla="*/ 3832489 h 4284080"/>
              <a:gd name="connsiteX9" fmla="*/ 4982131 w 5871136"/>
              <a:gd name="connsiteY9" fmla="*/ 4255821 h 4284080"/>
              <a:gd name="connsiteX10" fmla="*/ 4645298 w 5871136"/>
              <a:gd name="connsiteY10" fmla="*/ 3787889 h 4284080"/>
              <a:gd name="connsiteX11" fmla="*/ 4406398 w 5871136"/>
              <a:gd name="connsiteY11" fmla="*/ 4255821 h 4284080"/>
              <a:gd name="connsiteX12" fmla="*/ 4110064 w 5871136"/>
              <a:gd name="connsiteY12" fmla="*/ 3764755 h 4284080"/>
              <a:gd name="connsiteX13" fmla="*/ 3903036 w 5871136"/>
              <a:gd name="connsiteY13" fmla="*/ 4284080 h 4284080"/>
              <a:gd name="connsiteX14" fmla="*/ 3610531 w 5871136"/>
              <a:gd name="connsiteY14" fmla="*/ 3798621 h 4284080"/>
              <a:gd name="connsiteX15" fmla="*/ 3356531 w 5871136"/>
              <a:gd name="connsiteY15" fmla="*/ 4230422 h 4284080"/>
              <a:gd name="connsiteX16" fmla="*/ 3090776 w 5871136"/>
              <a:gd name="connsiteY16" fmla="*/ 3786757 h 4284080"/>
              <a:gd name="connsiteX17" fmla="*/ 2780798 w 5871136"/>
              <a:gd name="connsiteY17" fmla="*/ 4238889 h 4284080"/>
              <a:gd name="connsiteX18" fmla="*/ 2484464 w 5871136"/>
              <a:gd name="connsiteY18" fmla="*/ 3781688 h 4284080"/>
              <a:gd name="connsiteX19" fmla="*/ 2224101 w 5871136"/>
              <a:gd name="connsiteY19" fmla="*/ 4229505 h 4284080"/>
              <a:gd name="connsiteX20" fmla="*/ 1951820 w 5871136"/>
              <a:gd name="connsiteY20" fmla="*/ 3804661 h 4284080"/>
              <a:gd name="connsiteX21" fmla="*/ 1671664 w 5871136"/>
              <a:gd name="connsiteY21" fmla="*/ 4230421 h 4284080"/>
              <a:gd name="connsiteX22" fmla="*/ 1409197 w 5871136"/>
              <a:gd name="connsiteY22" fmla="*/ 3764755 h 4284080"/>
              <a:gd name="connsiteX23" fmla="*/ 1133303 w 5871136"/>
              <a:gd name="connsiteY23" fmla="*/ 4250051 h 4284080"/>
              <a:gd name="connsiteX24" fmla="*/ 782666 w 5871136"/>
              <a:gd name="connsiteY24" fmla="*/ 3705488 h 4284080"/>
              <a:gd name="connsiteX25" fmla="*/ 427065 w 5871136"/>
              <a:gd name="connsiteY25" fmla="*/ 4230422 h 4284080"/>
              <a:gd name="connsiteX26" fmla="*/ 194528 w 5871136"/>
              <a:gd name="connsiteY26" fmla="*/ 2882981 h 4284080"/>
              <a:gd name="connsiteX27" fmla="*/ 2330 w 5871136"/>
              <a:gd name="connsiteY27" fmla="*/ 821213 h 4284080"/>
              <a:gd name="connsiteX0" fmla="*/ 2330 w 5871136"/>
              <a:gd name="connsiteY0" fmla="*/ 821213 h 4284080"/>
              <a:gd name="connsiteX1" fmla="*/ 957499 w 5871136"/>
              <a:gd name="connsiteY1" fmla="*/ 564948 h 4284080"/>
              <a:gd name="connsiteX2" fmla="*/ 2128164 w 5871136"/>
              <a:gd name="connsiteY2" fmla="*/ 646487 h 4284080"/>
              <a:gd name="connsiteX3" fmla="*/ 2675639 w 5871136"/>
              <a:gd name="connsiteY3" fmla="*/ 0 h 4284080"/>
              <a:gd name="connsiteX4" fmla="*/ 3211466 w 5871136"/>
              <a:gd name="connsiteY4" fmla="*/ 599893 h 4284080"/>
              <a:gd name="connsiteX5" fmla="*/ 5345928 w 5871136"/>
              <a:gd name="connsiteY5" fmla="*/ 2914907 h 4284080"/>
              <a:gd name="connsiteX6" fmla="*/ 5871136 w 5871136"/>
              <a:gd name="connsiteY6" fmla="*/ 3942555 h 4284080"/>
              <a:gd name="connsiteX7" fmla="*/ 5708323 w 5871136"/>
              <a:gd name="connsiteY7" fmla="*/ 4274048 h 4284080"/>
              <a:gd name="connsiteX8" fmla="*/ 5388531 w 5871136"/>
              <a:gd name="connsiteY8" fmla="*/ 3832489 h 4284080"/>
              <a:gd name="connsiteX9" fmla="*/ 4982131 w 5871136"/>
              <a:gd name="connsiteY9" fmla="*/ 4255821 h 4284080"/>
              <a:gd name="connsiteX10" fmla="*/ 4645298 w 5871136"/>
              <a:gd name="connsiteY10" fmla="*/ 3787889 h 4284080"/>
              <a:gd name="connsiteX11" fmla="*/ 4406398 w 5871136"/>
              <a:gd name="connsiteY11" fmla="*/ 4255821 h 4284080"/>
              <a:gd name="connsiteX12" fmla="*/ 4110064 w 5871136"/>
              <a:gd name="connsiteY12" fmla="*/ 3764755 h 4284080"/>
              <a:gd name="connsiteX13" fmla="*/ 3903036 w 5871136"/>
              <a:gd name="connsiteY13" fmla="*/ 4284080 h 4284080"/>
              <a:gd name="connsiteX14" fmla="*/ 3610531 w 5871136"/>
              <a:gd name="connsiteY14" fmla="*/ 3798621 h 4284080"/>
              <a:gd name="connsiteX15" fmla="*/ 3356531 w 5871136"/>
              <a:gd name="connsiteY15" fmla="*/ 4230422 h 4284080"/>
              <a:gd name="connsiteX16" fmla="*/ 3090776 w 5871136"/>
              <a:gd name="connsiteY16" fmla="*/ 3786757 h 4284080"/>
              <a:gd name="connsiteX17" fmla="*/ 2780798 w 5871136"/>
              <a:gd name="connsiteY17" fmla="*/ 4238889 h 4284080"/>
              <a:gd name="connsiteX18" fmla="*/ 2484464 w 5871136"/>
              <a:gd name="connsiteY18" fmla="*/ 3781688 h 4284080"/>
              <a:gd name="connsiteX19" fmla="*/ 2224101 w 5871136"/>
              <a:gd name="connsiteY19" fmla="*/ 4229505 h 4284080"/>
              <a:gd name="connsiteX20" fmla="*/ 1951820 w 5871136"/>
              <a:gd name="connsiteY20" fmla="*/ 3804661 h 4284080"/>
              <a:gd name="connsiteX21" fmla="*/ 1671664 w 5871136"/>
              <a:gd name="connsiteY21" fmla="*/ 4230421 h 4284080"/>
              <a:gd name="connsiteX22" fmla="*/ 1409197 w 5871136"/>
              <a:gd name="connsiteY22" fmla="*/ 3764755 h 4284080"/>
              <a:gd name="connsiteX23" fmla="*/ 1133303 w 5871136"/>
              <a:gd name="connsiteY23" fmla="*/ 4250051 h 4284080"/>
              <a:gd name="connsiteX24" fmla="*/ 782666 w 5871136"/>
              <a:gd name="connsiteY24" fmla="*/ 3705488 h 4284080"/>
              <a:gd name="connsiteX25" fmla="*/ 427065 w 5871136"/>
              <a:gd name="connsiteY25" fmla="*/ 4230422 h 4284080"/>
              <a:gd name="connsiteX26" fmla="*/ 194528 w 5871136"/>
              <a:gd name="connsiteY26" fmla="*/ 2882981 h 4284080"/>
              <a:gd name="connsiteX27" fmla="*/ 2330 w 5871136"/>
              <a:gd name="connsiteY27" fmla="*/ 821213 h 4284080"/>
              <a:gd name="connsiteX0" fmla="*/ 2330 w 5820336"/>
              <a:gd name="connsiteY0" fmla="*/ 821213 h 4284080"/>
              <a:gd name="connsiteX1" fmla="*/ 957499 w 5820336"/>
              <a:gd name="connsiteY1" fmla="*/ 564948 h 4284080"/>
              <a:gd name="connsiteX2" fmla="*/ 2128164 w 5820336"/>
              <a:gd name="connsiteY2" fmla="*/ 646487 h 4284080"/>
              <a:gd name="connsiteX3" fmla="*/ 2675639 w 5820336"/>
              <a:gd name="connsiteY3" fmla="*/ 0 h 4284080"/>
              <a:gd name="connsiteX4" fmla="*/ 3211466 w 5820336"/>
              <a:gd name="connsiteY4" fmla="*/ 599893 h 4284080"/>
              <a:gd name="connsiteX5" fmla="*/ 5345928 w 5820336"/>
              <a:gd name="connsiteY5" fmla="*/ 2914907 h 4284080"/>
              <a:gd name="connsiteX6" fmla="*/ 5820336 w 5820336"/>
              <a:gd name="connsiteY6" fmla="*/ 3646222 h 4284080"/>
              <a:gd name="connsiteX7" fmla="*/ 5708323 w 5820336"/>
              <a:gd name="connsiteY7" fmla="*/ 4274048 h 4284080"/>
              <a:gd name="connsiteX8" fmla="*/ 5388531 w 5820336"/>
              <a:gd name="connsiteY8" fmla="*/ 3832489 h 4284080"/>
              <a:gd name="connsiteX9" fmla="*/ 4982131 w 5820336"/>
              <a:gd name="connsiteY9" fmla="*/ 4255821 h 4284080"/>
              <a:gd name="connsiteX10" fmla="*/ 4645298 w 5820336"/>
              <a:gd name="connsiteY10" fmla="*/ 3787889 h 4284080"/>
              <a:gd name="connsiteX11" fmla="*/ 4406398 w 5820336"/>
              <a:gd name="connsiteY11" fmla="*/ 4255821 h 4284080"/>
              <a:gd name="connsiteX12" fmla="*/ 4110064 w 5820336"/>
              <a:gd name="connsiteY12" fmla="*/ 3764755 h 4284080"/>
              <a:gd name="connsiteX13" fmla="*/ 3903036 w 5820336"/>
              <a:gd name="connsiteY13" fmla="*/ 4284080 h 4284080"/>
              <a:gd name="connsiteX14" fmla="*/ 3610531 w 5820336"/>
              <a:gd name="connsiteY14" fmla="*/ 3798621 h 4284080"/>
              <a:gd name="connsiteX15" fmla="*/ 3356531 w 5820336"/>
              <a:gd name="connsiteY15" fmla="*/ 4230422 h 4284080"/>
              <a:gd name="connsiteX16" fmla="*/ 3090776 w 5820336"/>
              <a:gd name="connsiteY16" fmla="*/ 3786757 h 4284080"/>
              <a:gd name="connsiteX17" fmla="*/ 2780798 w 5820336"/>
              <a:gd name="connsiteY17" fmla="*/ 4238889 h 4284080"/>
              <a:gd name="connsiteX18" fmla="*/ 2484464 w 5820336"/>
              <a:gd name="connsiteY18" fmla="*/ 3781688 h 4284080"/>
              <a:gd name="connsiteX19" fmla="*/ 2224101 w 5820336"/>
              <a:gd name="connsiteY19" fmla="*/ 4229505 h 4284080"/>
              <a:gd name="connsiteX20" fmla="*/ 1951820 w 5820336"/>
              <a:gd name="connsiteY20" fmla="*/ 3804661 h 4284080"/>
              <a:gd name="connsiteX21" fmla="*/ 1671664 w 5820336"/>
              <a:gd name="connsiteY21" fmla="*/ 4230421 h 4284080"/>
              <a:gd name="connsiteX22" fmla="*/ 1409197 w 5820336"/>
              <a:gd name="connsiteY22" fmla="*/ 3764755 h 4284080"/>
              <a:gd name="connsiteX23" fmla="*/ 1133303 w 5820336"/>
              <a:gd name="connsiteY23" fmla="*/ 4250051 h 4284080"/>
              <a:gd name="connsiteX24" fmla="*/ 782666 w 5820336"/>
              <a:gd name="connsiteY24" fmla="*/ 3705488 h 4284080"/>
              <a:gd name="connsiteX25" fmla="*/ 427065 w 5820336"/>
              <a:gd name="connsiteY25" fmla="*/ 4230422 h 4284080"/>
              <a:gd name="connsiteX26" fmla="*/ 194528 w 5820336"/>
              <a:gd name="connsiteY26" fmla="*/ 2882981 h 4284080"/>
              <a:gd name="connsiteX27" fmla="*/ 2330 w 5820336"/>
              <a:gd name="connsiteY27" fmla="*/ 821213 h 4284080"/>
              <a:gd name="connsiteX0" fmla="*/ 2330 w 5840407"/>
              <a:gd name="connsiteY0" fmla="*/ 821213 h 4284080"/>
              <a:gd name="connsiteX1" fmla="*/ 957499 w 5840407"/>
              <a:gd name="connsiteY1" fmla="*/ 564948 h 4284080"/>
              <a:gd name="connsiteX2" fmla="*/ 2128164 w 5840407"/>
              <a:gd name="connsiteY2" fmla="*/ 646487 h 4284080"/>
              <a:gd name="connsiteX3" fmla="*/ 2675639 w 5840407"/>
              <a:gd name="connsiteY3" fmla="*/ 0 h 4284080"/>
              <a:gd name="connsiteX4" fmla="*/ 3211466 w 5840407"/>
              <a:gd name="connsiteY4" fmla="*/ 599893 h 4284080"/>
              <a:gd name="connsiteX5" fmla="*/ 5345928 w 5840407"/>
              <a:gd name="connsiteY5" fmla="*/ 2914907 h 4284080"/>
              <a:gd name="connsiteX6" fmla="*/ 5820336 w 5840407"/>
              <a:gd name="connsiteY6" fmla="*/ 3646222 h 4284080"/>
              <a:gd name="connsiteX7" fmla="*/ 5708323 w 5840407"/>
              <a:gd name="connsiteY7" fmla="*/ 4274048 h 4284080"/>
              <a:gd name="connsiteX8" fmla="*/ 5388531 w 5840407"/>
              <a:gd name="connsiteY8" fmla="*/ 3832489 h 4284080"/>
              <a:gd name="connsiteX9" fmla="*/ 4982131 w 5840407"/>
              <a:gd name="connsiteY9" fmla="*/ 4255821 h 4284080"/>
              <a:gd name="connsiteX10" fmla="*/ 4645298 w 5840407"/>
              <a:gd name="connsiteY10" fmla="*/ 3787889 h 4284080"/>
              <a:gd name="connsiteX11" fmla="*/ 4406398 w 5840407"/>
              <a:gd name="connsiteY11" fmla="*/ 4255821 h 4284080"/>
              <a:gd name="connsiteX12" fmla="*/ 4110064 w 5840407"/>
              <a:gd name="connsiteY12" fmla="*/ 3764755 h 4284080"/>
              <a:gd name="connsiteX13" fmla="*/ 3903036 w 5840407"/>
              <a:gd name="connsiteY13" fmla="*/ 4284080 h 4284080"/>
              <a:gd name="connsiteX14" fmla="*/ 3610531 w 5840407"/>
              <a:gd name="connsiteY14" fmla="*/ 3798621 h 4284080"/>
              <a:gd name="connsiteX15" fmla="*/ 3356531 w 5840407"/>
              <a:gd name="connsiteY15" fmla="*/ 4230422 h 4284080"/>
              <a:gd name="connsiteX16" fmla="*/ 3090776 w 5840407"/>
              <a:gd name="connsiteY16" fmla="*/ 3786757 h 4284080"/>
              <a:gd name="connsiteX17" fmla="*/ 2780798 w 5840407"/>
              <a:gd name="connsiteY17" fmla="*/ 4238889 h 4284080"/>
              <a:gd name="connsiteX18" fmla="*/ 2484464 w 5840407"/>
              <a:gd name="connsiteY18" fmla="*/ 3781688 h 4284080"/>
              <a:gd name="connsiteX19" fmla="*/ 2224101 w 5840407"/>
              <a:gd name="connsiteY19" fmla="*/ 4229505 h 4284080"/>
              <a:gd name="connsiteX20" fmla="*/ 1951820 w 5840407"/>
              <a:gd name="connsiteY20" fmla="*/ 3804661 h 4284080"/>
              <a:gd name="connsiteX21" fmla="*/ 1671664 w 5840407"/>
              <a:gd name="connsiteY21" fmla="*/ 4230421 h 4284080"/>
              <a:gd name="connsiteX22" fmla="*/ 1409197 w 5840407"/>
              <a:gd name="connsiteY22" fmla="*/ 3764755 h 4284080"/>
              <a:gd name="connsiteX23" fmla="*/ 1133303 w 5840407"/>
              <a:gd name="connsiteY23" fmla="*/ 4250051 h 4284080"/>
              <a:gd name="connsiteX24" fmla="*/ 782666 w 5840407"/>
              <a:gd name="connsiteY24" fmla="*/ 3705488 h 4284080"/>
              <a:gd name="connsiteX25" fmla="*/ 427065 w 5840407"/>
              <a:gd name="connsiteY25" fmla="*/ 4230422 h 4284080"/>
              <a:gd name="connsiteX26" fmla="*/ 194528 w 5840407"/>
              <a:gd name="connsiteY26" fmla="*/ 2882981 h 4284080"/>
              <a:gd name="connsiteX27" fmla="*/ 2330 w 5840407"/>
              <a:gd name="connsiteY27" fmla="*/ 821213 h 4284080"/>
              <a:gd name="connsiteX0" fmla="*/ 2330 w 5840407"/>
              <a:gd name="connsiteY0" fmla="*/ 821213 h 4284080"/>
              <a:gd name="connsiteX1" fmla="*/ 2128164 w 5840407"/>
              <a:gd name="connsiteY1" fmla="*/ 646487 h 4284080"/>
              <a:gd name="connsiteX2" fmla="*/ 2675639 w 5840407"/>
              <a:gd name="connsiteY2" fmla="*/ 0 h 4284080"/>
              <a:gd name="connsiteX3" fmla="*/ 3211466 w 5840407"/>
              <a:gd name="connsiteY3" fmla="*/ 599893 h 4284080"/>
              <a:gd name="connsiteX4" fmla="*/ 5345928 w 5840407"/>
              <a:gd name="connsiteY4" fmla="*/ 2914907 h 4284080"/>
              <a:gd name="connsiteX5" fmla="*/ 5820336 w 5840407"/>
              <a:gd name="connsiteY5" fmla="*/ 3646222 h 4284080"/>
              <a:gd name="connsiteX6" fmla="*/ 5708323 w 5840407"/>
              <a:gd name="connsiteY6" fmla="*/ 4274048 h 4284080"/>
              <a:gd name="connsiteX7" fmla="*/ 5388531 w 5840407"/>
              <a:gd name="connsiteY7" fmla="*/ 3832489 h 4284080"/>
              <a:gd name="connsiteX8" fmla="*/ 4982131 w 5840407"/>
              <a:gd name="connsiteY8" fmla="*/ 4255821 h 4284080"/>
              <a:gd name="connsiteX9" fmla="*/ 4645298 w 5840407"/>
              <a:gd name="connsiteY9" fmla="*/ 3787889 h 4284080"/>
              <a:gd name="connsiteX10" fmla="*/ 4406398 w 5840407"/>
              <a:gd name="connsiteY10" fmla="*/ 4255821 h 4284080"/>
              <a:gd name="connsiteX11" fmla="*/ 4110064 w 5840407"/>
              <a:gd name="connsiteY11" fmla="*/ 3764755 h 4284080"/>
              <a:gd name="connsiteX12" fmla="*/ 3903036 w 5840407"/>
              <a:gd name="connsiteY12" fmla="*/ 4284080 h 4284080"/>
              <a:gd name="connsiteX13" fmla="*/ 3610531 w 5840407"/>
              <a:gd name="connsiteY13" fmla="*/ 3798621 h 4284080"/>
              <a:gd name="connsiteX14" fmla="*/ 3356531 w 5840407"/>
              <a:gd name="connsiteY14" fmla="*/ 4230422 h 4284080"/>
              <a:gd name="connsiteX15" fmla="*/ 3090776 w 5840407"/>
              <a:gd name="connsiteY15" fmla="*/ 3786757 h 4284080"/>
              <a:gd name="connsiteX16" fmla="*/ 2780798 w 5840407"/>
              <a:gd name="connsiteY16" fmla="*/ 4238889 h 4284080"/>
              <a:gd name="connsiteX17" fmla="*/ 2484464 w 5840407"/>
              <a:gd name="connsiteY17" fmla="*/ 3781688 h 4284080"/>
              <a:gd name="connsiteX18" fmla="*/ 2224101 w 5840407"/>
              <a:gd name="connsiteY18" fmla="*/ 4229505 h 4284080"/>
              <a:gd name="connsiteX19" fmla="*/ 1951820 w 5840407"/>
              <a:gd name="connsiteY19" fmla="*/ 3804661 h 4284080"/>
              <a:gd name="connsiteX20" fmla="*/ 1671664 w 5840407"/>
              <a:gd name="connsiteY20" fmla="*/ 4230421 h 4284080"/>
              <a:gd name="connsiteX21" fmla="*/ 1409197 w 5840407"/>
              <a:gd name="connsiteY21" fmla="*/ 3764755 h 4284080"/>
              <a:gd name="connsiteX22" fmla="*/ 1133303 w 5840407"/>
              <a:gd name="connsiteY22" fmla="*/ 4250051 h 4284080"/>
              <a:gd name="connsiteX23" fmla="*/ 782666 w 5840407"/>
              <a:gd name="connsiteY23" fmla="*/ 3705488 h 4284080"/>
              <a:gd name="connsiteX24" fmla="*/ 427065 w 5840407"/>
              <a:gd name="connsiteY24" fmla="*/ 4230422 h 4284080"/>
              <a:gd name="connsiteX25" fmla="*/ 194528 w 5840407"/>
              <a:gd name="connsiteY25" fmla="*/ 2882981 h 4284080"/>
              <a:gd name="connsiteX26" fmla="*/ 2330 w 5840407"/>
              <a:gd name="connsiteY26" fmla="*/ 821213 h 4284080"/>
              <a:gd name="connsiteX0" fmla="*/ 105795 w 5751674"/>
              <a:gd name="connsiteY0" fmla="*/ 2882981 h 4284080"/>
              <a:gd name="connsiteX1" fmla="*/ 2039431 w 5751674"/>
              <a:gd name="connsiteY1" fmla="*/ 646487 h 4284080"/>
              <a:gd name="connsiteX2" fmla="*/ 2586906 w 5751674"/>
              <a:gd name="connsiteY2" fmla="*/ 0 h 4284080"/>
              <a:gd name="connsiteX3" fmla="*/ 3122733 w 5751674"/>
              <a:gd name="connsiteY3" fmla="*/ 599893 h 4284080"/>
              <a:gd name="connsiteX4" fmla="*/ 5257195 w 5751674"/>
              <a:gd name="connsiteY4" fmla="*/ 2914907 h 4284080"/>
              <a:gd name="connsiteX5" fmla="*/ 5731603 w 5751674"/>
              <a:gd name="connsiteY5" fmla="*/ 3646222 h 4284080"/>
              <a:gd name="connsiteX6" fmla="*/ 5619590 w 5751674"/>
              <a:gd name="connsiteY6" fmla="*/ 4274048 h 4284080"/>
              <a:gd name="connsiteX7" fmla="*/ 5299798 w 5751674"/>
              <a:gd name="connsiteY7" fmla="*/ 3832489 h 4284080"/>
              <a:gd name="connsiteX8" fmla="*/ 4893398 w 5751674"/>
              <a:gd name="connsiteY8" fmla="*/ 4255821 h 4284080"/>
              <a:gd name="connsiteX9" fmla="*/ 4556565 w 5751674"/>
              <a:gd name="connsiteY9" fmla="*/ 3787889 h 4284080"/>
              <a:gd name="connsiteX10" fmla="*/ 4317665 w 5751674"/>
              <a:gd name="connsiteY10" fmla="*/ 4255821 h 4284080"/>
              <a:gd name="connsiteX11" fmla="*/ 4021331 w 5751674"/>
              <a:gd name="connsiteY11" fmla="*/ 3764755 h 4284080"/>
              <a:gd name="connsiteX12" fmla="*/ 3814303 w 5751674"/>
              <a:gd name="connsiteY12" fmla="*/ 4284080 h 4284080"/>
              <a:gd name="connsiteX13" fmla="*/ 3521798 w 5751674"/>
              <a:gd name="connsiteY13" fmla="*/ 3798621 h 4284080"/>
              <a:gd name="connsiteX14" fmla="*/ 3267798 w 5751674"/>
              <a:gd name="connsiteY14" fmla="*/ 4230422 h 4284080"/>
              <a:gd name="connsiteX15" fmla="*/ 3002043 w 5751674"/>
              <a:gd name="connsiteY15" fmla="*/ 3786757 h 4284080"/>
              <a:gd name="connsiteX16" fmla="*/ 2692065 w 5751674"/>
              <a:gd name="connsiteY16" fmla="*/ 4238889 h 4284080"/>
              <a:gd name="connsiteX17" fmla="*/ 2395731 w 5751674"/>
              <a:gd name="connsiteY17" fmla="*/ 3781688 h 4284080"/>
              <a:gd name="connsiteX18" fmla="*/ 2135368 w 5751674"/>
              <a:gd name="connsiteY18" fmla="*/ 4229505 h 4284080"/>
              <a:gd name="connsiteX19" fmla="*/ 1863087 w 5751674"/>
              <a:gd name="connsiteY19" fmla="*/ 3804661 h 4284080"/>
              <a:gd name="connsiteX20" fmla="*/ 1582931 w 5751674"/>
              <a:gd name="connsiteY20" fmla="*/ 4230421 h 4284080"/>
              <a:gd name="connsiteX21" fmla="*/ 1320464 w 5751674"/>
              <a:gd name="connsiteY21" fmla="*/ 3764755 h 4284080"/>
              <a:gd name="connsiteX22" fmla="*/ 1044570 w 5751674"/>
              <a:gd name="connsiteY22" fmla="*/ 4250051 h 4284080"/>
              <a:gd name="connsiteX23" fmla="*/ 693933 w 5751674"/>
              <a:gd name="connsiteY23" fmla="*/ 3705488 h 4284080"/>
              <a:gd name="connsiteX24" fmla="*/ 338332 w 5751674"/>
              <a:gd name="connsiteY24" fmla="*/ 4230422 h 4284080"/>
              <a:gd name="connsiteX25" fmla="*/ 105795 w 5751674"/>
              <a:gd name="connsiteY25" fmla="*/ 2882981 h 4284080"/>
              <a:gd name="connsiteX0" fmla="*/ 105795 w 5751674"/>
              <a:gd name="connsiteY0" fmla="*/ 2679781 h 4080880"/>
              <a:gd name="connsiteX1" fmla="*/ 2039431 w 5751674"/>
              <a:gd name="connsiteY1" fmla="*/ 443287 h 4080880"/>
              <a:gd name="connsiteX2" fmla="*/ 2578440 w 5751674"/>
              <a:gd name="connsiteY2" fmla="*/ 0 h 4080880"/>
              <a:gd name="connsiteX3" fmla="*/ 3122733 w 5751674"/>
              <a:gd name="connsiteY3" fmla="*/ 396693 h 4080880"/>
              <a:gd name="connsiteX4" fmla="*/ 5257195 w 5751674"/>
              <a:gd name="connsiteY4" fmla="*/ 2711707 h 4080880"/>
              <a:gd name="connsiteX5" fmla="*/ 5731603 w 5751674"/>
              <a:gd name="connsiteY5" fmla="*/ 3443022 h 4080880"/>
              <a:gd name="connsiteX6" fmla="*/ 5619590 w 5751674"/>
              <a:gd name="connsiteY6" fmla="*/ 4070848 h 4080880"/>
              <a:gd name="connsiteX7" fmla="*/ 5299798 w 5751674"/>
              <a:gd name="connsiteY7" fmla="*/ 3629289 h 4080880"/>
              <a:gd name="connsiteX8" fmla="*/ 4893398 w 5751674"/>
              <a:gd name="connsiteY8" fmla="*/ 4052621 h 4080880"/>
              <a:gd name="connsiteX9" fmla="*/ 4556565 w 5751674"/>
              <a:gd name="connsiteY9" fmla="*/ 3584689 h 4080880"/>
              <a:gd name="connsiteX10" fmla="*/ 4317665 w 5751674"/>
              <a:gd name="connsiteY10" fmla="*/ 4052621 h 4080880"/>
              <a:gd name="connsiteX11" fmla="*/ 4021331 w 5751674"/>
              <a:gd name="connsiteY11" fmla="*/ 3561555 h 4080880"/>
              <a:gd name="connsiteX12" fmla="*/ 3814303 w 5751674"/>
              <a:gd name="connsiteY12" fmla="*/ 4080880 h 4080880"/>
              <a:gd name="connsiteX13" fmla="*/ 3521798 w 5751674"/>
              <a:gd name="connsiteY13" fmla="*/ 3595421 h 4080880"/>
              <a:gd name="connsiteX14" fmla="*/ 3267798 w 5751674"/>
              <a:gd name="connsiteY14" fmla="*/ 4027222 h 4080880"/>
              <a:gd name="connsiteX15" fmla="*/ 3002043 w 5751674"/>
              <a:gd name="connsiteY15" fmla="*/ 3583557 h 4080880"/>
              <a:gd name="connsiteX16" fmla="*/ 2692065 w 5751674"/>
              <a:gd name="connsiteY16" fmla="*/ 4035689 h 4080880"/>
              <a:gd name="connsiteX17" fmla="*/ 2395731 w 5751674"/>
              <a:gd name="connsiteY17" fmla="*/ 3578488 h 4080880"/>
              <a:gd name="connsiteX18" fmla="*/ 2135368 w 5751674"/>
              <a:gd name="connsiteY18" fmla="*/ 4026305 h 4080880"/>
              <a:gd name="connsiteX19" fmla="*/ 1863087 w 5751674"/>
              <a:gd name="connsiteY19" fmla="*/ 3601461 h 4080880"/>
              <a:gd name="connsiteX20" fmla="*/ 1582931 w 5751674"/>
              <a:gd name="connsiteY20" fmla="*/ 4027221 h 4080880"/>
              <a:gd name="connsiteX21" fmla="*/ 1320464 w 5751674"/>
              <a:gd name="connsiteY21" fmla="*/ 3561555 h 4080880"/>
              <a:gd name="connsiteX22" fmla="*/ 1044570 w 5751674"/>
              <a:gd name="connsiteY22" fmla="*/ 4046851 h 4080880"/>
              <a:gd name="connsiteX23" fmla="*/ 693933 w 5751674"/>
              <a:gd name="connsiteY23" fmla="*/ 3502288 h 4080880"/>
              <a:gd name="connsiteX24" fmla="*/ 338332 w 5751674"/>
              <a:gd name="connsiteY24" fmla="*/ 4027222 h 4080880"/>
              <a:gd name="connsiteX25" fmla="*/ 105795 w 5751674"/>
              <a:gd name="connsiteY25" fmla="*/ 2679781 h 4080880"/>
              <a:gd name="connsiteX0" fmla="*/ 105795 w 5751674"/>
              <a:gd name="connsiteY0" fmla="*/ 2679781 h 4080880"/>
              <a:gd name="connsiteX1" fmla="*/ 2039431 w 5751674"/>
              <a:gd name="connsiteY1" fmla="*/ 443287 h 4080880"/>
              <a:gd name="connsiteX2" fmla="*/ 2578440 w 5751674"/>
              <a:gd name="connsiteY2" fmla="*/ 0 h 4080880"/>
              <a:gd name="connsiteX3" fmla="*/ 3097333 w 5751674"/>
              <a:gd name="connsiteY3" fmla="*/ 549093 h 4080880"/>
              <a:gd name="connsiteX4" fmla="*/ 5257195 w 5751674"/>
              <a:gd name="connsiteY4" fmla="*/ 2711707 h 4080880"/>
              <a:gd name="connsiteX5" fmla="*/ 5731603 w 5751674"/>
              <a:gd name="connsiteY5" fmla="*/ 3443022 h 4080880"/>
              <a:gd name="connsiteX6" fmla="*/ 5619590 w 5751674"/>
              <a:gd name="connsiteY6" fmla="*/ 4070848 h 4080880"/>
              <a:gd name="connsiteX7" fmla="*/ 5299798 w 5751674"/>
              <a:gd name="connsiteY7" fmla="*/ 3629289 h 4080880"/>
              <a:gd name="connsiteX8" fmla="*/ 4893398 w 5751674"/>
              <a:gd name="connsiteY8" fmla="*/ 4052621 h 4080880"/>
              <a:gd name="connsiteX9" fmla="*/ 4556565 w 5751674"/>
              <a:gd name="connsiteY9" fmla="*/ 3584689 h 4080880"/>
              <a:gd name="connsiteX10" fmla="*/ 4317665 w 5751674"/>
              <a:gd name="connsiteY10" fmla="*/ 4052621 h 4080880"/>
              <a:gd name="connsiteX11" fmla="*/ 4021331 w 5751674"/>
              <a:gd name="connsiteY11" fmla="*/ 3561555 h 4080880"/>
              <a:gd name="connsiteX12" fmla="*/ 3814303 w 5751674"/>
              <a:gd name="connsiteY12" fmla="*/ 4080880 h 4080880"/>
              <a:gd name="connsiteX13" fmla="*/ 3521798 w 5751674"/>
              <a:gd name="connsiteY13" fmla="*/ 3595421 h 4080880"/>
              <a:gd name="connsiteX14" fmla="*/ 3267798 w 5751674"/>
              <a:gd name="connsiteY14" fmla="*/ 4027222 h 4080880"/>
              <a:gd name="connsiteX15" fmla="*/ 3002043 w 5751674"/>
              <a:gd name="connsiteY15" fmla="*/ 3583557 h 4080880"/>
              <a:gd name="connsiteX16" fmla="*/ 2692065 w 5751674"/>
              <a:gd name="connsiteY16" fmla="*/ 4035689 h 4080880"/>
              <a:gd name="connsiteX17" fmla="*/ 2395731 w 5751674"/>
              <a:gd name="connsiteY17" fmla="*/ 3578488 h 4080880"/>
              <a:gd name="connsiteX18" fmla="*/ 2135368 w 5751674"/>
              <a:gd name="connsiteY18" fmla="*/ 4026305 h 4080880"/>
              <a:gd name="connsiteX19" fmla="*/ 1863087 w 5751674"/>
              <a:gd name="connsiteY19" fmla="*/ 3601461 h 4080880"/>
              <a:gd name="connsiteX20" fmla="*/ 1582931 w 5751674"/>
              <a:gd name="connsiteY20" fmla="*/ 4027221 h 4080880"/>
              <a:gd name="connsiteX21" fmla="*/ 1320464 w 5751674"/>
              <a:gd name="connsiteY21" fmla="*/ 3561555 h 4080880"/>
              <a:gd name="connsiteX22" fmla="*/ 1044570 w 5751674"/>
              <a:gd name="connsiteY22" fmla="*/ 4046851 h 4080880"/>
              <a:gd name="connsiteX23" fmla="*/ 693933 w 5751674"/>
              <a:gd name="connsiteY23" fmla="*/ 3502288 h 4080880"/>
              <a:gd name="connsiteX24" fmla="*/ 338332 w 5751674"/>
              <a:gd name="connsiteY24" fmla="*/ 4027222 h 4080880"/>
              <a:gd name="connsiteX25" fmla="*/ 105795 w 5751674"/>
              <a:gd name="connsiteY25" fmla="*/ 2679781 h 4080880"/>
              <a:gd name="connsiteX0" fmla="*/ 99119 w 5744998"/>
              <a:gd name="connsiteY0" fmla="*/ 2679781 h 4080880"/>
              <a:gd name="connsiteX1" fmla="*/ 1939621 w 5744998"/>
              <a:gd name="connsiteY1" fmla="*/ 731153 h 4080880"/>
              <a:gd name="connsiteX2" fmla="*/ 2571764 w 5744998"/>
              <a:gd name="connsiteY2" fmla="*/ 0 h 4080880"/>
              <a:gd name="connsiteX3" fmla="*/ 3090657 w 5744998"/>
              <a:gd name="connsiteY3" fmla="*/ 549093 h 4080880"/>
              <a:gd name="connsiteX4" fmla="*/ 5250519 w 5744998"/>
              <a:gd name="connsiteY4" fmla="*/ 2711707 h 4080880"/>
              <a:gd name="connsiteX5" fmla="*/ 5724927 w 5744998"/>
              <a:gd name="connsiteY5" fmla="*/ 3443022 h 4080880"/>
              <a:gd name="connsiteX6" fmla="*/ 5612914 w 5744998"/>
              <a:gd name="connsiteY6" fmla="*/ 4070848 h 4080880"/>
              <a:gd name="connsiteX7" fmla="*/ 5293122 w 5744998"/>
              <a:gd name="connsiteY7" fmla="*/ 3629289 h 4080880"/>
              <a:gd name="connsiteX8" fmla="*/ 4886722 w 5744998"/>
              <a:gd name="connsiteY8" fmla="*/ 4052621 h 4080880"/>
              <a:gd name="connsiteX9" fmla="*/ 4549889 w 5744998"/>
              <a:gd name="connsiteY9" fmla="*/ 3584689 h 4080880"/>
              <a:gd name="connsiteX10" fmla="*/ 4310989 w 5744998"/>
              <a:gd name="connsiteY10" fmla="*/ 4052621 h 4080880"/>
              <a:gd name="connsiteX11" fmla="*/ 4014655 w 5744998"/>
              <a:gd name="connsiteY11" fmla="*/ 3561555 h 4080880"/>
              <a:gd name="connsiteX12" fmla="*/ 3807627 w 5744998"/>
              <a:gd name="connsiteY12" fmla="*/ 4080880 h 4080880"/>
              <a:gd name="connsiteX13" fmla="*/ 3515122 w 5744998"/>
              <a:gd name="connsiteY13" fmla="*/ 3595421 h 4080880"/>
              <a:gd name="connsiteX14" fmla="*/ 3261122 w 5744998"/>
              <a:gd name="connsiteY14" fmla="*/ 4027222 h 4080880"/>
              <a:gd name="connsiteX15" fmla="*/ 2995367 w 5744998"/>
              <a:gd name="connsiteY15" fmla="*/ 3583557 h 4080880"/>
              <a:gd name="connsiteX16" fmla="*/ 2685389 w 5744998"/>
              <a:gd name="connsiteY16" fmla="*/ 4035689 h 4080880"/>
              <a:gd name="connsiteX17" fmla="*/ 2389055 w 5744998"/>
              <a:gd name="connsiteY17" fmla="*/ 3578488 h 4080880"/>
              <a:gd name="connsiteX18" fmla="*/ 2128692 w 5744998"/>
              <a:gd name="connsiteY18" fmla="*/ 4026305 h 4080880"/>
              <a:gd name="connsiteX19" fmla="*/ 1856411 w 5744998"/>
              <a:gd name="connsiteY19" fmla="*/ 3601461 h 4080880"/>
              <a:gd name="connsiteX20" fmla="*/ 1576255 w 5744998"/>
              <a:gd name="connsiteY20" fmla="*/ 4027221 h 4080880"/>
              <a:gd name="connsiteX21" fmla="*/ 1313788 w 5744998"/>
              <a:gd name="connsiteY21" fmla="*/ 3561555 h 4080880"/>
              <a:gd name="connsiteX22" fmla="*/ 1037894 w 5744998"/>
              <a:gd name="connsiteY22" fmla="*/ 4046851 h 4080880"/>
              <a:gd name="connsiteX23" fmla="*/ 687257 w 5744998"/>
              <a:gd name="connsiteY23" fmla="*/ 3502288 h 4080880"/>
              <a:gd name="connsiteX24" fmla="*/ 331656 w 5744998"/>
              <a:gd name="connsiteY24" fmla="*/ 4027222 h 4080880"/>
              <a:gd name="connsiteX25" fmla="*/ 99119 w 5744998"/>
              <a:gd name="connsiteY25" fmla="*/ 2679781 h 4080880"/>
              <a:gd name="connsiteX0" fmla="*/ 99119 w 5744998"/>
              <a:gd name="connsiteY0" fmla="*/ 2679781 h 4080880"/>
              <a:gd name="connsiteX1" fmla="*/ 1939621 w 5744998"/>
              <a:gd name="connsiteY1" fmla="*/ 731153 h 4080880"/>
              <a:gd name="connsiteX2" fmla="*/ 2571764 w 5744998"/>
              <a:gd name="connsiteY2" fmla="*/ 0 h 4080880"/>
              <a:gd name="connsiteX3" fmla="*/ 3090657 w 5744998"/>
              <a:gd name="connsiteY3" fmla="*/ 549093 h 4080880"/>
              <a:gd name="connsiteX4" fmla="*/ 5250519 w 5744998"/>
              <a:gd name="connsiteY4" fmla="*/ 2711707 h 4080880"/>
              <a:gd name="connsiteX5" fmla="*/ 5724927 w 5744998"/>
              <a:gd name="connsiteY5" fmla="*/ 3443022 h 4080880"/>
              <a:gd name="connsiteX6" fmla="*/ 5612914 w 5744998"/>
              <a:gd name="connsiteY6" fmla="*/ 4070848 h 4080880"/>
              <a:gd name="connsiteX7" fmla="*/ 5293122 w 5744998"/>
              <a:gd name="connsiteY7" fmla="*/ 3629289 h 4080880"/>
              <a:gd name="connsiteX8" fmla="*/ 4886722 w 5744998"/>
              <a:gd name="connsiteY8" fmla="*/ 4052621 h 4080880"/>
              <a:gd name="connsiteX9" fmla="*/ 4549889 w 5744998"/>
              <a:gd name="connsiteY9" fmla="*/ 3584689 h 4080880"/>
              <a:gd name="connsiteX10" fmla="*/ 4310989 w 5744998"/>
              <a:gd name="connsiteY10" fmla="*/ 4052621 h 4080880"/>
              <a:gd name="connsiteX11" fmla="*/ 4014655 w 5744998"/>
              <a:gd name="connsiteY11" fmla="*/ 3561555 h 4080880"/>
              <a:gd name="connsiteX12" fmla="*/ 3807627 w 5744998"/>
              <a:gd name="connsiteY12" fmla="*/ 4080880 h 4080880"/>
              <a:gd name="connsiteX13" fmla="*/ 3515122 w 5744998"/>
              <a:gd name="connsiteY13" fmla="*/ 3595421 h 4080880"/>
              <a:gd name="connsiteX14" fmla="*/ 3261122 w 5744998"/>
              <a:gd name="connsiteY14" fmla="*/ 4027222 h 4080880"/>
              <a:gd name="connsiteX15" fmla="*/ 2995367 w 5744998"/>
              <a:gd name="connsiteY15" fmla="*/ 3583557 h 4080880"/>
              <a:gd name="connsiteX16" fmla="*/ 2685389 w 5744998"/>
              <a:gd name="connsiteY16" fmla="*/ 4035689 h 4080880"/>
              <a:gd name="connsiteX17" fmla="*/ 2389055 w 5744998"/>
              <a:gd name="connsiteY17" fmla="*/ 3578488 h 4080880"/>
              <a:gd name="connsiteX18" fmla="*/ 2128692 w 5744998"/>
              <a:gd name="connsiteY18" fmla="*/ 4026305 h 4080880"/>
              <a:gd name="connsiteX19" fmla="*/ 1856411 w 5744998"/>
              <a:gd name="connsiteY19" fmla="*/ 3601461 h 4080880"/>
              <a:gd name="connsiteX20" fmla="*/ 1576255 w 5744998"/>
              <a:gd name="connsiteY20" fmla="*/ 4027221 h 4080880"/>
              <a:gd name="connsiteX21" fmla="*/ 1313788 w 5744998"/>
              <a:gd name="connsiteY21" fmla="*/ 3561555 h 4080880"/>
              <a:gd name="connsiteX22" fmla="*/ 1037894 w 5744998"/>
              <a:gd name="connsiteY22" fmla="*/ 4046851 h 4080880"/>
              <a:gd name="connsiteX23" fmla="*/ 687257 w 5744998"/>
              <a:gd name="connsiteY23" fmla="*/ 3502288 h 4080880"/>
              <a:gd name="connsiteX24" fmla="*/ 331656 w 5744998"/>
              <a:gd name="connsiteY24" fmla="*/ 4027222 h 4080880"/>
              <a:gd name="connsiteX25" fmla="*/ 99119 w 5744998"/>
              <a:gd name="connsiteY25" fmla="*/ 2679781 h 4080880"/>
              <a:gd name="connsiteX0" fmla="*/ 329815 w 5476161"/>
              <a:gd name="connsiteY0" fmla="*/ 2459648 h 4080880"/>
              <a:gd name="connsiteX1" fmla="*/ 1670784 w 5476161"/>
              <a:gd name="connsiteY1" fmla="*/ 731153 h 4080880"/>
              <a:gd name="connsiteX2" fmla="*/ 2302927 w 5476161"/>
              <a:gd name="connsiteY2" fmla="*/ 0 h 4080880"/>
              <a:gd name="connsiteX3" fmla="*/ 2821820 w 5476161"/>
              <a:gd name="connsiteY3" fmla="*/ 549093 h 4080880"/>
              <a:gd name="connsiteX4" fmla="*/ 4981682 w 5476161"/>
              <a:gd name="connsiteY4" fmla="*/ 2711707 h 4080880"/>
              <a:gd name="connsiteX5" fmla="*/ 5456090 w 5476161"/>
              <a:gd name="connsiteY5" fmla="*/ 3443022 h 4080880"/>
              <a:gd name="connsiteX6" fmla="*/ 5344077 w 5476161"/>
              <a:gd name="connsiteY6" fmla="*/ 4070848 h 4080880"/>
              <a:gd name="connsiteX7" fmla="*/ 5024285 w 5476161"/>
              <a:gd name="connsiteY7" fmla="*/ 3629289 h 4080880"/>
              <a:gd name="connsiteX8" fmla="*/ 4617885 w 5476161"/>
              <a:gd name="connsiteY8" fmla="*/ 4052621 h 4080880"/>
              <a:gd name="connsiteX9" fmla="*/ 4281052 w 5476161"/>
              <a:gd name="connsiteY9" fmla="*/ 3584689 h 4080880"/>
              <a:gd name="connsiteX10" fmla="*/ 4042152 w 5476161"/>
              <a:gd name="connsiteY10" fmla="*/ 4052621 h 4080880"/>
              <a:gd name="connsiteX11" fmla="*/ 3745818 w 5476161"/>
              <a:gd name="connsiteY11" fmla="*/ 3561555 h 4080880"/>
              <a:gd name="connsiteX12" fmla="*/ 3538790 w 5476161"/>
              <a:gd name="connsiteY12" fmla="*/ 4080880 h 4080880"/>
              <a:gd name="connsiteX13" fmla="*/ 3246285 w 5476161"/>
              <a:gd name="connsiteY13" fmla="*/ 3595421 h 4080880"/>
              <a:gd name="connsiteX14" fmla="*/ 2992285 w 5476161"/>
              <a:gd name="connsiteY14" fmla="*/ 4027222 h 4080880"/>
              <a:gd name="connsiteX15" fmla="*/ 2726530 w 5476161"/>
              <a:gd name="connsiteY15" fmla="*/ 3583557 h 4080880"/>
              <a:gd name="connsiteX16" fmla="*/ 2416552 w 5476161"/>
              <a:gd name="connsiteY16" fmla="*/ 4035689 h 4080880"/>
              <a:gd name="connsiteX17" fmla="*/ 2120218 w 5476161"/>
              <a:gd name="connsiteY17" fmla="*/ 3578488 h 4080880"/>
              <a:gd name="connsiteX18" fmla="*/ 1859855 w 5476161"/>
              <a:gd name="connsiteY18" fmla="*/ 4026305 h 4080880"/>
              <a:gd name="connsiteX19" fmla="*/ 1587574 w 5476161"/>
              <a:gd name="connsiteY19" fmla="*/ 3601461 h 4080880"/>
              <a:gd name="connsiteX20" fmla="*/ 1307418 w 5476161"/>
              <a:gd name="connsiteY20" fmla="*/ 4027221 h 4080880"/>
              <a:gd name="connsiteX21" fmla="*/ 1044951 w 5476161"/>
              <a:gd name="connsiteY21" fmla="*/ 3561555 h 4080880"/>
              <a:gd name="connsiteX22" fmla="*/ 769057 w 5476161"/>
              <a:gd name="connsiteY22" fmla="*/ 4046851 h 4080880"/>
              <a:gd name="connsiteX23" fmla="*/ 418420 w 5476161"/>
              <a:gd name="connsiteY23" fmla="*/ 3502288 h 4080880"/>
              <a:gd name="connsiteX24" fmla="*/ 62819 w 5476161"/>
              <a:gd name="connsiteY24" fmla="*/ 4027222 h 4080880"/>
              <a:gd name="connsiteX25" fmla="*/ 329815 w 5476161"/>
              <a:gd name="connsiteY25" fmla="*/ 2459648 h 4080880"/>
              <a:gd name="connsiteX0" fmla="*/ 329815 w 5476161"/>
              <a:gd name="connsiteY0" fmla="*/ 2366515 h 3987747"/>
              <a:gd name="connsiteX1" fmla="*/ 1670784 w 5476161"/>
              <a:gd name="connsiteY1" fmla="*/ 638020 h 3987747"/>
              <a:gd name="connsiteX2" fmla="*/ 2302927 w 5476161"/>
              <a:gd name="connsiteY2" fmla="*/ 0 h 3987747"/>
              <a:gd name="connsiteX3" fmla="*/ 2821820 w 5476161"/>
              <a:gd name="connsiteY3" fmla="*/ 455960 h 3987747"/>
              <a:gd name="connsiteX4" fmla="*/ 4981682 w 5476161"/>
              <a:gd name="connsiteY4" fmla="*/ 2618574 h 3987747"/>
              <a:gd name="connsiteX5" fmla="*/ 5456090 w 5476161"/>
              <a:gd name="connsiteY5" fmla="*/ 3349889 h 3987747"/>
              <a:gd name="connsiteX6" fmla="*/ 5344077 w 5476161"/>
              <a:gd name="connsiteY6" fmla="*/ 3977715 h 3987747"/>
              <a:gd name="connsiteX7" fmla="*/ 5024285 w 5476161"/>
              <a:gd name="connsiteY7" fmla="*/ 3536156 h 3987747"/>
              <a:gd name="connsiteX8" fmla="*/ 4617885 w 5476161"/>
              <a:gd name="connsiteY8" fmla="*/ 3959488 h 3987747"/>
              <a:gd name="connsiteX9" fmla="*/ 4281052 w 5476161"/>
              <a:gd name="connsiteY9" fmla="*/ 3491556 h 3987747"/>
              <a:gd name="connsiteX10" fmla="*/ 4042152 w 5476161"/>
              <a:gd name="connsiteY10" fmla="*/ 3959488 h 3987747"/>
              <a:gd name="connsiteX11" fmla="*/ 3745818 w 5476161"/>
              <a:gd name="connsiteY11" fmla="*/ 3468422 h 3987747"/>
              <a:gd name="connsiteX12" fmla="*/ 3538790 w 5476161"/>
              <a:gd name="connsiteY12" fmla="*/ 3987747 h 3987747"/>
              <a:gd name="connsiteX13" fmla="*/ 3246285 w 5476161"/>
              <a:gd name="connsiteY13" fmla="*/ 3502288 h 3987747"/>
              <a:gd name="connsiteX14" fmla="*/ 2992285 w 5476161"/>
              <a:gd name="connsiteY14" fmla="*/ 3934089 h 3987747"/>
              <a:gd name="connsiteX15" fmla="*/ 2726530 w 5476161"/>
              <a:gd name="connsiteY15" fmla="*/ 3490424 h 3987747"/>
              <a:gd name="connsiteX16" fmla="*/ 2416552 w 5476161"/>
              <a:gd name="connsiteY16" fmla="*/ 3942556 h 3987747"/>
              <a:gd name="connsiteX17" fmla="*/ 2120218 w 5476161"/>
              <a:gd name="connsiteY17" fmla="*/ 3485355 h 3987747"/>
              <a:gd name="connsiteX18" fmla="*/ 1859855 w 5476161"/>
              <a:gd name="connsiteY18" fmla="*/ 3933172 h 3987747"/>
              <a:gd name="connsiteX19" fmla="*/ 1587574 w 5476161"/>
              <a:gd name="connsiteY19" fmla="*/ 3508328 h 3987747"/>
              <a:gd name="connsiteX20" fmla="*/ 1307418 w 5476161"/>
              <a:gd name="connsiteY20" fmla="*/ 3934088 h 3987747"/>
              <a:gd name="connsiteX21" fmla="*/ 1044951 w 5476161"/>
              <a:gd name="connsiteY21" fmla="*/ 3468422 h 3987747"/>
              <a:gd name="connsiteX22" fmla="*/ 769057 w 5476161"/>
              <a:gd name="connsiteY22" fmla="*/ 3953718 h 3987747"/>
              <a:gd name="connsiteX23" fmla="*/ 418420 w 5476161"/>
              <a:gd name="connsiteY23" fmla="*/ 3409155 h 3987747"/>
              <a:gd name="connsiteX24" fmla="*/ 62819 w 5476161"/>
              <a:gd name="connsiteY24" fmla="*/ 3934089 h 3987747"/>
              <a:gd name="connsiteX25" fmla="*/ 329815 w 5476161"/>
              <a:gd name="connsiteY25" fmla="*/ 2366515 h 3987747"/>
              <a:gd name="connsiteX0" fmla="*/ 330991 w 5477337"/>
              <a:gd name="connsiteY0" fmla="*/ 2366515 h 3987747"/>
              <a:gd name="connsiteX1" fmla="*/ 1714294 w 5477337"/>
              <a:gd name="connsiteY1" fmla="*/ 714220 h 3987747"/>
              <a:gd name="connsiteX2" fmla="*/ 2304103 w 5477337"/>
              <a:gd name="connsiteY2" fmla="*/ 0 h 3987747"/>
              <a:gd name="connsiteX3" fmla="*/ 2822996 w 5477337"/>
              <a:gd name="connsiteY3" fmla="*/ 455960 h 3987747"/>
              <a:gd name="connsiteX4" fmla="*/ 4982858 w 5477337"/>
              <a:gd name="connsiteY4" fmla="*/ 2618574 h 3987747"/>
              <a:gd name="connsiteX5" fmla="*/ 5457266 w 5477337"/>
              <a:gd name="connsiteY5" fmla="*/ 3349889 h 3987747"/>
              <a:gd name="connsiteX6" fmla="*/ 5345253 w 5477337"/>
              <a:gd name="connsiteY6" fmla="*/ 3977715 h 3987747"/>
              <a:gd name="connsiteX7" fmla="*/ 5025461 w 5477337"/>
              <a:gd name="connsiteY7" fmla="*/ 3536156 h 3987747"/>
              <a:gd name="connsiteX8" fmla="*/ 4619061 w 5477337"/>
              <a:gd name="connsiteY8" fmla="*/ 3959488 h 3987747"/>
              <a:gd name="connsiteX9" fmla="*/ 4282228 w 5477337"/>
              <a:gd name="connsiteY9" fmla="*/ 3491556 h 3987747"/>
              <a:gd name="connsiteX10" fmla="*/ 4043328 w 5477337"/>
              <a:gd name="connsiteY10" fmla="*/ 3959488 h 3987747"/>
              <a:gd name="connsiteX11" fmla="*/ 3746994 w 5477337"/>
              <a:gd name="connsiteY11" fmla="*/ 3468422 h 3987747"/>
              <a:gd name="connsiteX12" fmla="*/ 3539966 w 5477337"/>
              <a:gd name="connsiteY12" fmla="*/ 3987747 h 3987747"/>
              <a:gd name="connsiteX13" fmla="*/ 3247461 w 5477337"/>
              <a:gd name="connsiteY13" fmla="*/ 3502288 h 3987747"/>
              <a:gd name="connsiteX14" fmla="*/ 2993461 w 5477337"/>
              <a:gd name="connsiteY14" fmla="*/ 3934089 h 3987747"/>
              <a:gd name="connsiteX15" fmla="*/ 2727706 w 5477337"/>
              <a:gd name="connsiteY15" fmla="*/ 3490424 h 3987747"/>
              <a:gd name="connsiteX16" fmla="*/ 2417728 w 5477337"/>
              <a:gd name="connsiteY16" fmla="*/ 3942556 h 3987747"/>
              <a:gd name="connsiteX17" fmla="*/ 2121394 w 5477337"/>
              <a:gd name="connsiteY17" fmla="*/ 3485355 h 3987747"/>
              <a:gd name="connsiteX18" fmla="*/ 1861031 w 5477337"/>
              <a:gd name="connsiteY18" fmla="*/ 3933172 h 3987747"/>
              <a:gd name="connsiteX19" fmla="*/ 1588750 w 5477337"/>
              <a:gd name="connsiteY19" fmla="*/ 3508328 h 3987747"/>
              <a:gd name="connsiteX20" fmla="*/ 1308594 w 5477337"/>
              <a:gd name="connsiteY20" fmla="*/ 3934088 h 3987747"/>
              <a:gd name="connsiteX21" fmla="*/ 1046127 w 5477337"/>
              <a:gd name="connsiteY21" fmla="*/ 3468422 h 3987747"/>
              <a:gd name="connsiteX22" fmla="*/ 770233 w 5477337"/>
              <a:gd name="connsiteY22" fmla="*/ 3953718 h 3987747"/>
              <a:gd name="connsiteX23" fmla="*/ 419596 w 5477337"/>
              <a:gd name="connsiteY23" fmla="*/ 3409155 h 3987747"/>
              <a:gd name="connsiteX24" fmla="*/ 63995 w 5477337"/>
              <a:gd name="connsiteY24" fmla="*/ 3934089 h 3987747"/>
              <a:gd name="connsiteX25" fmla="*/ 330991 w 5477337"/>
              <a:gd name="connsiteY25" fmla="*/ 2366515 h 3987747"/>
              <a:gd name="connsiteX0" fmla="*/ 330991 w 5477337"/>
              <a:gd name="connsiteY0" fmla="*/ 2366515 h 3987747"/>
              <a:gd name="connsiteX1" fmla="*/ 1714294 w 5477337"/>
              <a:gd name="connsiteY1" fmla="*/ 714220 h 3987747"/>
              <a:gd name="connsiteX2" fmla="*/ 2304103 w 5477337"/>
              <a:gd name="connsiteY2" fmla="*/ 0 h 3987747"/>
              <a:gd name="connsiteX3" fmla="*/ 3000796 w 5477337"/>
              <a:gd name="connsiteY3" fmla="*/ 743827 h 3987747"/>
              <a:gd name="connsiteX4" fmla="*/ 4982858 w 5477337"/>
              <a:gd name="connsiteY4" fmla="*/ 2618574 h 3987747"/>
              <a:gd name="connsiteX5" fmla="*/ 5457266 w 5477337"/>
              <a:gd name="connsiteY5" fmla="*/ 3349889 h 3987747"/>
              <a:gd name="connsiteX6" fmla="*/ 5345253 w 5477337"/>
              <a:gd name="connsiteY6" fmla="*/ 3977715 h 3987747"/>
              <a:gd name="connsiteX7" fmla="*/ 5025461 w 5477337"/>
              <a:gd name="connsiteY7" fmla="*/ 3536156 h 3987747"/>
              <a:gd name="connsiteX8" fmla="*/ 4619061 w 5477337"/>
              <a:gd name="connsiteY8" fmla="*/ 3959488 h 3987747"/>
              <a:gd name="connsiteX9" fmla="*/ 4282228 w 5477337"/>
              <a:gd name="connsiteY9" fmla="*/ 3491556 h 3987747"/>
              <a:gd name="connsiteX10" fmla="*/ 4043328 w 5477337"/>
              <a:gd name="connsiteY10" fmla="*/ 3959488 h 3987747"/>
              <a:gd name="connsiteX11" fmla="*/ 3746994 w 5477337"/>
              <a:gd name="connsiteY11" fmla="*/ 3468422 h 3987747"/>
              <a:gd name="connsiteX12" fmla="*/ 3539966 w 5477337"/>
              <a:gd name="connsiteY12" fmla="*/ 3987747 h 3987747"/>
              <a:gd name="connsiteX13" fmla="*/ 3247461 w 5477337"/>
              <a:gd name="connsiteY13" fmla="*/ 3502288 h 3987747"/>
              <a:gd name="connsiteX14" fmla="*/ 2993461 w 5477337"/>
              <a:gd name="connsiteY14" fmla="*/ 3934089 h 3987747"/>
              <a:gd name="connsiteX15" fmla="*/ 2727706 w 5477337"/>
              <a:gd name="connsiteY15" fmla="*/ 3490424 h 3987747"/>
              <a:gd name="connsiteX16" fmla="*/ 2417728 w 5477337"/>
              <a:gd name="connsiteY16" fmla="*/ 3942556 h 3987747"/>
              <a:gd name="connsiteX17" fmla="*/ 2121394 w 5477337"/>
              <a:gd name="connsiteY17" fmla="*/ 3485355 h 3987747"/>
              <a:gd name="connsiteX18" fmla="*/ 1861031 w 5477337"/>
              <a:gd name="connsiteY18" fmla="*/ 3933172 h 3987747"/>
              <a:gd name="connsiteX19" fmla="*/ 1588750 w 5477337"/>
              <a:gd name="connsiteY19" fmla="*/ 3508328 h 3987747"/>
              <a:gd name="connsiteX20" fmla="*/ 1308594 w 5477337"/>
              <a:gd name="connsiteY20" fmla="*/ 3934088 h 3987747"/>
              <a:gd name="connsiteX21" fmla="*/ 1046127 w 5477337"/>
              <a:gd name="connsiteY21" fmla="*/ 3468422 h 3987747"/>
              <a:gd name="connsiteX22" fmla="*/ 770233 w 5477337"/>
              <a:gd name="connsiteY22" fmla="*/ 3953718 h 3987747"/>
              <a:gd name="connsiteX23" fmla="*/ 419596 w 5477337"/>
              <a:gd name="connsiteY23" fmla="*/ 3409155 h 3987747"/>
              <a:gd name="connsiteX24" fmla="*/ 63995 w 5477337"/>
              <a:gd name="connsiteY24" fmla="*/ 3934089 h 3987747"/>
              <a:gd name="connsiteX25" fmla="*/ 330991 w 5477337"/>
              <a:gd name="connsiteY25" fmla="*/ 2366515 h 3987747"/>
              <a:gd name="connsiteX0" fmla="*/ 330991 w 5477337"/>
              <a:gd name="connsiteY0" fmla="*/ 2358049 h 3979281"/>
              <a:gd name="connsiteX1" fmla="*/ 1714294 w 5477337"/>
              <a:gd name="connsiteY1" fmla="*/ 705754 h 3979281"/>
              <a:gd name="connsiteX2" fmla="*/ 3633370 w 5477337"/>
              <a:gd name="connsiteY2" fmla="*/ 0 h 3979281"/>
              <a:gd name="connsiteX3" fmla="*/ 3000796 w 5477337"/>
              <a:gd name="connsiteY3" fmla="*/ 735361 h 3979281"/>
              <a:gd name="connsiteX4" fmla="*/ 4982858 w 5477337"/>
              <a:gd name="connsiteY4" fmla="*/ 2610108 h 3979281"/>
              <a:gd name="connsiteX5" fmla="*/ 5457266 w 5477337"/>
              <a:gd name="connsiteY5" fmla="*/ 3341423 h 3979281"/>
              <a:gd name="connsiteX6" fmla="*/ 5345253 w 5477337"/>
              <a:gd name="connsiteY6" fmla="*/ 3969249 h 3979281"/>
              <a:gd name="connsiteX7" fmla="*/ 5025461 w 5477337"/>
              <a:gd name="connsiteY7" fmla="*/ 3527690 h 3979281"/>
              <a:gd name="connsiteX8" fmla="*/ 4619061 w 5477337"/>
              <a:gd name="connsiteY8" fmla="*/ 3951022 h 3979281"/>
              <a:gd name="connsiteX9" fmla="*/ 4282228 w 5477337"/>
              <a:gd name="connsiteY9" fmla="*/ 3483090 h 3979281"/>
              <a:gd name="connsiteX10" fmla="*/ 4043328 w 5477337"/>
              <a:gd name="connsiteY10" fmla="*/ 3951022 h 3979281"/>
              <a:gd name="connsiteX11" fmla="*/ 3746994 w 5477337"/>
              <a:gd name="connsiteY11" fmla="*/ 3459956 h 3979281"/>
              <a:gd name="connsiteX12" fmla="*/ 3539966 w 5477337"/>
              <a:gd name="connsiteY12" fmla="*/ 3979281 h 3979281"/>
              <a:gd name="connsiteX13" fmla="*/ 3247461 w 5477337"/>
              <a:gd name="connsiteY13" fmla="*/ 3493822 h 3979281"/>
              <a:gd name="connsiteX14" fmla="*/ 2993461 w 5477337"/>
              <a:gd name="connsiteY14" fmla="*/ 3925623 h 3979281"/>
              <a:gd name="connsiteX15" fmla="*/ 2727706 w 5477337"/>
              <a:gd name="connsiteY15" fmla="*/ 3481958 h 3979281"/>
              <a:gd name="connsiteX16" fmla="*/ 2417728 w 5477337"/>
              <a:gd name="connsiteY16" fmla="*/ 3934090 h 3979281"/>
              <a:gd name="connsiteX17" fmla="*/ 2121394 w 5477337"/>
              <a:gd name="connsiteY17" fmla="*/ 3476889 h 3979281"/>
              <a:gd name="connsiteX18" fmla="*/ 1861031 w 5477337"/>
              <a:gd name="connsiteY18" fmla="*/ 3924706 h 3979281"/>
              <a:gd name="connsiteX19" fmla="*/ 1588750 w 5477337"/>
              <a:gd name="connsiteY19" fmla="*/ 3499862 h 3979281"/>
              <a:gd name="connsiteX20" fmla="*/ 1308594 w 5477337"/>
              <a:gd name="connsiteY20" fmla="*/ 3925622 h 3979281"/>
              <a:gd name="connsiteX21" fmla="*/ 1046127 w 5477337"/>
              <a:gd name="connsiteY21" fmla="*/ 3459956 h 3979281"/>
              <a:gd name="connsiteX22" fmla="*/ 770233 w 5477337"/>
              <a:gd name="connsiteY22" fmla="*/ 3945252 h 3979281"/>
              <a:gd name="connsiteX23" fmla="*/ 419596 w 5477337"/>
              <a:gd name="connsiteY23" fmla="*/ 3400689 h 3979281"/>
              <a:gd name="connsiteX24" fmla="*/ 63995 w 5477337"/>
              <a:gd name="connsiteY24" fmla="*/ 3925623 h 3979281"/>
              <a:gd name="connsiteX25" fmla="*/ 330991 w 5477337"/>
              <a:gd name="connsiteY25" fmla="*/ 2358049 h 3979281"/>
              <a:gd name="connsiteX0" fmla="*/ 330991 w 5477337"/>
              <a:gd name="connsiteY0" fmla="*/ 2358049 h 3979281"/>
              <a:gd name="connsiteX1" fmla="*/ 1714294 w 5477337"/>
              <a:gd name="connsiteY1" fmla="*/ 705754 h 3979281"/>
              <a:gd name="connsiteX2" fmla="*/ 3633370 w 5477337"/>
              <a:gd name="connsiteY2" fmla="*/ 0 h 3979281"/>
              <a:gd name="connsiteX3" fmla="*/ 4109930 w 5477337"/>
              <a:gd name="connsiteY3" fmla="*/ 557561 h 3979281"/>
              <a:gd name="connsiteX4" fmla="*/ 4982858 w 5477337"/>
              <a:gd name="connsiteY4" fmla="*/ 2610108 h 3979281"/>
              <a:gd name="connsiteX5" fmla="*/ 5457266 w 5477337"/>
              <a:gd name="connsiteY5" fmla="*/ 3341423 h 3979281"/>
              <a:gd name="connsiteX6" fmla="*/ 5345253 w 5477337"/>
              <a:gd name="connsiteY6" fmla="*/ 3969249 h 3979281"/>
              <a:gd name="connsiteX7" fmla="*/ 5025461 w 5477337"/>
              <a:gd name="connsiteY7" fmla="*/ 3527690 h 3979281"/>
              <a:gd name="connsiteX8" fmla="*/ 4619061 w 5477337"/>
              <a:gd name="connsiteY8" fmla="*/ 3951022 h 3979281"/>
              <a:gd name="connsiteX9" fmla="*/ 4282228 w 5477337"/>
              <a:gd name="connsiteY9" fmla="*/ 3483090 h 3979281"/>
              <a:gd name="connsiteX10" fmla="*/ 4043328 w 5477337"/>
              <a:gd name="connsiteY10" fmla="*/ 3951022 h 3979281"/>
              <a:gd name="connsiteX11" fmla="*/ 3746994 w 5477337"/>
              <a:gd name="connsiteY11" fmla="*/ 3459956 h 3979281"/>
              <a:gd name="connsiteX12" fmla="*/ 3539966 w 5477337"/>
              <a:gd name="connsiteY12" fmla="*/ 3979281 h 3979281"/>
              <a:gd name="connsiteX13" fmla="*/ 3247461 w 5477337"/>
              <a:gd name="connsiteY13" fmla="*/ 3493822 h 3979281"/>
              <a:gd name="connsiteX14" fmla="*/ 2993461 w 5477337"/>
              <a:gd name="connsiteY14" fmla="*/ 3925623 h 3979281"/>
              <a:gd name="connsiteX15" fmla="*/ 2727706 w 5477337"/>
              <a:gd name="connsiteY15" fmla="*/ 3481958 h 3979281"/>
              <a:gd name="connsiteX16" fmla="*/ 2417728 w 5477337"/>
              <a:gd name="connsiteY16" fmla="*/ 3934090 h 3979281"/>
              <a:gd name="connsiteX17" fmla="*/ 2121394 w 5477337"/>
              <a:gd name="connsiteY17" fmla="*/ 3476889 h 3979281"/>
              <a:gd name="connsiteX18" fmla="*/ 1861031 w 5477337"/>
              <a:gd name="connsiteY18" fmla="*/ 3924706 h 3979281"/>
              <a:gd name="connsiteX19" fmla="*/ 1588750 w 5477337"/>
              <a:gd name="connsiteY19" fmla="*/ 3499862 h 3979281"/>
              <a:gd name="connsiteX20" fmla="*/ 1308594 w 5477337"/>
              <a:gd name="connsiteY20" fmla="*/ 3925622 h 3979281"/>
              <a:gd name="connsiteX21" fmla="*/ 1046127 w 5477337"/>
              <a:gd name="connsiteY21" fmla="*/ 3459956 h 3979281"/>
              <a:gd name="connsiteX22" fmla="*/ 770233 w 5477337"/>
              <a:gd name="connsiteY22" fmla="*/ 3945252 h 3979281"/>
              <a:gd name="connsiteX23" fmla="*/ 419596 w 5477337"/>
              <a:gd name="connsiteY23" fmla="*/ 3400689 h 3979281"/>
              <a:gd name="connsiteX24" fmla="*/ 63995 w 5477337"/>
              <a:gd name="connsiteY24" fmla="*/ 3925623 h 3979281"/>
              <a:gd name="connsiteX25" fmla="*/ 330991 w 5477337"/>
              <a:gd name="connsiteY25" fmla="*/ 2358049 h 3979281"/>
              <a:gd name="connsiteX0" fmla="*/ 330991 w 5477337"/>
              <a:gd name="connsiteY0" fmla="*/ 2358049 h 3979281"/>
              <a:gd name="connsiteX1" fmla="*/ 1714294 w 5477337"/>
              <a:gd name="connsiteY1" fmla="*/ 705754 h 3979281"/>
              <a:gd name="connsiteX2" fmla="*/ 3633370 w 5477337"/>
              <a:gd name="connsiteY2" fmla="*/ 0 h 3979281"/>
              <a:gd name="connsiteX3" fmla="*/ 4109930 w 5477337"/>
              <a:gd name="connsiteY3" fmla="*/ 557561 h 3979281"/>
              <a:gd name="connsiteX4" fmla="*/ 5143725 w 5477337"/>
              <a:gd name="connsiteY4" fmla="*/ 1865041 h 3979281"/>
              <a:gd name="connsiteX5" fmla="*/ 5457266 w 5477337"/>
              <a:gd name="connsiteY5" fmla="*/ 3341423 h 3979281"/>
              <a:gd name="connsiteX6" fmla="*/ 5345253 w 5477337"/>
              <a:gd name="connsiteY6" fmla="*/ 3969249 h 3979281"/>
              <a:gd name="connsiteX7" fmla="*/ 5025461 w 5477337"/>
              <a:gd name="connsiteY7" fmla="*/ 3527690 h 3979281"/>
              <a:gd name="connsiteX8" fmla="*/ 4619061 w 5477337"/>
              <a:gd name="connsiteY8" fmla="*/ 3951022 h 3979281"/>
              <a:gd name="connsiteX9" fmla="*/ 4282228 w 5477337"/>
              <a:gd name="connsiteY9" fmla="*/ 3483090 h 3979281"/>
              <a:gd name="connsiteX10" fmla="*/ 4043328 w 5477337"/>
              <a:gd name="connsiteY10" fmla="*/ 3951022 h 3979281"/>
              <a:gd name="connsiteX11" fmla="*/ 3746994 w 5477337"/>
              <a:gd name="connsiteY11" fmla="*/ 3459956 h 3979281"/>
              <a:gd name="connsiteX12" fmla="*/ 3539966 w 5477337"/>
              <a:gd name="connsiteY12" fmla="*/ 3979281 h 3979281"/>
              <a:gd name="connsiteX13" fmla="*/ 3247461 w 5477337"/>
              <a:gd name="connsiteY13" fmla="*/ 3493822 h 3979281"/>
              <a:gd name="connsiteX14" fmla="*/ 2993461 w 5477337"/>
              <a:gd name="connsiteY14" fmla="*/ 3925623 h 3979281"/>
              <a:gd name="connsiteX15" fmla="*/ 2727706 w 5477337"/>
              <a:gd name="connsiteY15" fmla="*/ 3481958 h 3979281"/>
              <a:gd name="connsiteX16" fmla="*/ 2417728 w 5477337"/>
              <a:gd name="connsiteY16" fmla="*/ 3934090 h 3979281"/>
              <a:gd name="connsiteX17" fmla="*/ 2121394 w 5477337"/>
              <a:gd name="connsiteY17" fmla="*/ 3476889 h 3979281"/>
              <a:gd name="connsiteX18" fmla="*/ 1861031 w 5477337"/>
              <a:gd name="connsiteY18" fmla="*/ 3924706 h 3979281"/>
              <a:gd name="connsiteX19" fmla="*/ 1588750 w 5477337"/>
              <a:gd name="connsiteY19" fmla="*/ 3499862 h 3979281"/>
              <a:gd name="connsiteX20" fmla="*/ 1308594 w 5477337"/>
              <a:gd name="connsiteY20" fmla="*/ 3925622 h 3979281"/>
              <a:gd name="connsiteX21" fmla="*/ 1046127 w 5477337"/>
              <a:gd name="connsiteY21" fmla="*/ 3459956 h 3979281"/>
              <a:gd name="connsiteX22" fmla="*/ 770233 w 5477337"/>
              <a:gd name="connsiteY22" fmla="*/ 3945252 h 3979281"/>
              <a:gd name="connsiteX23" fmla="*/ 419596 w 5477337"/>
              <a:gd name="connsiteY23" fmla="*/ 3400689 h 3979281"/>
              <a:gd name="connsiteX24" fmla="*/ 63995 w 5477337"/>
              <a:gd name="connsiteY24" fmla="*/ 3925623 h 3979281"/>
              <a:gd name="connsiteX25" fmla="*/ 330991 w 5477337"/>
              <a:gd name="connsiteY25" fmla="*/ 2358049 h 3979281"/>
              <a:gd name="connsiteX0" fmla="*/ 330991 w 5477337"/>
              <a:gd name="connsiteY0" fmla="*/ 2358049 h 3979281"/>
              <a:gd name="connsiteX1" fmla="*/ 1714294 w 5477337"/>
              <a:gd name="connsiteY1" fmla="*/ 705754 h 3979281"/>
              <a:gd name="connsiteX2" fmla="*/ 3633370 w 5477337"/>
              <a:gd name="connsiteY2" fmla="*/ 0 h 3979281"/>
              <a:gd name="connsiteX3" fmla="*/ 4177663 w 5477337"/>
              <a:gd name="connsiteY3" fmla="*/ 591428 h 3979281"/>
              <a:gd name="connsiteX4" fmla="*/ 5143725 w 5477337"/>
              <a:gd name="connsiteY4" fmla="*/ 1865041 h 3979281"/>
              <a:gd name="connsiteX5" fmla="*/ 5457266 w 5477337"/>
              <a:gd name="connsiteY5" fmla="*/ 3341423 h 3979281"/>
              <a:gd name="connsiteX6" fmla="*/ 5345253 w 5477337"/>
              <a:gd name="connsiteY6" fmla="*/ 3969249 h 3979281"/>
              <a:gd name="connsiteX7" fmla="*/ 5025461 w 5477337"/>
              <a:gd name="connsiteY7" fmla="*/ 3527690 h 3979281"/>
              <a:gd name="connsiteX8" fmla="*/ 4619061 w 5477337"/>
              <a:gd name="connsiteY8" fmla="*/ 3951022 h 3979281"/>
              <a:gd name="connsiteX9" fmla="*/ 4282228 w 5477337"/>
              <a:gd name="connsiteY9" fmla="*/ 3483090 h 3979281"/>
              <a:gd name="connsiteX10" fmla="*/ 4043328 w 5477337"/>
              <a:gd name="connsiteY10" fmla="*/ 3951022 h 3979281"/>
              <a:gd name="connsiteX11" fmla="*/ 3746994 w 5477337"/>
              <a:gd name="connsiteY11" fmla="*/ 3459956 h 3979281"/>
              <a:gd name="connsiteX12" fmla="*/ 3539966 w 5477337"/>
              <a:gd name="connsiteY12" fmla="*/ 3979281 h 3979281"/>
              <a:gd name="connsiteX13" fmla="*/ 3247461 w 5477337"/>
              <a:gd name="connsiteY13" fmla="*/ 3493822 h 3979281"/>
              <a:gd name="connsiteX14" fmla="*/ 2993461 w 5477337"/>
              <a:gd name="connsiteY14" fmla="*/ 3925623 h 3979281"/>
              <a:gd name="connsiteX15" fmla="*/ 2727706 w 5477337"/>
              <a:gd name="connsiteY15" fmla="*/ 3481958 h 3979281"/>
              <a:gd name="connsiteX16" fmla="*/ 2417728 w 5477337"/>
              <a:gd name="connsiteY16" fmla="*/ 3934090 h 3979281"/>
              <a:gd name="connsiteX17" fmla="*/ 2121394 w 5477337"/>
              <a:gd name="connsiteY17" fmla="*/ 3476889 h 3979281"/>
              <a:gd name="connsiteX18" fmla="*/ 1861031 w 5477337"/>
              <a:gd name="connsiteY18" fmla="*/ 3924706 h 3979281"/>
              <a:gd name="connsiteX19" fmla="*/ 1588750 w 5477337"/>
              <a:gd name="connsiteY19" fmla="*/ 3499862 h 3979281"/>
              <a:gd name="connsiteX20" fmla="*/ 1308594 w 5477337"/>
              <a:gd name="connsiteY20" fmla="*/ 3925622 h 3979281"/>
              <a:gd name="connsiteX21" fmla="*/ 1046127 w 5477337"/>
              <a:gd name="connsiteY21" fmla="*/ 3459956 h 3979281"/>
              <a:gd name="connsiteX22" fmla="*/ 770233 w 5477337"/>
              <a:gd name="connsiteY22" fmla="*/ 3945252 h 3979281"/>
              <a:gd name="connsiteX23" fmla="*/ 419596 w 5477337"/>
              <a:gd name="connsiteY23" fmla="*/ 3400689 h 3979281"/>
              <a:gd name="connsiteX24" fmla="*/ 63995 w 5477337"/>
              <a:gd name="connsiteY24" fmla="*/ 3925623 h 3979281"/>
              <a:gd name="connsiteX25" fmla="*/ 330991 w 5477337"/>
              <a:gd name="connsiteY25" fmla="*/ 2358049 h 3979281"/>
              <a:gd name="connsiteX0" fmla="*/ 330991 w 5477337"/>
              <a:gd name="connsiteY0" fmla="*/ 2358049 h 3979281"/>
              <a:gd name="connsiteX1" fmla="*/ 1714294 w 5477337"/>
              <a:gd name="connsiteY1" fmla="*/ 705754 h 3979281"/>
              <a:gd name="connsiteX2" fmla="*/ 3633370 w 5477337"/>
              <a:gd name="connsiteY2" fmla="*/ 0 h 3979281"/>
              <a:gd name="connsiteX3" fmla="*/ 4177663 w 5477337"/>
              <a:gd name="connsiteY3" fmla="*/ 591428 h 3979281"/>
              <a:gd name="connsiteX4" fmla="*/ 5143725 w 5477337"/>
              <a:gd name="connsiteY4" fmla="*/ 1865041 h 3979281"/>
              <a:gd name="connsiteX5" fmla="*/ 5457266 w 5477337"/>
              <a:gd name="connsiteY5" fmla="*/ 3341423 h 3979281"/>
              <a:gd name="connsiteX6" fmla="*/ 5345253 w 5477337"/>
              <a:gd name="connsiteY6" fmla="*/ 3969249 h 3979281"/>
              <a:gd name="connsiteX7" fmla="*/ 5025461 w 5477337"/>
              <a:gd name="connsiteY7" fmla="*/ 3527690 h 3979281"/>
              <a:gd name="connsiteX8" fmla="*/ 4619061 w 5477337"/>
              <a:gd name="connsiteY8" fmla="*/ 3951022 h 3979281"/>
              <a:gd name="connsiteX9" fmla="*/ 4282228 w 5477337"/>
              <a:gd name="connsiteY9" fmla="*/ 3483090 h 3979281"/>
              <a:gd name="connsiteX10" fmla="*/ 4043328 w 5477337"/>
              <a:gd name="connsiteY10" fmla="*/ 3951022 h 3979281"/>
              <a:gd name="connsiteX11" fmla="*/ 3746994 w 5477337"/>
              <a:gd name="connsiteY11" fmla="*/ 3459956 h 3979281"/>
              <a:gd name="connsiteX12" fmla="*/ 3539966 w 5477337"/>
              <a:gd name="connsiteY12" fmla="*/ 3979281 h 3979281"/>
              <a:gd name="connsiteX13" fmla="*/ 3247461 w 5477337"/>
              <a:gd name="connsiteY13" fmla="*/ 3493822 h 3979281"/>
              <a:gd name="connsiteX14" fmla="*/ 2993461 w 5477337"/>
              <a:gd name="connsiteY14" fmla="*/ 3925623 h 3979281"/>
              <a:gd name="connsiteX15" fmla="*/ 2727706 w 5477337"/>
              <a:gd name="connsiteY15" fmla="*/ 3481958 h 3979281"/>
              <a:gd name="connsiteX16" fmla="*/ 2417728 w 5477337"/>
              <a:gd name="connsiteY16" fmla="*/ 3934090 h 3979281"/>
              <a:gd name="connsiteX17" fmla="*/ 2121394 w 5477337"/>
              <a:gd name="connsiteY17" fmla="*/ 3476889 h 3979281"/>
              <a:gd name="connsiteX18" fmla="*/ 1861031 w 5477337"/>
              <a:gd name="connsiteY18" fmla="*/ 3924706 h 3979281"/>
              <a:gd name="connsiteX19" fmla="*/ 1588750 w 5477337"/>
              <a:gd name="connsiteY19" fmla="*/ 3499862 h 3979281"/>
              <a:gd name="connsiteX20" fmla="*/ 1308594 w 5477337"/>
              <a:gd name="connsiteY20" fmla="*/ 3925622 h 3979281"/>
              <a:gd name="connsiteX21" fmla="*/ 1046127 w 5477337"/>
              <a:gd name="connsiteY21" fmla="*/ 3459956 h 3979281"/>
              <a:gd name="connsiteX22" fmla="*/ 770233 w 5477337"/>
              <a:gd name="connsiteY22" fmla="*/ 3945252 h 3979281"/>
              <a:gd name="connsiteX23" fmla="*/ 419596 w 5477337"/>
              <a:gd name="connsiteY23" fmla="*/ 3400689 h 3979281"/>
              <a:gd name="connsiteX24" fmla="*/ 63995 w 5477337"/>
              <a:gd name="connsiteY24" fmla="*/ 3925623 h 3979281"/>
              <a:gd name="connsiteX25" fmla="*/ 330991 w 5477337"/>
              <a:gd name="connsiteY25" fmla="*/ 2358049 h 3979281"/>
              <a:gd name="connsiteX0" fmla="*/ 330991 w 5477337"/>
              <a:gd name="connsiteY0" fmla="*/ 2358049 h 3979281"/>
              <a:gd name="connsiteX1" fmla="*/ 1714294 w 5477337"/>
              <a:gd name="connsiteY1" fmla="*/ 705754 h 3979281"/>
              <a:gd name="connsiteX2" fmla="*/ 3633370 w 5477337"/>
              <a:gd name="connsiteY2" fmla="*/ 0 h 3979281"/>
              <a:gd name="connsiteX3" fmla="*/ 4177663 w 5477337"/>
              <a:gd name="connsiteY3" fmla="*/ 591428 h 3979281"/>
              <a:gd name="connsiteX4" fmla="*/ 5143725 w 5477337"/>
              <a:gd name="connsiteY4" fmla="*/ 1865041 h 3979281"/>
              <a:gd name="connsiteX5" fmla="*/ 5457266 w 5477337"/>
              <a:gd name="connsiteY5" fmla="*/ 3341423 h 3979281"/>
              <a:gd name="connsiteX6" fmla="*/ 5345253 w 5477337"/>
              <a:gd name="connsiteY6" fmla="*/ 3969249 h 3979281"/>
              <a:gd name="connsiteX7" fmla="*/ 5025461 w 5477337"/>
              <a:gd name="connsiteY7" fmla="*/ 3527690 h 3979281"/>
              <a:gd name="connsiteX8" fmla="*/ 4619061 w 5477337"/>
              <a:gd name="connsiteY8" fmla="*/ 3951022 h 3979281"/>
              <a:gd name="connsiteX9" fmla="*/ 4282228 w 5477337"/>
              <a:gd name="connsiteY9" fmla="*/ 3483090 h 3979281"/>
              <a:gd name="connsiteX10" fmla="*/ 4043328 w 5477337"/>
              <a:gd name="connsiteY10" fmla="*/ 3951022 h 3979281"/>
              <a:gd name="connsiteX11" fmla="*/ 3746994 w 5477337"/>
              <a:gd name="connsiteY11" fmla="*/ 3459956 h 3979281"/>
              <a:gd name="connsiteX12" fmla="*/ 3539966 w 5477337"/>
              <a:gd name="connsiteY12" fmla="*/ 3979281 h 3979281"/>
              <a:gd name="connsiteX13" fmla="*/ 3247461 w 5477337"/>
              <a:gd name="connsiteY13" fmla="*/ 3493822 h 3979281"/>
              <a:gd name="connsiteX14" fmla="*/ 2993461 w 5477337"/>
              <a:gd name="connsiteY14" fmla="*/ 3925623 h 3979281"/>
              <a:gd name="connsiteX15" fmla="*/ 2727706 w 5477337"/>
              <a:gd name="connsiteY15" fmla="*/ 3481958 h 3979281"/>
              <a:gd name="connsiteX16" fmla="*/ 2417728 w 5477337"/>
              <a:gd name="connsiteY16" fmla="*/ 3934090 h 3979281"/>
              <a:gd name="connsiteX17" fmla="*/ 2121394 w 5477337"/>
              <a:gd name="connsiteY17" fmla="*/ 3476889 h 3979281"/>
              <a:gd name="connsiteX18" fmla="*/ 1861031 w 5477337"/>
              <a:gd name="connsiteY18" fmla="*/ 3924706 h 3979281"/>
              <a:gd name="connsiteX19" fmla="*/ 1588750 w 5477337"/>
              <a:gd name="connsiteY19" fmla="*/ 3499862 h 3979281"/>
              <a:gd name="connsiteX20" fmla="*/ 1308594 w 5477337"/>
              <a:gd name="connsiteY20" fmla="*/ 3925622 h 3979281"/>
              <a:gd name="connsiteX21" fmla="*/ 1046127 w 5477337"/>
              <a:gd name="connsiteY21" fmla="*/ 3459956 h 3979281"/>
              <a:gd name="connsiteX22" fmla="*/ 770233 w 5477337"/>
              <a:gd name="connsiteY22" fmla="*/ 3945252 h 3979281"/>
              <a:gd name="connsiteX23" fmla="*/ 419596 w 5477337"/>
              <a:gd name="connsiteY23" fmla="*/ 3400689 h 3979281"/>
              <a:gd name="connsiteX24" fmla="*/ 63995 w 5477337"/>
              <a:gd name="connsiteY24" fmla="*/ 3925623 h 3979281"/>
              <a:gd name="connsiteX25" fmla="*/ 330991 w 5477337"/>
              <a:gd name="connsiteY25" fmla="*/ 2358049 h 3979281"/>
              <a:gd name="connsiteX0" fmla="*/ 379217 w 5525563"/>
              <a:gd name="connsiteY0" fmla="*/ 2358049 h 3979281"/>
              <a:gd name="connsiteX1" fmla="*/ 2990187 w 5525563"/>
              <a:gd name="connsiteY1" fmla="*/ 781954 h 3979281"/>
              <a:gd name="connsiteX2" fmla="*/ 3681596 w 5525563"/>
              <a:gd name="connsiteY2" fmla="*/ 0 h 3979281"/>
              <a:gd name="connsiteX3" fmla="*/ 4225889 w 5525563"/>
              <a:gd name="connsiteY3" fmla="*/ 591428 h 3979281"/>
              <a:gd name="connsiteX4" fmla="*/ 5191951 w 5525563"/>
              <a:gd name="connsiteY4" fmla="*/ 1865041 h 3979281"/>
              <a:gd name="connsiteX5" fmla="*/ 5505492 w 5525563"/>
              <a:gd name="connsiteY5" fmla="*/ 3341423 h 3979281"/>
              <a:gd name="connsiteX6" fmla="*/ 5393479 w 5525563"/>
              <a:gd name="connsiteY6" fmla="*/ 3969249 h 3979281"/>
              <a:gd name="connsiteX7" fmla="*/ 5073687 w 5525563"/>
              <a:gd name="connsiteY7" fmla="*/ 3527690 h 3979281"/>
              <a:gd name="connsiteX8" fmla="*/ 4667287 w 5525563"/>
              <a:gd name="connsiteY8" fmla="*/ 3951022 h 3979281"/>
              <a:gd name="connsiteX9" fmla="*/ 4330454 w 5525563"/>
              <a:gd name="connsiteY9" fmla="*/ 3483090 h 3979281"/>
              <a:gd name="connsiteX10" fmla="*/ 4091554 w 5525563"/>
              <a:gd name="connsiteY10" fmla="*/ 3951022 h 3979281"/>
              <a:gd name="connsiteX11" fmla="*/ 3795220 w 5525563"/>
              <a:gd name="connsiteY11" fmla="*/ 3459956 h 3979281"/>
              <a:gd name="connsiteX12" fmla="*/ 3588192 w 5525563"/>
              <a:gd name="connsiteY12" fmla="*/ 3979281 h 3979281"/>
              <a:gd name="connsiteX13" fmla="*/ 3295687 w 5525563"/>
              <a:gd name="connsiteY13" fmla="*/ 3493822 h 3979281"/>
              <a:gd name="connsiteX14" fmla="*/ 3041687 w 5525563"/>
              <a:gd name="connsiteY14" fmla="*/ 3925623 h 3979281"/>
              <a:gd name="connsiteX15" fmla="*/ 2775932 w 5525563"/>
              <a:gd name="connsiteY15" fmla="*/ 3481958 h 3979281"/>
              <a:gd name="connsiteX16" fmla="*/ 2465954 w 5525563"/>
              <a:gd name="connsiteY16" fmla="*/ 3934090 h 3979281"/>
              <a:gd name="connsiteX17" fmla="*/ 2169620 w 5525563"/>
              <a:gd name="connsiteY17" fmla="*/ 3476889 h 3979281"/>
              <a:gd name="connsiteX18" fmla="*/ 1909257 w 5525563"/>
              <a:gd name="connsiteY18" fmla="*/ 3924706 h 3979281"/>
              <a:gd name="connsiteX19" fmla="*/ 1636976 w 5525563"/>
              <a:gd name="connsiteY19" fmla="*/ 3499862 h 3979281"/>
              <a:gd name="connsiteX20" fmla="*/ 1356820 w 5525563"/>
              <a:gd name="connsiteY20" fmla="*/ 3925622 h 3979281"/>
              <a:gd name="connsiteX21" fmla="*/ 1094353 w 5525563"/>
              <a:gd name="connsiteY21" fmla="*/ 3459956 h 3979281"/>
              <a:gd name="connsiteX22" fmla="*/ 818459 w 5525563"/>
              <a:gd name="connsiteY22" fmla="*/ 3945252 h 3979281"/>
              <a:gd name="connsiteX23" fmla="*/ 467822 w 5525563"/>
              <a:gd name="connsiteY23" fmla="*/ 3400689 h 3979281"/>
              <a:gd name="connsiteX24" fmla="*/ 112221 w 5525563"/>
              <a:gd name="connsiteY24" fmla="*/ 3925623 h 3979281"/>
              <a:gd name="connsiteX25" fmla="*/ 379217 w 5525563"/>
              <a:gd name="connsiteY25" fmla="*/ 2358049 h 3979281"/>
              <a:gd name="connsiteX0" fmla="*/ 379217 w 5525563"/>
              <a:gd name="connsiteY0" fmla="*/ 2358049 h 3979281"/>
              <a:gd name="connsiteX1" fmla="*/ 2990187 w 5525563"/>
              <a:gd name="connsiteY1" fmla="*/ 781954 h 3979281"/>
              <a:gd name="connsiteX2" fmla="*/ 3681596 w 5525563"/>
              <a:gd name="connsiteY2" fmla="*/ 0 h 3979281"/>
              <a:gd name="connsiteX3" fmla="*/ 4225889 w 5525563"/>
              <a:gd name="connsiteY3" fmla="*/ 591428 h 3979281"/>
              <a:gd name="connsiteX4" fmla="*/ 5191951 w 5525563"/>
              <a:gd name="connsiteY4" fmla="*/ 1865041 h 3979281"/>
              <a:gd name="connsiteX5" fmla="*/ 5505492 w 5525563"/>
              <a:gd name="connsiteY5" fmla="*/ 3341423 h 3979281"/>
              <a:gd name="connsiteX6" fmla="*/ 5393479 w 5525563"/>
              <a:gd name="connsiteY6" fmla="*/ 3969249 h 3979281"/>
              <a:gd name="connsiteX7" fmla="*/ 5073687 w 5525563"/>
              <a:gd name="connsiteY7" fmla="*/ 3527690 h 3979281"/>
              <a:gd name="connsiteX8" fmla="*/ 4667287 w 5525563"/>
              <a:gd name="connsiteY8" fmla="*/ 3951022 h 3979281"/>
              <a:gd name="connsiteX9" fmla="*/ 4330454 w 5525563"/>
              <a:gd name="connsiteY9" fmla="*/ 3483090 h 3979281"/>
              <a:gd name="connsiteX10" fmla="*/ 4091554 w 5525563"/>
              <a:gd name="connsiteY10" fmla="*/ 3951022 h 3979281"/>
              <a:gd name="connsiteX11" fmla="*/ 3795220 w 5525563"/>
              <a:gd name="connsiteY11" fmla="*/ 3459956 h 3979281"/>
              <a:gd name="connsiteX12" fmla="*/ 3588192 w 5525563"/>
              <a:gd name="connsiteY12" fmla="*/ 3979281 h 3979281"/>
              <a:gd name="connsiteX13" fmla="*/ 3295687 w 5525563"/>
              <a:gd name="connsiteY13" fmla="*/ 3493822 h 3979281"/>
              <a:gd name="connsiteX14" fmla="*/ 3041687 w 5525563"/>
              <a:gd name="connsiteY14" fmla="*/ 3925623 h 3979281"/>
              <a:gd name="connsiteX15" fmla="*/ 2775932 w 5525563"/>
              <a:gd name="connsiteY15" fmla="*/ 3481958 h 3979281"/>
              <a:gd name="connsiteX16" fmla="*/ 2465954 w 5525563"/>
              <a:gd name="connsiteY16" fmla="*/ 3934090 h 3979281"/>
              <a:gd name="connsiteX17" fmla="*/ 2169620 w 5525563"/>
              <a:gd name="connsiteY17" fmla="*/ 3476889 h 3979281"/>
              <a:gd name="connsiteX18" fmla="*/ 1909257 w 5525563"/>
              <a:gd name="connsiteY18" fmla="*/ 3924706 h 3979281"/>
              <a:gd name="connsiteX19" fmla="*/ 1636976 w 5525563"/>
              <a:gd name="connsiteY19" fmla="*/ 3499862 h 3979281"/>
              <a:gd name="connsiteX20" fmla="*/ 1356820 w 5525563"/>
              <a:gd name="connsiteY20" fmla="*/ 3925622 h 3979281"/>
              <a:gd name="connsiteX21" fmla="*/ 1094353 w 5525563"/>
              <a:gd name="connsiteY21" fmla="*/ 3459956 h 3979281"/>
              <a:gd name="connsiteX22" fmla="*/ 818459 w 5525563"/>
              <a:gd name="connsiteY22" fmla="*/ 3945252 h 3979281"/>
              <a:gd name="connsiteX23" fmla="*/ 467822 w 5525563"/>
              <a:gd name="connsiteY23" fmla="*/ 3400689 h 3979281"/>
              <a:gd name="connsiteX24" fmla="*/ 112221 w 5525563"/>
              <a:gd name="connsiteY24" fmla="*/ 3925623 h 3979281"/>
              <a:gd name="connsiteX25" fmla="*/ 379217 w 5525563"/>
              <a:gd name="connsiteY25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527690 h 3979281"/>
              <a:gd name="connsiteX8" fmla="*/ 4650555 w 5508831"/>
              <a:gd name="connsiteY8" fmla="*/ 3951022 h 3979281"/>
              <a:gd name="connsiteX9" fmla="*/ 4313722 w 5508831"/>
              <a:gd name="connsiteY9" fmla="*/ 3483090 h 3979281"/>
              <a:gd name="connsiteX10" fmla="*/ 4074822 w 5508831"/>
              <a:gd name="connsiteY10" fmla="*/ 3951022 h 3979281"/>
              <a:gd name="connsiteX11" fmla="*/ 3778488 w 5508831"/>
              <a:gd name="connsiteY11" fmla="*/ 3459956 h 3979281"/>
              <a:gd name="connsiteX12" fmla="*/ 3571460 w 5508831"/>
              <a:gd name="connsiteY12" fmla="*/ 3979281 h 3979281"/>
              <a:gd name="connsiteX13" fmla="*/ 3278955 w 5508831"/>
              <a:gd name="connsiteY13" fmla="*/ 3493822 h 3979281"/>
              <a:gd name="connsiteX14" fmla="*/ 3024955 w 5508831"/>
              <a:gd name="connsiteY14" fmla="*/ 3925623 h 3979281"/>
              <a:gd name="connsiteX15" fmla="*/ 2759200 w 5508831"/>
              <a:gd name="connsiteY15" fmla="*/ 3481958 h 3979281"/>
              <a:gd name="connsiteX16" fmla="*/ 2449222 w 5508831"/>
              <a:gd name="connsiteY16" fmla="*/ 3934090 h 3979281"/>
              <a:gd name="connsiteX17" fmla="*/ 2152888 w 5508831"/>
              <a:gd name="connsiteY17" fmla="*/ 3476889 h 3979281"/>
              <a:gd name="connsiteX18" fmla="*/ 1892525 w 5508831"/>
              <a:gd name="connsiteY18" fmla="*/ 3924706 h 3979281"/>
              <a:gd name="connsiteX19" fmla="*/ 1620244 w 5508831"/>
              <a:gd name="connsiteY19" fmla="*/ 3499862 h 3979281"/>
              <a:gd name="connsiteX20" fmla="*/ 1340088 w 5508831"/>
              <a:gd name="connsiteY20" fmla="*/ 3925622 h 3979281"/>
              <a:gd name="connsiteX21" fmla="*/ 1077621 w 5508831"/>
              <a:gd name="connsiteY21" fmla="*/ 3459956 h 3979281"/>
              <a:gd name="connsiteX22" fmla="*/ 801727 w 5508831"/>
              <a:gd name="connsiteY22" fmla="*/ 3945252 h 3979281"/>
              <a:gd name="connsiteX23" fmla="*/ 451090 w 5508831"/>
              <a:gd name="connsiteY23" fmla="*/ 3400689 h 3979281"/>
              <a:gd name="connsiteX24" fmla="*/ 95489 w 5508831"/>
              <a:gd name="connsiteY24" fmla="*/ 3925623 h 3979281"/>
              <a:gd name="connsiteX25" fmla="*/ 362485 w 5508831"/>
              <a:gd name="connsiteY25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527690 h 3979281"/>
              <a:gd name="connsiteX8" fmla="*/ 4650555 w 5508831"/>
              <a:gd name="connsiteY8" fmla="*/ 3951022 h 3979281"/>
              <a:gd name="connsiteX9" fmla="*/ 4313722 w 5508831"/>
              <a:gd name="connsiteY9" fmla="*/ 3483090 h 3979281"/>
              <a:gd name="connsiteX10" fmla="*/ 4003384 w 5508831"/>
              <a:gd name="connsiteY10" fmla="*/ 3958166 h 3979281"/>
              <a:gd name="connsiteX11" fmla="*/ 3778488 w 5508831"/>
              <a:gd name="connsiteY11" fmla="*/ 3459956 h 3979281"/>
              <a:gd name="connsiteX12" fmla="*/ 3571460 w 5508831"/>
              <a:gd name="connsiteY12" fmla="*/ 3979281 h 3979281"/>
              <a:gd name="connsiteX13" fmla="*/ 3278955 w 5508831"/>
              <a:gd name="connsiteY13" fmla="*/ 3493822 h 3979281"/>
              <a:gd name="connsiteX14" fmla="*/ 3024955 w 5508831"/>
              <a:gd name="connsiteY14" fmla="*/ 3925623 h 3979281"/>
              <a:gd name="connsiteX15" fmla="*/ 2759200 w 5508831"/>
              <a:gd name="connsiteY15" fmla="*/ 3481958 h 3979281"/>
              <a:gd name="connsiteX16" fmla="*/ 2449222 w 5508831"/>
              <a:gd name="connsiteY16" fmla="*/ 3934090 h 3979281"/>
              <a:gd name="connsiteX17" fmla="*/ 2152888 w 5508831"/>
              <a:gd name="connsiteY17" fmla="*/ 3476889 h 3979281"/>
              <a:gd name="connsiteX18" fmla="*/ 1892525 w 5508831"/>
              <a:gd name="connsiteY18" fmla="*/ 3924706 h 3979281"/>
              <a:gd name="connsiteX19" fmla="*/ 1620244 w 5508831"/>
              <a:gd name="connsiteY19" fmla="*/ 3499862 h 3979281"/>
              <a:gd name="connsiteX20" fmla="*/ 1340088 w 5508831"/>
              <a:gd name="connsiteY20" fmla="*/ 3925622 h 3979281"/>
              <a:gd name="connsiteX21" fmla="*/ 1077621 w 5508831"/>
              <a:gd name="connsiteY21" fmla="*/ 3459956 h 3979281"/>
              <a:gd name="connsiteX22" fmla="*/ 801727 w 5508831"/>
              <a:gd name="connsiteY22" fmla="*/ 3945252 h 3979281"/>
              <a:gd name="connsiteX23" fmla="*/ 451090 w 5508831"/>
              <a:gd name="connsiteY23" fmla="*/ 3400689 h 3979281"/>
              <a:gd name="connsiteX24" fmla="*/ 95489 w 5508831"/>
              <a:gd name="connsiteY24" fmla="*/ 3925623 h 3979281"/>
              <a:gd name="connsiteX25" fmla="*/ 362485 w 5508831"/>
              <a:gd name="connsiteY25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527690 h 3979281"/>
              <a:gd name="connsiteX8" fmla="*/ 4650555 w 5508831"/>
              <a:gd name="connsiteY8" fmla="*/ 3951022 h 3979281"/>
              <a:gd name="connsiteX9" fmla="*/ 4211329 w 5508831"/>
              <a:gd name="connsiteY9" fmla="*/ 3478327 h 3979281"/>
              <a:gd name="connsiteX10" fmla="*/ 4003384 w 5508831"/>
              <a:gd name="connsiteY10" fmla="*/ 3958166 h 3979281"/>
              <a:gd name="connsiteX11" fmla="*/ 3778488 w 5508831"/>
              <a:gd name="connsiteY11" fmla="*/ 3459956 h 3979281"/>
              <a:gd name="connsiteX12" fmla="*/ 3571460 w 5508831"/>
              <a:gd name="connsiteY12" fmla="*/ 3979281 h 3979281"/>
              <a:gd name="connsiteX13" fmla="*/ 3278955 w 5508831"/>
              <a:gd name="connsiteY13" fmla="*/ 3493822 h 3979281"/>
              <a:gd name="connsiteX14" fmla="*/ 3024955 w 5508831"/>
              <a:gd name="connsiteY14" fmla="*/ 3925623 h 3979281"/>
              <a:gd name="connsiteX15" fmla="*/ 2759200 w 5508831"/>
              <a:gd name="connsiteY15" fmla="*/ 3481958 h 3979281"/>
              <a:gd name="connsiteX16" fmla="*/ 2449222 w 5508831"/>
              <a:gd name="connsiteY16" fmla="*/ 3934090 h 3979281"/>
              <a:gd name="connsiteX17" fmla="*/ 2152888 w 5508831"/>
              <a:gd name="connsiteY17" fmla="*/ 3476889 h 3979281"/>
              <a:gd name="connsiteX18" fmla="*/ 1892525 w 5508831"/>
              <a:gd name="connsiteY18" fmla="*/ 3924706 h 3979281"/>
              <a:gd name="connsiteX19" fmla="*/ 1620244 w 5508831"/>
              <a:gd name="connsiteY19" fmla="*/ 3499862 h 3979281"/>
              <a:gd name="connsiteX20" fmla="*/ 1340088 w 5508831"/>
              <a:gd name="connsiteY20" fmla="*/ 3925622 h 3979281"/>
              <a:gd name="connsiteX21" fmla="*/ 1077621 w 5508831"/>
              <a:gd name="connsiteY21" fmla="*/ 3459956 h 3979281"/>
              <a:gd name="connsiteX22" fmla="*/ 801727 w 5508831"/>
              <a:gd name="connsiteY22" fmla="*/ 3945252 h 3979281"/>
              <a:gd name="connsiteX23" fmla="*/ 451090 w 5508831"/>
              <a:gd name="connsiteY23" fmla="*/ 3400689 h 3979281"/>
              <a:gd name="connsiteX24" fmla="*/ 95489 w 5508831"/>
              <a:gd name="connsiteY24" fmla="*/ 3925623 h 3979281"/>
              <a:gd name="connsiteX25" fmla="*/ 362485 w 5508831"/>
              <a:gd name="connsiteY25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527690 h 3979281"/>
              <a:gd name="connsiteX8" fmla="*/ 4410049 w 5508831"/>
              <a:gd name="connsiteY8" fmla="*/ 3939116 h 3979281"/>
              <a:gd name="connsiteX9" fmla="*/ 4211329 w 5508831"/>
              <a:gd name="connsiteY9" fmla="*/ 3478327 h 3979281"/>
              <a:gd name="connsiteX10" fmla="*/ 4003384 w 5508831"/>
              <a:gd name="connsiteY10" fmla="*/ 3958166 h 3979281"/>
              <a:gd name="connsiteX11" fmla="*/ 3778488 w 5508831"/>
              <a:gd name="connsiteY11" fmla="*/ 3459956 h 3979281"/>
              <a:gd name="connsiteX12" fmla="*/ 3571460 w 5508831"/>
              <a:gd name="connsiteY12" fmla="*/ 3979281 h 3979281"/>
              <a:gd name="connsiteX13" fmla="*/ 3278955 w 5508831"/>
              <a:gd name="connsiteY13" fmla="*/ 3493822 h 3979281"/>
              <a:gd name="connsiteX14" fmla="*/ 3024955 w 5508831"/>
              <a:gd name="connsiteY14" fmla="*/ 3925623 h 3979281"/>
              <a:gd name="connsiteX15" fmla="*/ 2759200 w 5508831"/>
              <a:gd name="connsiteY15" fmla="*/ 3481958 h 3979281"/>
              <a:gd name="connsiteX16" fmla="*/ 2449222 w 5508831"/>
              <a:gd name="connsiteY16" fmla="*/ 3934090 h 3979281"/>
              <a:gd name="connsiteX17" fmla="*/ 2152888 w 5508831"/>
              <a:gd name="connsiteY17" fmla="*/ 3476889 h 3979281"/>
              <a:gd name="connsiteX18" fmla="*/ 1892525 w 5508831"/>
              <a:gd name="connsiteY18" fmla="*/ 3924706 h 3979281"/>
              <a:gd name="connsiteX19" fmla="*/ 1620244 w 5508831"/>
              <a:gd name="connsiteY19" fmla="*/ 3499862 h 3979281"/>
              <a:gd name="connsiteX20" fmla="*/ 1340088 w 5508831"/>
              <a:gd name="connsiteY20" fmla="*/ 3925622 h 3979281"/>
              <a:gd name="connsiteX21" fmla="*/ 1077621 w 5508831"/>
              <a:gd name="connsiteY21" fmla="*/ 3459956 h 3979281"/>
              <a:gd name="connsiteX22" fmla="*/ 801727 w 5508831"/>
              <a:gd name="connsiteY22" fmla="*/ 3945252 h 3979281"/>
              <a:gd name="connsiteX23" fmla="*/ 451090 w 5508831"/>
              <a:gd name="connsiteY23" fmla="*/ 3400689 h 3979281"/>
              <a:gd name="connsiteX24" fmla="*/ 95489 w 5508831"/>
              <a:gd name="connsiteY24" fmla="*/ 3925623 h 3979281"/>
              <a:gd name="connsiteX25" fmla="*/ 362485 w 5508831"/>
              <a:gd name="connsiteY25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66480 w 5508831"/>
              <a:gd name="connsiteY7" fmla="*/ 3496734 h 3979281"/>
              <a:gd name="connsiteX8" fmla="*/ 4410049 w 5508831"/>
              <a:gd name="connsiteY8" fmla="*/ 3939116 h 3979281"/>
              <a:gd name="connsiteX9" fmla="*/ 4211329 w 5508831"/>
              <a:gd name="connsiteY9" fmla="*/ 3478327 h 3979281"/>
              <a:gd name="connsiteX10" fmla="*/ 4003384 w 5508831"/>
              <a:gd name="connsiteY10" fmla="*/ 3958166 h 3979281"/>
              <a:gd name="connsiteX11" fmla="*/ 3778488 w 5508831"/>
              <a:gd name="connsiteY11" fmla="*/ 3459956 h 3979281"/>
              <a:gd name="connsiteX12" fmla="*/ 3571460 w 5508831"/>
              <a:gd name="connsiteY12" fmla="*/ 3979281 h 3979281"/>
              <a:gd name="connsiteX13" fmla="*/ 3278955 w 5508831"/>
              <a:gd name="connsiteY13" fmla="*/ 3493822 h 3979281"/>
              <a:gd name="connsiteX14" fmla="*/ 3024955 w 5508831"/>
              <a:gd name="connsiteY14" fmla="*/ 3925623 h 3979281"/>
              <a:gd name="connsiteX15" fmla="*/ 2759200 w 5508831"/>
              <a:gd name="connsiteY15" fmla="*/ 3481958 h 3979281"/>
              <a:gd name="connsiteX16" fmla="*/ 2449222 w 5508831"/>
              <a:gd name="connsiteY16" fmla="*/ 3934090 h 3979281"/>
              <a:gd name="connsiteX17" fmla="*/ 2152888 w 5508831"/>
              <a:gd name="connsiteY17" fmla="*/ 3476889 h 3979281"/>
              <a:gd name="connsiteX18" fmla="*/ 1892525 w 5508831"/>
              <a:gd name="connsiteY18" fmla="*/ 3924706 h 3979281"/>
              <a:gd name="connsiteX19" fmla="*/ 1620244 w 5508831"/>
              <a:gd name="connsiteY19" fmla="*/ 3499862 h 3979281"/>
              <a:gd name="connsiteX20" fmla="*/ 1340088 w 5508831"/>
              <a:gd name="connsiteY20" fmla="*/ 3925622 h 3979281"/>
              <a:gd name="connsiteX21" fmla="*/ 1077621 w 5508831"/>
              <a:gd name="connsiteY21" fmla="*/ 3459956 h 3979281"/>
              <a:gd name="connsiteX22" fmla="*/ 801727 w 5508831"/>
              <a:gd name="connsiteY22" fmla="*/ 3945252 h 3979281"/>
              <a:gd name="connsiteX23" fmla="*/ 451090 w 5508831"/>
              <a:gd name="connsiteY23" fmla="*/ 3400689 h 3979281"/>
              <a:gd name="connsiteX24" fmla="*/ 95489 w 5508831"/>
              <a:gd name="connsiteY24" fmla="*/ 3925623 h 3979281"/>
              <a:gd name="connsiteX25" fmla="*/ 362485 w 5508831"/>
              <a:gd name="connsiteY25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66480 w 5508831"/>
              <a:gd name="connsiteY7" fmla="*/ 3496734 h 3979281"/>
              <a:gd name="connsiteX8" fmla="*/ 4659555 w 5508831"/>
              <a:gd name="connsiteY8" fmla="*/ 3480866 h 3979281"/>
              <a:gd name="connsiteX9" fmla="*/ 4410049 w 5508831"/>
              <a:gd name="connsiteY9" fmla="*/ 3939116 h 3979281"/>
              <a:gd name="connsiteX10" fmla="*/ 4211329 w 5508831"/>
              <a:gd name="connsiteY10" fmla="*/ 3478327 h 3979281"/>
              <a:gd name="connsiteX11" fmla="*/ 4003384 w 5508831"/>
              <a:gd name="connsiteY11" fmla="*/ 3958166 h 3979281"/>
              <a:gd name="connsiteX12" fmla="*/ 3778488 w 5508831"/>
              <a:gd name="connsiteY12" fmla="*/ 3459956 h 3979281"/>
              <a:gd name="connsiteX13" fmla="*/ 3571460 w 5508831"/>
              <a:gd name="connsiteY13" fmla="*/ 3979281 h 3979281"/>
              <a:gd name="connsiteX14" fmla="*/ 3278955 w 5508831"/>
              <a:gd name="connsiteY14" fmla="*/ 3493822 h 3979281"/>
              <a:gd name="connsiteX15" fmla="*/ 3024955 w 5508831"/>
              <a:gd name="connsiteY15" fmla="*/ 3925623 h 3979281"/>
              <a:gd name="connsiteX16" fmla="*/ 2759200 w 5508831"/>
              <a:gd name="connsiteY16" fmla="*/ 3481958 h 3979281"/>
              <a:gd name="connsiteX17" fmla="*/ 2449222 w 5508831"/>
              <a:gd name="connsiteY17" fmla="*/ 3934090 h 3979281"/>
              <a:gd name="connsiteX18" fmla="*/ 2152888 w 5508831"/>
              <a:gd name="connsiteY18" fmla="*/ 3476889 h 3979281"/>
              <a:gd name="connsiteX19" fmla="*/ 1892525 w 5508831"/>
              <a:gd name="connsiteY19" fmla="*/ 3924706 h 3979281"/>
              <a:gd name="connsiteX20" fmla="*/ 1620244 w 5508831"/>
              <a:gd name="connsiteY20" fmla="*/ 3499862 h 3979281"/>
              <a:gd name="connsiteX21" fmla="*/ 1340088 w 5508831"/>
              <a:gd name="connsiteY21" fmla="*/ 3925622 h 3979281"/>
              <a:gd name="connsiteX22" fmla="*/ 1077621 w 5508831"/>
              <a:gd name="connsiteY22" fmla="*/ 3459956 h 3979281"/>
              <a:gd name="connsiteX23" fmla="*/ 801727 w 5508831"/>
              <a:gd name="connsiteY23" fmla="*/ 3945252 h 3979281"/>
              <a:gd name="connsiteX24" fmla="*/ 451090 w 5508831"/>
              <a:gd name="connsiteY24" fmla="*/ 3400689 h 3979281"/>
              <a:gd name="connsiteX25" fmla="*/ 95489 w 5508831"/>
              <a:gd name="connsiteY25" fmla="*/ 3925623 h 3979281"/>
              <a:gd name="connsiteX26" fmla="*/ 362485 w 5508831"/>
              <a:gd name="connsiteY26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66480 w 5508831"/>
              <a:gd name="connsiteY7" fmla="*/ 3496734 h 3979281"/>
              <a:gd name="connsiteX8" fmla="*/ 4823861 w 5508831"/>
              <a:gd name="connsiteY8" fmla="*/ 38928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66480 w 5508831"/>
              <a:gd name="connsiteY7" fmla="*/ 3496734 h 3979281"/>
              <a:gd name="connsiteX8" fmla="*/ 4823861 w 5508831"/>
              <a:gd name="connsiteY8" fmla="*/ 38928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3861 w 5508831"/>
              <a:gd name="connsiteY8" fmla="*/ 38928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3861 w 5508831"/>
              <a:gd name="connsiteY8" fmla="*/ 38928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59555 w 5508831"/>
              <a:gd name="connsiteY9" fmla="*/ 3480866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778488 w 5508831"/>
              <a:gd name="connsiteY13" fmla="*/ 3459956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  <a:gd name="connsiteX0" fmla="*/ 362485 w 5508831"/>
              <a:gd name="connsiteY0" fmla="*/ 2358049 h 3979281"/>
              <a:gd name="connsiteX1" fmla="*/ 2973455 w 5508831"/>
              <a:gd name="connsiteY1" fmla="*/ 781954 h 3979281"/>
              <a:gd name="connsiteX2" fmla="*/ 3664864 w 5508831"/>
              <a:gd name="connsiteY2" fmla="*/ 0 h 3979281"/>
              <a:gd name="connsiteX3" fmla="*/ 4209157 w 5508831"/>
              <a:gd name="connsiteY3" fmla="*/ 591428 h 3979281"/>
              <a:gd name="connsiteX4" fmla="*/ 5175219 w 5508831"/>
              <a:gd name="connsiteY4" fmla="*/ 1865041 h 3979281"/>
              <a:gd name="connsiteX5" fmla="*/ 5488760 w 5508831"/>
              <a:gd name="connsiteY5" fmla="*/ 3341423 h 3979281"/>
              <a:gd name="connsiteX6" fmla="*/ 5376747 w 5508831"/>
              <a:gd name="connsiteY6" fmla="*/ 3969249 h 3979281"/>
              <a:gd name="connsiteX7" fmla="*/ 5056955 w 5508831"/>
              <a:gd name="connsiteY7" fmla="*/ 3465778 h 3979281"/>
              <a:gd name="connsiteX8" fmla="*/ 4821479 w 5508831"/>
              <a:gd name="connsiteY8" fmla="*/ 3930922 h 3979281"/>
              <a:gd name="connsiteX9" fmla="*/ 4671462 w 5508831"/>
              <a:gd name="connsiteY9" fmla="*/ 3452291 h 3979281"/>
              <a:gd name="connsiteX10" fmla="*/ 4410049 w 5508831"/>
              <a:gd name="connsiteY10" fmla="*/ 3939116 h 3979281"/>
              <a:gd name="connsiteX11" fmla="*/ 4211329 w 5508831"/>
              <a:gd name="connsiteY11" fmla="*/ 3478327 h 3979281"/>
              <a:gd name="connsiteX12" fmla="*/ 4003384 w 5508831"/>
              <a:gd name="connsiteY12" fmla="*/ 3958166 h 3979281"/>
              <a:gd name="connsiteX13" fmla="*/ 3802300 w 5508831"/>
              <a:gd name="connsiteY13" fmla="*/ 3464718 h 3979281"/>
              <a:gd name="connsiteX14" fmla="*/ 3571460 w 5508831"/>
              <a:gd name="connsiteY14" fmla="*/ 3979281 h 3979281"/>
              <a:gd name="connsiteX15" fmla="*/ 3278955 w 5508831"/>
              <a:gd name="connsiteY15" fmla="*/ 3493822 h 3979281"/>
              <a:gd name="connsiteX16" fmla="*/ 3024955 w 5508831"/>
              <a:gd name="connsiteY16" fmla="*/ 3925623 h 3979281"/>
              <a:gd name="connsiteX17" fmla="*/ 2759200 w 5508831"/>
              <a:gd name="connsiteY17" fmla="*/ 3481958 h 3979281"/>
              <a:gd name="connsiteX18" fmla="*/ 2449222 w 5508831"/>
              <a:gd name="connsiteY18" fmla="*/ 3934090 h 3979281"/>
              <a:gd name="connsiteX19" fmla="*/ 2152888 w 5508831"/>
              <a:gd name="connsiteY19" fmla="*/ 3476889 h 3979281"/>
              <a:gd name="connsiteX20" fmla="*/ 1892525 w 5508831"/>
              <a:gd name="connsiteY20" fmla="*/ 3924706 h 3979281"/>
              <a:gd name="connsiteX21" fmla="*/ 1620244 w 5508831"/>
              <a:gd name="connsiteY21" fmla="*/ 3499862 h 3979281"/>
              <a:gd name="connsiteX22" fmla="*/ 1340088 w 5508831"/>
              <a:gd name="connsiteY22" fmla="*/ 3925622 h 3979281"/>
              <a:gd name="connsiteX23" fmla="*/ 1077621 w 5508831"/>
              <a:gd name="connsiteY23" fmla="*/ 3459956 h 3979281"/>
              <a:gd name="connsiteX24" fmla="*/ 801727 w 5508831"/>
              <a:gd name="connsiteY24" fmla="*/ 3945252 h 3979281"/>
              <a:gd name="connsiteX25" fmla="*/ 451090 w 5508831"/>
              <a:gd name="connsiteY25" fmla="*/ 3400689 h 3979281"/>
              <a:gd name="connsiteX26" fmla="*/ 95489 w 5508831"/>
              <a:gd name="connsiteY26" fmla="*/ 3925623 h 3979281"/>
              <a:gd name="connsiteX27" fmla="*/ 362485 w 5508831"/>
              <a:gd name="connsiteY27" fmla="*/ 2358049 h 397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08831" h="3979281">
                <a:moveTo>
                  <a:pt x="362485" y="2358049"/>
                </a:moveTo>
                <a:cubicBezTo>
                  <a:pt x="782879" y="1800238"/>
                  <a:pt x="2559937" y="1262451"/>
                  <a:pt x="2973455" y="781954"/>
                </a:cubicBezTo>
                <a:cubicBezTo>
                  <a:pt x="3239966" y="489073"/>
                  <a:pt x="3371604" y="329068"/>
                  <a:pt x="3664864" y="0"/>
                </a:cubicBezTo>
                <a:cubicBezTo>
                  <a:pt x="3879820" y="254809"/>
                  <a:pt x="3963893" y="403058"/>
                  <a:pt x="4209157" y="591428"/>
                </a:cubicBezTo>
                <a:cubicBezTo>
                  <a:pt x="4851761" y="1122401"/>
                  <a:pt x="4961952" y="1406709"/>
                  <a:pt x="5175219" y="1865041"/>
                </a:cubicBezTo>
                <a:cubicBezTo>
                  <a:pt x="5388486" y="2323374"/>
                  <a:pt x="5428361" y="3114900"/>
                  <a:pt x="5488760" y="3341423"/>
                </a:cubicBezTo>
                <a:cubicBezTo>
                  <a:pt x="5523759" y="3567946"/>
                  <a:pt x="5527737" y="3791449"/>
                  <a:pt x="5376747" y="3969249"/>
                </a:cubicBezTo>
                <a:cubicBezTo>
                  <a:pt x="5186292" y="3739768"/>
                  <a:pt x="5189276" y="3628272"/>
                  <a:pt x="5056955" y="3465778"/>
                </a:cubicBezTo>
                <a:cubicBezTo>
                  <a:pt x="4921945" y="3568928"/>
                  <a:pt x="4917875" y="3790692"/>
                  <a:pt x="4821479" y="3930922"/>
                </a:cubicBezTo>
                <a:cubicBezTo>
                  <a:pt x="4794140" y="3821121"/>
                  <a:pt x="4769006" y="3589038"/>
                  <a:pt x="4671462" y="3452291"/>
                </a:cubicBezTo>
                <a:cubicBezTo>
                  <a:pt x="4573918" y="3572719"/>
                  <a:pt x="4537538" y="3732767"/>
                  <a:pt x="4410049" y="3939116"/>
                </a:cubicBezTo>
                <a:cubicBezTo>
                  <a:pt x="4364229" y="3795334"/>
                  <a:pt x="4337271" y="3613088"/>
                  <a:pt x="4211329" y="3478327"/>
                </a:cubicBezTo>
                <a:cubicBezTo>
                  <a:pt x="4102644" y="3702655"/>
                  <a:pt x="4086592" y="3771962"/>
                  <a:pt x="4003384" y="3958166"/>
                </a:cubicBezTo>
                <a:cubicBezTo>
                  <a:pt x="3936580" y="3805174"/>
                  <a:pt x="3906832" y="3632516"/>
                  <a:pt x="3802300" y="3464718"/>
                </a:cubicBezTo>
                <a:cubicBezTo>
                  <a:pt x="3699885" y="3658340"/>
                  <a:pt x="3671825" y="3822912"/>
                  <a:pt x="3571460" y="3979281"/>
                </a:cubicBezTo>
                <a:cubicBezTo>
                  <a:pt x="3458266" y="3835991"/>
                  <a:pt x="3461761" y="3722898"/>
                  <a:pt x="3278955" y="3493822"/>
                </a:cubicBezTo>
                <a:cubicBezTo>
                  <a:pt x="3181874" y="3647067"/>
                  <a:pt x="3179315" y="3658078"/>
                  <a:pt x="3024955" y="3925623"/>
                </a:cubicBezTo>
                <a:cubicBezTo>
                  <a:pt x="2945736" y="3811374"/>
                  <a:pt x="2891404" y="3633387"/>
                  <a:pt x="2759200" y="3481958"/>
                </a:cubicBezTo>
                <a:cubicBezTo>
                  <a:pt x="2586271" y="3688915"/>
                  <a:pt x="2578496" y="3726091"/>
                  <a:pt x="2449222" y="3934090"/>
                </a:cubicBezTo>
                <a:cubicBezTo>
                  <a:pt x="2336881" y="3761090"/>
                  <a:pt x="2375493" y="3742330"/>
                  <a:pt x="2152888" y="3476889"/>
                </a:cubicBezTo>
                <a:cubicBezTo>
                  <a:pt x="2048816" y="3719448"/>
                  <a:pt x="2044799" y="3744489"/>
                  <a:pt x="1892525" y="3924706"/>
                </a:cubicBezTo>
                <a:cubicBezTo>
                  <a:pt x="1779978" y="3719457"/>
                  <a:pt x="1774694" y="3745234"/>
                  <a:pt x="1620244" y="3499862"/>
                </a:cubicBezTo>
                <a:cubicBezTo>
                  <a:pt x="1481604" y="3680638"/>
                  <a:pt x="1467214" y="3738950"/>
                  <a:pt x="1340088" y="3925622"/>
                </a:cubicBezTo>
                <a:cubicBezTo>
                  <a:pt x="1196028" y="3688960"/>
                  <a:pt x="1263304" y="3717740"/>
                  <a:pt x="1077621" y="3459956"/>
                </a:cubicBezTo>
                <a:cubicBezTo>
                  <a:pt x="1002005" y="3667838"/>
                  <a:pt x="955538" y="3716652"/>
                  <a:pt x="801727" y="3945252"/>
                </a:cubicBezTo>
                <a:cubicBezTo>
                  <a:pt x="637912" y="3710001"/>
                  <a:pt x="613197" y="3620067"/>
                  <a:pt x="451090" y="3400689"/>
                </a:cubicBezTo>
                <a:cubicBezTo>
                  <a:pt x="251540" y="3659884"/>
                  <a:pt x="320512" y="3707107"/>
                  <a:pt x="95489" y="3925623"/>
                </a:cubicBezTo>
                <a:cubicBezTo>
                  <a:pt x="-61800" y="3585339"/>
                  <a:pt x="-57909" y="2915860"/>
                  <a:pt x="362485" y="2358049"/>
                </a:cubicBezTo>
                <a:close/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223710" y="462263"/>
            <a:ext cx="6215783" cy="4010996"/>
          </a:xfrm>
          <a:custGeom>
            <a:avLst/>
            <a:gdLst>
              <a:gd name="connsiteX0" fmla="*/ 0 w 6830423"/>
              <a:gd name="connsiteY0" fmla="*/ 585157 h 4555029"/>
              <a:gd name="connsiteX1" fmla="*/ 372749 w 6830423"/>
              <a:gd name="connsiteY1" fmla="*/ 14385 h 4555029"/>
              <a:gd name="connsiteX2" fmla="*/ 652310 w 6830423"/>
              <a:gd name="connsiteY2" fmla="*/ 206583 h 4555029"/>
              <a:gd name="connsiteX3" fmla="*/ 1001763 w 6830423"/>
              <a:gd name="connsiteY3" fmla="*/ 590981 h 4555029"/>
              <a:gd name="connsiteX4" fmla="*/ 1543414 w 6830423"/>
              <a:gd name="connsiteY4" fmla="*/ 84275 h 4555029"/>
              <a:gd name="connsiteX5" fmla="*/ 1898690 w 6830423"/>
              <a:gd name="connsiteY5" fmla="*/ 468673 h 4555029"/>
              <a:gd name="connsiteX6" fmla="*/ 2172428 w 6830423"/>
              <a:gd name="connsiteY6" fmla="*/ 672520 h 4555029"/>
              <a:gd name="connsiteX7" fmla="*/ 2719903 w 6830423"/>
              <a:gd name="connsiteY7" fmla="*/ 26033 h 4555029"/>
              <a:gd name="connsiteX8" fmla="*/ 3255730 w 6830423"/>
              <a:gd name="connsiteY8" fmla="*/ 625926 h 4555029"/>
              <a:gd name="connsiteX9" fmla="*/ 3651775 w 6830423"/>
              <a:gd name="connsiteY9" fmla="*/ 590981 h 4555029"/>
              <a:gd name="connsiteX10" fmla="*/ 4071118 w 6830423"/>
              <a:gd name="connsiteY10" fmla="*/ 31857 h 4555029"/>
              <a:gd name="connsiteX11" fmla="*/ 4507933 w 6830423"/>
              <a:gd name="connsiteY11" fmla="*/ 526915 h 4555029"/>
              <a:gd name="connsiteX12" fmla="*/ 4962221 w 6830423"/>
              <a:gd name="connsiteY12" fmla="*/ 649223 h 4555029"/>
              <a:gd name="connsiteX13" fmla="*/ 5416509 w 6830423"/>
              <a:gd name="connsiteY13" fmla="*/ 26033 h 4555029"/>
              <a:gd name="connsiteX14" fmla="*/ 5946512 w 6830423"/>
              <a:gd name="connsiteY14" fmla="*/ 532739 h 4555029"/>
              <a:gd name="connsiteX15" fmla="*/ 6703658 w 6830423"/>
              <a:gd name="connsiteY15" fmla="*/ 1383073 h 4555029"/>
              <a:gd name="connsiteX16" fmla="*/ 6709482 w 6830423"/>
              <a:gd name="connsiteY16" fmla="*/ 3270115 h 4555029"/>
              <a:gd name="connsiteX17" fmla="*/ 5515521 w 6830423"/>
              <a:gd name="connsiteY17" fmla="*/ 4545615 h 4555029"/>
              <a:gd name="connsiteX18" fmla="*/ 4723429 w 6830423"/>
              <a:gd name="connsiteY18" fmla="*/ 3881656 h 4555029"/>
              <a:gd name="connsiteX19" fmla="*/ 4082766 w 6830423"/>
              <a:gd name="connsiteY19" fmla="*/ 4504846 h 4555029"/>
              <a:gd name="connsiteX20" fmla="*/ 3185839 w 6830423"/>
              <a:gd name="connsiteY20" fmla="*/ 3753524 h 4555029"/>
              <a:gd name="connsiteX21" fmla="*/ 2446165 w 6830423"/>
              <a:gd name="connsiteY21" fmla="*/ 4382538 h 4555029"/>
              <a:gd name="connsiteX22" fmla="*/ 1945284 w 6830423"/>
              <a:gd name="connsiteY22" fmla="*/ 3602094 h 4555029"/>
              <a:gd name="connsiteX23" fmla="*/ 1211434 w 6830423"/>
              <a:gd name="connsiteY23" fmla="*/ 4225284 h 4555029"/>
              <a:gd name="connsiteX24" fmla="*/ 238792 w 6830423"/>
              <a:gd name="connsiteY24" fmla="*/ 2909014 h 4555029"/>
              <a:gd name="connsiteX25" fmla="*/ 0 w 6830423"/>
              <a:gd name="connsiteY25" fmla="*/ 643399 h 4555029"/>
              <a:gd name="connsiteX0" fmla="*/ 0 w 6830423"/>
              <a:gd name="connsiteY0" fmla="*/ 585157 h 4555029"/>
              <a:gd name="connsiteX1" fmla="*/ 372749 w 6830423"/>
              <a:gd name="connsiteY1" fmla="*/ 14385 h 4555029"/>
              <a:gd name="connsiteX2" fmla="*/ 652310 w 6830423"/>
              <a:gd name="connsiteY2" fmla="*/ 206583 h 4555029"/>
              <a:gd name="connsiteX3" fmla="*/ 1001763 w 6830423"/>
              <a:gd name="connsiteY3" fmla="*/ 590981 h 4555029"/>
              <a:gd name="connsiteX4" fmla="*/ 1543414 w 6830423"/>
              <a:gd name="connsiteY4" fmla="*/ 84275 h 4555029"/>
              <a:gd name="connsiteX5" fmla="*/ 1898690 w 6830423"/>
              <a:gd name="connsiteY5" fmla="*/ 468673 h 4555029"/>
              <a:gd name="connsiteX6" fmla="*/ 2172428 w 6830423"/>
              <a:gd name="connsiteY6" fmla="*/ 672520 h 4555029"/>
              <a:gd name="connsiteX7" fmla="*/ 2719903 w 6830423"/>
              <a:gd name="connsiteY7" fmla="*/ 26033 h 4555029"/>
              <a:gd name="connsiteX8" fmla="*/ 3255730 w 6830423"/>
              <a:gd name="connsiteY8" fmla="*/ 625926 h 4555029"/>
              <a:gd name="connsiteX9" fmla="*/ 3651775 w 6830423"/>
              <a:gd name="connsiteY9" fmla="*/ 590981 h 4555029"/>
              <a:gd name="connsiteX10" fmla="*/ 4071118 w 6830423"/>
              <a:gd name="connsiteY10" fmla="*/ 31857 h 4555029"/>
              <a:gd name="connsiteX11" fmla="*/ 4507933 w 6830423"/>
              <a:gd name="connsiteY11" fmla="*/ 526915 h 4555029"/>
              <a:gd name="connsiteX12" fmla="*/ 4962221 w 6830423"/>
              <a:gd name="connsiteY12" fmla="*/ 649223 h 4555029"/>
              <a:gd name="connsiteX13" fmla="*/ 5416509 w 6830423"/>
              <a:gd name="connsiteY13" fmla="*/ 26033 h 4555029"/>
              <a:gd name="connsiteX14" fmla="*/ 5946512 w 6830423"/>
              <a:gd name="connsiteY14" fmla="*/ 532739 h 4555029"/>
              <a:gd name="connsiteX15" fmla="*/ 6703658 w 6830423"/>
              <a:gd name="connsiteY15" fmla="*/ 1383073 h 4555029"/>
              <a:gd name="connsiteX16" fmla="*/ 6709482 w 6830423"/>
              <a:gd name="connsiteY16" fmla="*/ 3270115 h 4555029"/>
              <a:gd name="connsiteX17" fmla="*/ 5515521 w 6830423"/>
              <a:gd name="connsiteY17" fmla="*/ 4545615 h 4555029"/>
              <a:gd name="connsiteX18" fmla="*/ 4723429 w 6830423"/>
              <a:gd name="connsiteY18" fmla="*/ 3881656 h 4555029"/>
              <a:gd name="connsiteX19" fmla="*/ 4082766 w 6830423"/>
              <a:gd name="connsiteY19" fmla="*/ 4504846 h 4555029"/>
              <a:gd name="connsiteX20" fmla="*/ 3185839 w 6830423"/>
              <a:gd name="connsiteY20" fmla="*/ 3753524 h 4555029"/>
              <a:gd name="connsiteX21" fmla="*/ 2446165 w 6830423"/>
              <a:gd name="connsiteY21" fmla="*/ 4382538 h 4555029"/>
              <a:gd name="connsiteX22" fmla="*/ 1945284 w 6830423"/>
              <a:gd name="connsiteY22" fmla="*/ 3602094 h 4555029"/>
              <a:gd name="connsiteX23" fmla="*/ 1211434 w 6830423"/>
              <a:gd name="connsiteY23" fmla="*/ 4225284 h 4555029"/>
              <a:gd name="connsiteX24" fmla="*/ 238792 w 6830423"/>
              <a:gd name="connsiteY24" fmla="*/ 2909014 h 4555029"/>
              <a:gd name="connsiteX25" fmla="*/ 0 w 6830423"/>
              <a:gd name="connsiteY25" fmla="*/ 643399 h 4555029"/>
              <a:gd name="connsiteX26" fmla="*/ 0 w 6830423"/>
              <a:gd name="connsiteY26" fmla="*/ 585157 h 4555029"/>
              <a:gd name="connsiteX0" fmla="*/ 4438 w 6834861"/>
              <a:gd name="connsiteY0" fmla="*/ 585157 h 4555029"/>
              <a:gd name="connsiteX1" fmla="*/ 377187 w 6834861"/>
              <a:gd name="connsiteY1" fmla="*/ 14385 h 4555029"/>
              <a:gd name="connsiteX2" fmla="*/ 656748 w 6834861"/>
              <a:gd name="connsiteY2" fmla="*/ 206583 h 4555029"/>
              <a:gd name="connsiteX3" fmla="*/ 1006201 w 6834861"/>
              <a:gd name="connsiteY3" fmla="*/ 590981 h 4555029"/>
              <a:gd name="connsiteX4" fmla="*/ 1547852 w 6834861"/>
              <a:gd name="connsiteY4" fmla="*/ 84275 h 4555029"/>
              <a:gd name="connsiteX5" fmla="*/ 1903128 w 6834861"/>
              <a:gd name="connsiteY5" fmla="*/ 468673 h 4555029"/>
              <a:gd name="connsiteX6" fmla="*/ 2176866 w 6834861"/>
              <a:gd name="connsiteY6" fmla="*/ 672520 h 4555029"/>
              <a:gd name="connsiteX7" fmla="*/ 2724341 w 6834861"/>
              <a:gd name="connsiteY7" fmla="*/ 26033 h 4555029"/>
              <a:gd name="connsiteX8" fmla="*/ 3260168 w 6834861"/>
              <a:gd name="connsiteY8" fmla="*/ 625926 h 4555029"/>
              <a:gd name="connsiteX9" fmla="*/ 3656213 w 6834861"/>
              <a:gd name="connsiteY9" fmla="*/ 590981 h 4555029"/>
              <a:gd name="connsiteX10" fmla="*/ 4075556 w 6834861"/>
              <a:gd name="connsiteY10" fmla="*/ 31857 h 4555029"/>
              <a:gd name="connsiteX11" fmla="*/ 4512371 w 6834861"/>
              <a:gd name="connsiteY11" fmla="*/ 526915 h 4555029"/>
              <a:gd name="connsiteX12" fmla="*/ 4966659 w 6834861"/>
              <a:gd name="connsiteY12" fmla="*/ 649223 h 4555029"/>
              <a:gd name="connsiteX13" fmla="*/ 5420947 w 6834861"/>
              <a:gd name="connsiteY13" fmla="*/ 26033 h 4555029"/>
              <a:gd name="connsiteX14" fmla="*/ 5950950 w 6834861"/>
              <a:gd name="connsiteY14" fmla="*/ 532739 h 4555029"/>
              <a:gd name="connsiteX15" fmla="*/ 6708096 w 6834861"/>
              <a:gd name="connsiteY15" fmla="*/ 1383073 h 4555029"/>
              <a:gd name="connsiteX16" fmla="*/ 6713920 w 6834861"/>
              <a:gd name="connsiteY16" fmla="*/ 3270115 h 4555029"/>
              <a:gd name="connsiteX17" fmla="*/ 5519959 w 6834861"/>
              <a:gd name="connsiteY17" fmla="*/ 4545615 h 4555029"/>
              <a:gd name="connsiteX18" fmla="*/ 4727867 w 6834861"/>
              <a:gd name="connsiteY18" fmla="*/ 3881656 h 4555029"/>
              <a:gd name="connsiteX19" fmla="*/ 4087204 w 6834861"/>
              <a:gd name="connsiteY19" fmla="*/ 4504846 h 4555029"/>
              <a:gd name="connsiteX20" fmla="*/ 3190277 w 6834861"/>
              <a:gd name="connsiteY20" fmla="*/ 3753524 h 4555029"/>
              <a:gd name="connsiteX21" fmla="*/ 2450603 w 6834861"/>
              <a:gd name="connsiteY21" fmla="*/ 4382538 h 4555029"/>
              <a:gd name="connsiteX22" fmla="*/ 1949722 w 6834861"/>
              <a:gd name="connsiteY22" fmla="*/ 3602094 h 4555029"/>
              <a:gd name="connsiteX23" fmla="*/ 1215872 w 6834861"/>
              <a:gd name="connsiteY23" fmla="*/ 4225284 h 4555029"/>
              <a:gd name="connsiteX24" fmla="*/ 243230 w 6834861"/>
              <a:gd name="connsiteY24" fmla="*/ 2909014 h 4555029"/>
              <a:gd name="connsiteX25" fmla="*/ 4438 w 6834861"/>
              <a:gd name="connsiteY25" fmla="*/ 585157 h 4555029"/>
              <a:gd name="connsiteX0" fmla="*/ 7223 w 6791052"/>
              <a:gd name="connsiteY0" fmla="*/ 863100 h 4570883"/>
              <a:gd name="connsiteX1" fmla="*/ 333378 w 6791052"/>
              <a:gd name="connsiteY1" fmla="*/ 30239 h 4570883"/>
              <a:gd name="connsiteX2" fmla="*/ 612939 w 6791052"/>
              <a:gd name="connsiteY2" fmla="*/ 222437 h 4570883"/>
              <a:gd name="connsiteX3" fmla="*/ 962392 w 6791052"/>
              <a:gd name="connsiteY3" fmla="*/ 606835 h 4570883"/>
              <a:gd name="connsiteX4" fmla="*/ 1504043 w 6791052"/>
              <a:gd name="connsiteY4" fmla="*/ 100129 h 4570883"/>
              <a:gd name="connsiteX5" fmla="*/ 1859319 w 6791052"/>
              <a:gd name="connsiteY5" fmla="*/ 484527 h 4570883"/>
              <a:gd name="connsiteX6" fmla="*/ 2133057 w 6791052"/>
              <a:gd name="connsiteY6" fmla="*/ 688374 h 4570883"/>
              <a:gd name="connsiteX7" fmla="*/ 2680532 w 6791052"/>
              <a:gd name="connsiteY7" fmla="*/ 41887 h 4570883"/>
              <a:gd name="connsiteX8" fmla="*/ 3216359 w 6791052"/>
              <a:gd name="connsiteY8" fmla="*/ 641780 h 4570883"/>
              <a:gd name="connsiteX9" fmla="*/ 3612404 w 6791052"/>
              <a:gd name="connsiteY9" fmla="*/ 606835 h 4570883"/>
              <a:gd name="connsiteX10" fmla="*/ 4031747 w 6791052"/>
              <a:gd name="connsiteY10" fmla="*/ 47711 h 4570883"/>
              <a:gd name="connsiteX11" fmla="*/ 4468562 w 6791052"/>
              <a:gd name="connsiteY11" fmla="*/ 542769 h 4570883"/>
              <a:gd name="connsiteX12" fmla="*/ 4922850 w 6791052"/>
              <a:gd name="connsiteY12" fmla="*/ 665077 h 4570883"/>
              <a:gd name="connsiteX13" fmla="*/ 5377138 w 6791052"/>
              <a:gd name="connsiteY13" fmla="*/ 41887 h 4570883"/>
              <a:gd name="connsiteX14" fmla="*/ 5907141 w 6791052"/>
              <a:gd name="connsiteY14" fmla="*/ 548593 h 4570883"/>
              <a:gd name="connsiteX15" fmla="*/ 6664287 w 6791052"/>
              <a:gd name="connsiteY15" fmla="*/ 1398927 h 4570883"/>
              <a:gd name="connsiteX16" fmla="*/ 6670111 w 6791052"/>
              <a:gd name="connsiteY16" fmla="*/ 3285969 h 4570883"/>
              <a:gd name="connsiteX17" fmla="*/ 5476150 w 6791052"/>
              <a:gd name="connsiteY17" fmla="*/ 4561469 h 4570883"/>
              <a:gd name="connsiteX18" fmla="*/ 4684058 w 6791052"/>
              <a:gd name="connsiteY18" fmla="*/ 3897510 h 4570883"/>
              <a:gd name="connsiteX19" fmla="*/ 4043395 w 6791052"/>
              <a:gd name="connsiteY19" fmla="*/ 4520700 h 4570883"/>
              <a:gd name="connsiteX20" fmla="*/ 3146468 w 6791052"/>
              <a:gd name="connsiteY20" fmla="*/ 3769378 h 4570883"/>
              <a:gd name="connsiteX21" fmla="*/ 2406794 w 6791052"/>
              <a:gd name="connsiteY21" fmla="*/ 4398392 h 4570883"/>
              <a:gd name="connsiteX22" fmla="*/ 1905913 w 6791052"/>
              <a:gd name="connsiteY22" fmla="*/ 3617948 h 4570883"/>
              <a:gd name="connsiteX23" fmla="*/ 1172063 w 6791052"/>
              <a:gd name="connsiteY23" fmla="*/ 4241138 h 4570883"/>
              <a:gd name="connsiteX24" fmla="*/ 199421 w 6791052"/>
              <a:gd name="connsiteY24" fmla="*/ 2924868 h 4570883"/>
              <a:gd name="connsiteX25" fmla="*/ 7223 w 6791052"/>
              <a:gd name="connsiteY25" fmla="*/ 863100 h 4570883"/>
              <a:gd name="connsiteX0" fmla="*/ 7223 w 6791052"/>
              <a:gd name="connsiteY0" fmla="*/ 895271 h 4603054"/>
              <a:gd name="connsiteX1" fmla="*/ 362499 w 6791052"/>
              <a:gd name="connsiteY1" fmla="*/ 27465 h 4603054"/>
              <a:gd name="connsiteX2" fmla="*/ 612939 w 6791052"/>
              <a:gd name="connsiteY2" fmla="*/ 254608 h 4603054"/>
              <a:gd name="connsiteX3" fmla="*/ 962392 w 6791052"/>
              <a:gd name="connsiteY3" fmla="*/ 639006 h 4603054"/>
              <a:gd name="connsiteX4" fmla="*/ 1504043 w 6791052"/>
              <a:gd name="connsiteY4" fmla="*/ 132300 h 4603054"/>
              <a:gd name="connsiteX5" fmla="*/ 1859319 w 6791052"/>
              <a:gd name="connsiteY5" fmla="*/ 516698 h 4603054"/>
              <a:gd name="connsiteX6" fmla="*/ 2133057 w 6791052"/>
              <a:gd name="connsiteY6" fmla="*/ 720545 h 4603054"/>
              <a:gd name="connsiteX7" fmla="*/ 2680532 w 6791052"/>
              <a:gd name="connsiteY7" fmla="*/ 74058 h 4603054"/>
              <a:gd name="connsiteX8" fmla="*/ 3216359 w 6791052"/>
              <a:gd name="connsiteY8" fmla="*/ 673951 h 4603054"/>
              <a:gd name="connsiteX9" fmla="*/ 3612404 w 6791052"/>
              <a:gd name="connsiteY9" fmla="*/ 639006 h 4603054"/>
              <a:gd name="connsiteX10" fmla="*/ 4031747 w 6791052"/>
              <a:gd name="connsiteY10" fmla="*/ 79882 h 4603054"/>
              <a:gd name="connsiteX11" fmla="*/ 4468562 w 6791052"/>
              <a:gd name="connsiteY11" fmla="*/ 574940 h 4603054"/>
              <a:gd name="connsiteX12" fmla="*/ 4922850 w 6791052"/>
              <a:gd name="connsiteY12" fmla="*/ 697248 h 4603054"/>
              <a:gd name="connsiteX13" fmla="*/ 5377138 w 6791052"/>
              <a:gd name="connsiteY13" fmla="*/ 74058 h 4603054"/>
              <a:gd name="connsiteX14" fmla="*/ 5907141 w 6791052"/>
              <a:gd name="connsiteY14" fmla="*/ 580764 h 4603054"/>
              <a:gd name="connsiteX15" fmla="*/ 6664287 w 6791052"/>
              <a:gd name="connsiteY15" fmla="*/ 1431098 h 4603054"/>
              <a:gd name="connsiteX16" fmla="*/ 6670111 w 6791052"/>
              <a:gd name="connsiteY16" fmla="*/ 3318140 h 4603054"/>
              <a:gd name="connsiteX17" fmla="*/ 5476150 w 6791052"/>
              <a:gd name="connsiteY17" fmla="*/ 4593640 h 4603054"/>
              <a:gd name="connsiteX18" fmla="*/ 4684058 w 6791052"/>
              <a:gd name="connsiteY18" fmla="*/ 3929681 h 4603054"/>
              <a:gd name="connsiteX19" fmla="*/ 4043395 w 6791052"/>
              <a:gd name="connsiteY19" fmla="*/ 4552871 h 4603054"/>
              <a:gd name="connsiteX20" fmla="*/ 3146468 w 6791052"/>
              <a:gd name="connsiteY20" fmla="*/ 3801549 h 4603054"/>
              <a:gd name="connsiteX21" fmla="*/ 2406794 w 6791052"/>
              <a:gd name="connsiteY21" fmla="*/ 4430563 h 4603054"/>
              <a:gd name="connsiteX22" fmla="*/ 1905913 w 6791052"/>
              <a:gd name="connsiteY22" fmla="*/ 3650119 h 4603054"/>
              <a:gd name="connsiteX23" fmla="*/ 1172063 w 6791052"/>
              <a:gd name="connsiteY23" fmla="*/ 4273309 h 4603054"/>
              <a:gd name="connsiteX24" fmla="*/ 199421 w 6791052"/>
              <a:gd name="connsiteY24" fmla="*/ 2957039 h 4603054"/>
              <a:gd name="connsiteX25" fmla="*/ 7223 w 6791052"/>
              <a:gd name="connsiteY25" fmla="*/ 895271 h 4603054"/>
              <a:gd name="connsiteX0" fmla="*/ 7223 w 6791052"/>
              <a:gd name="connsiteY0" fmla="*/ 895271 h 4603054"/>
              <a:gd name="connsiteX1" fmla="*/ 362499 w 6791052"/>
              <a:gd name="connsiteY1" fmla="*/ 27465 h 4603054"/>
              <a:gd name="connsiteX2" fmla="*/ 612939 w 6791052"/>
              <a:gd name="connsiteY2" fmla="*/ 254608 h 4603054"/>
              <a:gd name="connsiteX3" fmla="*/ 962392 w 6791052"/>
              <a:gd name="connsiteY3" fmla="*/ 639006 h 4603054"/>
              <a:gd name="connsiteX4" fmla="*/ 1504043 w 6791052"/>
              <a:gd name="connsiteY4" fmla="*/ 132300 h 4603054"/>
              <a:gd name="connsiteX5" fmla="*/ 1859319 w 6791052"/>
              <a:gd name="connsiteY5" fmla="*/ 516698 h 4603054"/>
              <a:gd name="connsiteX6" fmla="*/ 2133057 w 6791052"/>
              <a:gd name="connsiteY6" fmla="*/ 720545 h 4603054"/>
              <a:gd name="connsiteX7" fmla="*/ 2680532 w 6791052"/>
              <a:gd name="connsiteY7" fmla="*/ 74058 h 4603054"/>
              <a:gd name="connsiteX8" fmla="*/ 3216359 w 6791052"/>
              <a:gd name="connsiteY8" fmla="*/ 673951 h 4603054"/>
              <a:gd name="connsiteX9" fmla="*/ 3612404 w 6791052"/>
              <a:gd name="connsiteY9" fmla="*/ 639006 h 4603054"/>
              <a:gd name="connsiteX10" fmla="*/ 4031747 w 6791052"/>
              <a:gd name="connsiteY10" fmla="*/ 79882 h 4603054"/>
              <a:gd name="connsiteX11" fmla="*/ 4468562 w 6791052"/>
              <a:gd name="connsiteY11" fmla="*/ 574940 h 4603054"/>
              <a:gd name="connsiteX12" fmla="*/ 4922850 w 6791052"/>
              <a:gd name="connsiteY12" fmla="*/ 697248 h 4603054"/>
              <a:gd name="connsiteX13" fmla="*/ 5377138 w 6791052"/>
              <a:gd name="connsiteY13" fmla="*/ 74058 h 4603054"/>
              <a:gd name="connsiteX14" fmla="*/ 5907141 w 6791052"/>
              <a:gd name="connsiteY14" fmla="*/ 580764 h 4603054"/>
              <a:gd name="connsiteX15" fmla="*/ 6664287 w 6791052"/>
              <a:gd name="connsiteY15" fmla="*/ 1431098 h 4603054"/>
              <a:gd name="connsiteX16" fmla="*/ 6670111 w 6791052"/>
              <a:gd name="connsiteY16" fmla="*/ 3318140 h 4603054"/>
              <a:gd name="connsiteX17" fmla="*/ 5476150 w 6791052"/>
              <a:gd name="connsiteY17" fmla="*/ 4593640 h 4603054"/>
              <a:gd name="connsiteX18" fmla="*/ 4684058 w 6791052"/>
              <a:gd name="connsiteY18" fmla="*/ 3929681 h 4603054"/>
              <a:gd name="connsiteX19" fmla="*/ 4043395 w 6791052"/>
              <a:gd name="connsiteY19" fmla="*/ 4552871 h 4603054"/>
              <a:gd name="connsiteX20" fmla="*/ 3146468 w 6791052"/>
              <a:gd name="connsiteY20" fmla="*/ 3801549 h 4603054"/>
              <a:gd name="connsiteX21" fmla="*/ 2406794 w 6791052"/>
              <a:gd name="connsiteY21" fmla="*/ 4430563 h 4603054"/>
              <a:gd name="connsiteX22" fmla="*/ 1905913 w 6791052"/>
              <a:gd name="connsiteY22" fmla="*/ 3650119 h 4603054"/>
              <a:gd name="connsiteX23" fmla="*/ 1172063 w 6791052"/>
              <a:gd name="connsiteY23" fmla="*/ 4273309 h 4603054"/>
              <a:gd name="connsiteX24" fmla="*/ 199421 w 6791052"/>
              <a:gd name="connsiteY24" fmla="*/ 2957039 h 4603054"/>
              <a:gd name="connsiteX25" fmla="*/ 7223 w 6791052"/>
              <a:gd name="connsiteY25" fmla="*/ 895271 h 4603054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91052"/>
              <a:gd name="connsiteY0" fmla="*/ 867806 h 4575589"/>
              <a:gd name="connsiteX1" fmla="*/ 362499 w 6791052"/>
              <a:gd name="connsiteY1" fmla="*/ 0 h 4575589"/>
              <a:gd name="connsiteX2" fmla="*/ 612939 w 6791052"/>
              <a:gd name="connsiteY2" fmla="*/ 227143 h 4575589"/>
              <a:gd name="connsiteX3" fmla="*/ 962392 w 6791052"/>
              <a:gd name="connsiteY3" fmla="*/ 611541 h 4575589"/>
              <a:gd name="connsiteX4" fmla="*/ 1504043 w 6791052"/>
              <a:gd name="connsiteY4" fmla="*/ 104835 h 4575589"/>
              <a:gd name="connsiteX5" fmla="*/ 1859319 w 6791052"/>
              <a:gd name="connsiteY5" fmla="*/ 489233 h 4575589"/>
              <a:gd name="connsiteX6" fmla="*/ 2133057 w 6791052"/>
              <a:gd name="connsiteY6" fmla="*/ 693080 h 4575589"/>
              <a:gd name="connsiteX7" fmla="*/ 2680532 w 6791052"/>
              <a:gd name="connsiteY7" fmla="*/ 46593 h 4575589"/>
              <a:gd name="connsiteX8" fmla="*/ 3216359 w 6791052"/>
              <a:gd name="connsiteY8" fmla="*/ 646486 h 4575589"/>
              <a:gd name="connsiteX9" fmla="*/ 3612404 w 6791052"/>
              <a:gd name="connsiteY9" fmla="*/ 611541 h 4575589"/>
              <a:gd name="connsiteX10" fmla="*/ 4031747 w 6791052"/>
              <a:gd name="connsiteY10" fmla="*/ 52417 h 4575589"/>
              <a:gd name="connsiteX11" fmla="*/ 4468562 w 6791052"/>
              <a:gd name="connsiteY11" fmla="*/ 547475 h 4575589"/>
              <a:gd name="connsiteX12" fmla="*/ 4922850 w 6791052"/>
              <a:gd name="connsiteY12" fmla="*/ 669783 h 4575589"/>
              <a:gd name="connsiteX13" fmla="*/ 5377138 w 6791052"/>
              <a:gd name="connsiteY13" fmla="*/ 46593 h 4575589"/>
              <a:gd name="connsiteX14" fmla="*/ 5907141 w 6791052"/>
              <a:gd name="connsiteY14" fmla="*/ 553299 h 4575589"/>
              <a:gd name="connsiteX15" fmla="*/ 6664287 w 6791052"/>
              <a:gd name="connsiteY15" fmla="*/ 1403633 h 4575589"/>
              <a:gd name="connsiteX16" fmla="*/ 6670111 w 6791052"/>
              <a:gd name="connsiteY16" fmla="*/ 3290675 h 4575589"/>
              <a:gd name="connsiteX17" fmla="*/ 5476150 w 6791052"/>
              <a:gd name="connsiteY17" fmla="*/ 4566175 h 4575589"/>
              <a:gd name="connsiteX18" fmla="*/ 4684058 w 6791052"/>
              <a:gd name="connsiteY18" fmla="*/ 3902216 h 4575589"/>
              <a:gd name="connsiteX19" fmla="*/ 4043395 w 6791052"/>
              <a:gd name="connsiteY19" fmla="*/ 4525406 h 4575589"/>
              <a:gd name="connsiteX20" fmla="*/ 3146468 w 6791052"/>
              <a:gd name="connsiteY20" fmla="*/ 3774084 h 4575589"/>
              <a:gd name="connsiteX21" fmla="*/ 2406794 w 6791052"/>
              <a:gd name="connsiteY21" fmla="*/ 4403098 h 4575589"/>
              <a:gd name="connsiteX22" fmla="*/ 1905913 w 6791052"/>
              <a:gd name="connsiteY22" fmla="*/ 3622654 h 4575589"/>
              <a:gd name="connsiteX23" fmla="*/ 1172063 w 6791052"/>
              <a:gd name="connsiteY23" fmla="*/ 4245844 h 4575589"/>
              <a:gd name="connsiteX24" fmla="*/ 199421 w 6791052"/>
              <a:gd name="connsiteY24" fmla="*/ 2929574 h 4575589"/>
              <a:gd name="connsiteX25" fmla="*/ 7223 w 6791052"/>
              <a:gd name="connsiteY25" fmla="*/ 867806 h 4575589"/>
              <a:gd name="connsiteX0" fmla="*/ 7223 w 6772479"/>
              <a:gd name="connsiteY0" fmla="*/ 867806 h 4575589"/>
              <a:gd name="connsiteX1" fmla="*/ 362499 w 6772479"/>
              <a:gd name="connsiteY1" fmla="*/ 0 h 4575589"/>
              <a:gd name="connsiteX2" fmla="*/ 612939 w 6772479"/>
              <a:gd name="connsiteY2" fmla="*/ 227143 h 4575589"/>
              <a:gd name="connsiteX3" fmla="*/ 962392 w 6772479"/>
              <a:gd name="connsiteY3" fmla="*/ 611541 h 4575589"/>
              <a:gd name="connsiteX4" fmla="*/ 1504043 w 6772479"/>
              <a:gd name="connsiteY4" fmla="*/ 104835 h 4575589"/>
              <a:gd name="connsiteX5" fmla="*/ 1859319 w 6772479"/>
              <a:gd name="connsiteY5" fmla="*/ 489233 h 4575589"/>
              <a:gd name="connsiteX6" fmla="*/ 2133057 w 6772479"/>
              <a:gd name="connsiteY6" fmla="*/ 693080 h 4575589"/>
              <a:gd name="connsiteX7" fmla="*/ 2680532 w 6772479"/>
              <a:gd name="connsiteY7" fmla="*/ 46593 h 4575589"/>
              <a:gd name="connsiteX8" fmla="*/ 3216359 w 6772479"/>
              <a:gd name="connsiteY8" fmla="*/ 646486 h 4575589"/>
              <a:gd name="connsiteX9" fmla="*/ 3612404 w 6772479"/>
              <a:gd name="connsiteY9" fmla="*/ 611541 h 4575589"/>
              <a:gd name="connsiteX10" fmla="*/ 4031747 w 6772479"/>
              <a:gd name="connsiteY10" fmla="*/ 52417 h 4575589"/>
              <a:gd name="connsiteX11" fmla="*/ 4468562 w 6772479"/>
              <a:gd name="connsiteY11" fmla="*/ 547475 h 4575589"/>
              <a:gd name="connsiteX12" fmla="*/ 4922850 w 6772479"/>
              <a:gd name="connsiteY12" fmla="*/ 669783 h 4575589"/>
              <a:gd name="connsiteX13" fmla="*/ 5377138 w 6772479"/>
              <a:gd name="connsiteY13" fmla="*/ 46593 h 4575589"/>
              <a:gd name="connsiteX14" fmla="*/ 6279890 w 6772479"/>
              <a:gd name="connsiteY14" fmla="*/ 535826 h 4575589"/>
              <a:gd name="connsiteX15" fmla="*/ 6664287 w 6772479"/>
              <a:gd name="connsiteY15" fmla="*/ 1403633 h 4575589"/>
              <a:gd name="connsiteX16" fmla="*/ 6670111 w 6772479"/>
              <a:gd name="connsiteY16" fmla="*/ 3290675 h 4575589"/>
              <a:gd name="connsiteX17" fmla="*/ 5476150 w 6772479"/>
              <a:gd name="connsiteY17" fmla="*/ 4566175 h 4575589"/>
              <a:gd name="connsiteX18" fmla="*/ 4684058 w 6772479"/>
              <a:gd name="connsiteY18" fmla="*/ 3902216 h 4575589"/>
              <a:gd name="connsiteX19" fmla="*/ 4043395 w 6772479"/>
              <a:gd name="connsiteY19" fmla="*/ 4525406 h 4575589"/>
              <a:gd name="connsiteX20" fmla="*/ 3146468 w 6772479"/>
              <a:gd name="connsiteY20" fmla="*/ 3774084 h 4575589"/>
              <a:gd name="connsiteX21" fmla="*/ 2406794 w 6772479"/>
              <a:gd name="connsiteY21" fmla="*/ 4403098 h 4575589"/>
              <a:gd name="connsiteX22" fmla="*/ 1905913 w 6772479"/>
              <a:gd name="connsiteY22" fmla="*/ 3622654 h 4575589"/>
              <a:gd name="connsiteX23" fmla="*/ 1172063 w 6772479"/>
              <a:gd name="connsiteY23" fmla="*/ 4245844 h 4575589"/>
              <a:gd name="connsiteX24" fmla="*/ 199421 w 6772479"/>
              <a:gd name="connsiteY24" fmla="*/ 2929574 h 4575589"/>
              <a:gd name="connsiteX25" fmla="*/ 7223 w 6772479"/>
              <a:gd name="connsiteY25" fmla="*/ 867806 h 4575589"/>
              <a:gd name="connsiteX0" fmla="*/ 7223 w 6772479"/>
              <a:gd name="connsiteY0" fmla="*/ 932395 h 4640178"/>
              <a:gd name="connsiteX1" fmla="*/ 362499 w 6772479"/>
              <a:gd name="connsiteY1" fmla="*/ 64589 h 4640178"/>
              <a:gd name="connsiteX2" fmla="*/ 612939 w 6772479"/>
              <a:gd name="connsiteY2" fmla="*/ 291732 h 4640178"/>
              <a:gd name="connsiteX3" fmla="*/ 962392 w 6772479"/>
              <a:gd name="connsiteY3" fmla="*/ 676130 h 4640178"/>
              <a:gd name="connsiteX4" fmla="*/ 1504043 w 6772479"/>
              <a:gd name="connsiteY4" fmla="*/ 169424 h 4640178"/>
              <a:gd name="connsiteX5" fmla="*/ 1859319 w 6772479"/>
              <a:gd name="connsiteY5" fmla="*/ 553822 h 4640178"/>
              <a:gd name="connsiteX6" fmla="*/ 2133057 w 6772479"/>
              <a:gd name="connsiteY6" fmla="*/ 757669 h 4640178"/>
              <a:gd name="connsiteX7" fmla="*/ 2680532 w 6772479"/>
              <a:gd name="connsiteY7" fmla="*/ 111182 h 4640178"/>
              <a:gd name="connsiteX8" fmla="*/ 3216359 w 6772479"/>
              <a:gd name="connsiteY8" fmla="*/ 711075 h 4640178"/>
              <a:gd name="connsiteX9" fmla="*/ 3612404 w 6772479"/>
              <a:gd name="connsiteY9" fmla="*/ 676130 h 4640178"/>
              <a:gd name="connsiteX10" fmla="*/ 4031747 w 6772479"/>
              <a:gd name="connsiteY10" fmla="*/ 117006 h 4640178"/>
              <a:gd name="connsiteX11" fmla="*/ 4468562 w 6772479"/>
              <a:gd name="connsiteY11" fmla="*/ 612064 h 4640178"/>
              <a:gd name="connsiteX12" fmla="*/ 4922850 w 6772479"/>
              <a:gd name="connsiteY12" fmla="*/ 734372 h 4640178"/>
              <a:gd name="connsiteX13" fmla="*/ 5377138 w 6772479"/>
              <a:gd name="connsiteY13" fmla="*/ 111182 h 4640178"/>
              <a:gd name="connsiteX14" fmla="*/ 6256593 w 6772479"/>
              <a:gd name="connsiteY14" fmla="*/ 41292 h 4640178"/>
              <a:gd name="connsiteX15" fmla="*/ 6279890 w 6772479"/>
              <a:gd name="connsiteY15" fmla="*/ 600415 h 4640178"/>
              <a:gd name="connsiteX16" fmla="*/ 6664287 w 6772479"/>
              <a:gd name="connsiteY16" fmla="*/ 1468222 h 4640178"/>
              <a:gd name="connsiteX17" fmla="*/ 6670111 w 6772479"/>
              <a:gd name="connsiteY17" fmla="*/ 3355264 h 4640178"/>
              <a:gd name="connsiteX18" fmla="*/ 5476150 w 6772479"/>
              <a:gd name="connsiteY18" fmla="*/ 4630764 h 4640178"/>
              <a:gd name="connsiteX19" fmla="*/ 4684058 w 6772479"/>
              <a:gd name="connsiteY19" fmla="*/ 3966805 h 4640178"/>
              <a:gd name="connsiteX20" fmla="*/ 4043395 w 6772479"/>
              <a:gd name="connsiteY20" fmla="*/ 4589995 h 4640178"/>
              <a:gd name="connsiteX21" fmla="*/ 3146468 w 6772479"/>
              <a:gd name="connsiteY21" fmla="*/ 3838673 h 4640178"/>
              <a:gd name="connsiteX22" fmla="*/ 2406794 w 6772479"/>
              <a:gd name="connsiteY22" fmla="*/ 4467687 h 4640178"/>
              <a:gd name="connsiteX23" fmla="*/ 1905913 w 6772479"/>
              <a:gd name="connsiteY23" fmla="*/ 3687243 h 4640178"/>
              <a:gd name="connsiteX24" fmla="*/ 1172063 w 6772479"/>
              <a:gd name="connsiteY24" fmla="*/ 4310433 h 4640178"/>
              <a:gd name="connsiteX25" fmla="*/ 199421 w 6772479"/>
              <a:gd name="connsiteY25" fmla="*/ 2994163 h 4640178"/>
              <a:gd name="connsiteX26" fmla="*/ 7223 w 6772479"/>
              <a:gd name="connsiteY26" fmla="*/ 932395 h 4640178"/>
              <a:gd name="connsiteX0" fmla="*/ 7223 w 6772479"/>
              <a:gd name="connsiteY0" fmla="*/ 899580 h 4607363"/>
              <a:gd name="connsiteX1" fmla="*/ 362499 w 6772479"/>
              <a:gd name="connsiteY1" fmla="*/ 31774 h 4607363"/>
              <a:gd name="connsiteX2" fmla="*/ 612939 w 6772479"/>
              <a:gd name="connsiteY2" fmla="*/ 258917 h 4607363"/>
              <a:gd name="connsiteX3" fmla="*/ 962392 w 6772479"/>
              <a:gd name="connsiteY3" fmla="*/ 643315 h 4607363"/>
              <a:gd name="connsiteX4" fmla="*/ 1504043 w 6772479"/>
              <a:gd name="connsiteY4" fmla="*/ 136609 h 4607363"/>
              <a:gd name="connsiteX5" fmla="*/ 1859319 w 6772479"/>
              <a:gd name="connsiteY5" fmla="*/ 521007 h 4607363"/>
              <a:gd name="connsiteX6" fmla="*/ 2133057 w 6772479"/>
              <a:gd name="connsiteY6" fmla="*/ 724854 h 4607363"/>
              <a:gd name="connsiteX7" fmla="*/ 2680532 w 6772479"/>
              <a:gd name="connsiteY7" fmla="*/ 78367 h 4607363"/>
              <a:gd name="connsiteX8" fmla="*/ 3216359 w 6772479"/>
              <a:gd name="connsiteY8" fmla="*/ 678260 h 4607363"/>
              <a:gd name="connsiteX9" fmla="*/ 3612404 w 6772479"/>
              <a:gd name="connsiteY9" fmla="*/ 643315 h 4607363"/>
              <a:gd name="connsiteX10" fmla="*/ 4031747 w 6772479"/>
              <a:gd name="connsiteY10" fmla="*/ 84191 h 4607363"/>
              <a:gd name="connsiteX11" fmla="*/ 4468562 w 6772479"/>
              <a:gd name="connsiteY11" fmla="*/ 579249 h 4607363"/>
              <a:gd name="connsiteX12" fmla="*/ 4922850 w 6772479"/>
              <a:gd name="connsiteY12" fmla="*/ 701557 h 4607363"/>
              <a:gd name="connsiteX13" fmla="*/ 5639227 w 6772479"/>
              <a:gd name="connsiteY13" fmla="*/ 561776 h 4607363"/>
              <a:gd name="connsiteX14" fmla="*/ 6256593 w 6772479"/>
              <a:gd name="connsiteY14" fmla="*/ 8477 h 4607363"/>
              <a:gd name="connsiteX15" fmla="*/ 6279890 w 6772479"/>
              <a:gd name="connsiteY15" fmla="*/ 567600 h 4607363"/>
              <a:gd name="connsiteX16" fmla="*/ 6664287 w 6772479"/>
              <a:gd name="connsiteY16" fmla="*/ 1435407 h 4607363"/>
              <a:gd name="connsiteX17" fmla="*/ 6670111 w 6772479"/>
              <a:gd name="connsiteY17" fmla="*/ 3322449 h 4607363"/>
              <a:gd name="connsiteX18" fmla="*/ 5476150 w 6772479"/>
              <a:gd name="connsiteY18" fmla="*/ 4597949 h 4607363"/>
              <a:gd name="connsiteX19" fmla="*/ 4684058 w 6772479"/>
              <a:gd name="connsiteY19" fmla="*/ 3933990 h 4607363"/>
              <a:gd name="connsiteX20" fmla="*/ 4043395 w 6772479"/>
              <a:gd name="connsiteY20" fmla="*/ 4557180 h 4607363"/>
              <a:gd name="connsiteX21" fmla="*/ 3146468 w 6772479"/>
              <a:gd name="connsiteY21" fmla="*/ 3805858 h 4607363"/>
              <a:gd name="connsiteX22" fmla="*/ 2406794 w 6772479"/>
              <a:gd name="connsiteY22" fmla="*/ 4434872 h 4607363"/>
              <a:gd name="connsiteX23" fmla="*/ 1905913 w 6772479"/>
              <a:gd name="connsiteY23" fmla="*/ 3654428 h 4607363"/>
              <a:gd name="connsiteX24" fmla="*/ 1172063 w 6772479"/>
              <a:gd name="connsiteY24" fmla="*/ 4277618 h 4607363"/>
              <a:gd name="connsiteX25" fmla="*/ 199421 w 6772479"/>
              <a:gd name="connsiteY25" fmla="*/ 2961348 h 4607363"/>
              <a:gd name="connsiteX26" fmla="*/ 7223 w 6772479"/>
              <a:gd name="connsiteY26" fmla="*/ 899580 h 4607363"/>
              <a:gd name="connsiteX0" fmla="*/ 7223 w 6772479"/>
              <a:gd name="connsiteY0" fmla="*/ 945553 h 4653336"/>
              <a:gd name="connsiteX1" fmla="*/ 362499 w 6772479"/>
              <a:gd name="connsiteY1" fmla="*/ 77747 h 4653336"/>
              <a:gd name="connsiteX2" fmla="*/ 612939 w 6772479"/>
              <a:gd name="connsiteY2" fmla="*/ 304890 h 4653336"/>
              <a:gd name="connsiteX3" fmla="*/ 962392 w 6772479"/>
              <a:gd name="connsiteY3" fmla="*/ 689288 h 4653336"/>
              <a:gd name="connsiteX4" fmla="*/ 1504043 w 6772479"/>
              <a:gd name="connsiteY4" fmla="*/ 182582 h 4653336"/>
              <a:gd name="connsiteX5" fmla="*/ 1859319 w 6772479"/>
              <a:gd name="connsiteY5" fmla="*/ 566980 h 4653336"/>
              <a:gd name="connsiteX6" fmla="*/ 2133057 w 6772479"/>
              <a:gd name="connsiteY6" fmla="*/ 770827 h 4653336"/>
              <a:gd name="connsiteX7" fmla="*/ 2680532 w 6772479"/>
              <a:gd name="connsiteY7" fmla="*/ 124340 h 4653336"/>
              <a:gd name="connsiteX8" fmla="*/ 3216359 w 6772479"/>
              <a:gd name="connsiteY8" fmla="*/ 724233 h 4653336"/>
              <a:gd name="connsiteX9" fmla="*/ 3612404 w 6772479"/>
              <a:gd name="connsiteY9" fmla="*/ 689288 h 4653336"/>
              <a:gd name="connsiteX10" fmla="*/ 4031747 w 6772479"/>
              <a:gd name="connsiteY10" fmla="*/ 130164 h 4653336"/>
              <a:gd name="connsiteX11" fmla="*/ 4468562 w 6772479"/>
              <a:gd name="connsiteY11" fmla="*/ 625222 h 4653336"/>
              <a:gd name="connsiteX12" fmla="*/ 4922850 w 6772479"/>
              <a:gd name="connsiteY12" fmla="*/ 747530 h 4653336"/>
              <a:gd name="connsiteX13" fmla="*/ 5639227 w 6772479"/>
              <a:gd name="connsiteY13" fmla="*/ 607749 h 4653336"/>
              <a:gd name="connsiteX14" fmla="*/ 6081867 w 6772479"/>
              <a:gd name="connsiteY14" fmla="*/ 7857 h 4653336"/>
              <a:gd name="connsiteX15" fmla="*/ 6279890 w 6772479"/>
              <a:gd name="connsiteY15" fmla="*/ 613573 h 4653336"/>
              <a:gd name="connsiteX16" fmla="*/ 6664287 w 6772479"/>
              <a:gd name="connsiteY16" fmla="*/ 1481380 h 4653336"/>
              <a:gd name="connsiteX17" fmla="*/ 6670111 w 6772479"/>
              <a:gd name="connsiteY17" fmla="*/ 3368422 h 4653336"/>
              <a:gd name="connsiteX18" fmla="*/ 5476150 w 6772479"/>
              <a:gd name="connsiteY18" fmla="*/ 4643922 h 4653336"/>
              <a:gd name="connsiteX19" fmla="*/ 4684058 w 6772479"/>
              <a:gd name="connsiteY19" fmla="*/ 3979963 h 4653336"/>
              <a:gd name="connsiteX20" fmla="*/ 4043395 w 6772479"/>
              <a:gd name="connsiteY20" fmla="*/ 4603153 h 4653336"/>
              <a:gd name="connsiteX21" fmla="*/ 3146468 w 6772479"/>
              <a:gd name="connsiteY21" fmla="*/ 3851831 h 4653336"/>
              <a:gd name="connsiteX22" fmla="*/ 2406794 w 6772479"/>
              <a:gd name="connsiteY22" fmla="*/ 4480845 h 4653336"/>
              <a:gd name="connsiteX23" fmla="*/ 1905913 w 6772479"/>
              <a:gd name="connsiteY23" fmla="*/ 3700401 h 4653336"/>
              <a:gd name="connsiteX24" fmla="*/ 1172063 w 6772479"/>
              <a:gd name="connsiteY24" fmla="*/ 4323591 h 4653336"/>
              <a:gd name="connsiteX25" fmla="*/ 199421 w 6772479"/>
              <a:gd name="connsiteY25" fmla="*/ 3007321 h 4653336"/>
              <a:gd name="connsiteX26" fmla="*/ 7223 w 6772479"/>
              <a:gd name="connsiteY26" fmla="*/ 945553 h 4653336"/>
              <a:gd name="connsiteX0" fmla="*/ 7223 w 6772479"/>
              <a:gd name="connsiteY0" fmla="*/ 945553 h 4653336"/>
              <a:gd name="connsiteX1" fmla="*/ 362499 w 6772479"/>
              <a:gd name="connsiteY1" fmla="*/ 77747 h 4653336"/>
              <a:gd name="connsiteX2" fmla="*/ 612939 w 6772479"/>
              <a:gd name="connsiteY2" fmla="*/ 304890 h 4653336"/>
              <a:gd name="connsiteX3" fmla="*/ 962392 w 6772479"/>
              <a:gd name="connsiteY3" fmla="*/ 689288 h 4653336"/>
              <a:gd name="connsiteX4" fmla="*/ 1504043 w 6772479"/>
              <a:gd name="connsiteY4" fmla="*/ 182582 h 4653336"/>
              <a:gd name="connsiteX5" fmla="*/ 1859319 w 6772479"/>
              <a:gd name="connsiteY5" fmla="*/ 566980 h 4653336"/>
              <a:gd name="connsiteX6" fmla="*/ 2133057 w 6772479"/>
              <a:gd name="connsiteY6" fmla="*/ 770827 h 4653336"/>
              <a:gd name="connsiteX7" fmla="*/ 2680532 w 6772479"/>
              <a:gd name="connsiteY7" fmla="*/ 124340 h 4653336"/>
              <a:gd name="connsiteX8" fmla="*/ 3216359 w 6772479"/>
              <a:gd name="connsiteY8" fmla="*/ 724233 h 4653336"/>
              <a:gd name="connsiteX9" fmla="*/ 3612404 w 6772479"/>
              <a:gd name="connsiteY9" fmla="*/ 689288 h 4653336"/>
              <a:gd name="connsiteX10" fmla="*/ 4031747 w 6772479"/>
              <a:gd name="connsiteY10" fmla="*/ 130164 h 4653336"/>
              <a:gd name="connsiteX11" fmla="*/ 4468562 w 6772479"/>
              <a:gd name="connsiteY11" fmla="*/ 625222 h 4653336"/>
              <a:gd name="connsiteX12" fmla="*/ 4922850 w 6772479"/>
              <a:gd name="connsiteY12" fmla="*/ 747530 h 4653336"/>
              <a:gd name="connsiteX13" fmla="*/ 5639227 w 6772479"/>
              <a:gd name="connsiteY13" fmla="*/ 607749 h 4653336"/>
              <a:gd name="connsiteX14" fmla="*/ 6081867 w 6772479"/>
              <a:gd name="connsiteY14" fmla="*/ 7857 h 4653336"/>
              <a:gd name="connsiteX15" fmla="*/ 6279890 w 6772479"/>
              <a:gd name="connsiteY15" fmla="*/ 613573 h 4653336"/>
              <a:gd name="connsiteX16" fmla="*/ 6664287 w 6772479"/>
              <a:gd name="connsiteY16" fmla="*/ 1481380 h 4653336"/>
              <a:gd name="connsiteX17" fmla="*/ 6670111 w 6772479"/>
              <a:gd name="connsiteY17" fmla="*/ 3368422 h 4653336"/>
              <a:gd name="connsiteX18" fmla="*/ 5476150 w 6772479"/>
              <a:gd name="connsiteY18" fmla="*/ 4643922 h 4653336"/>
              <a:gd name="connsiteX19" fmla="*/ 4684058 w 6772479"/>
              <a:gd name="connsiteY19" fmla="*/ 3979963 h 4653336"/>
              <a:gd name="connsiteX20" fmla="*/ 4043395 w 6772479"/>
              <a:gd name="connsiteY20" fmla="*/ 4603153 h 4653336"/>
              <a:gd name="connsiteX21" fmla="*/ 3146468 w 6772479"/>
              <a:gd name="connsiteY21" fmla="*/ 3851831 h 4653336"/>
              <a:gd name="connsiteX22" fmla="*/ 2406794 w 6772479"/>
              <a:gd name="connsiteY22" fmla="*/ 4480845 h 4653336"/>
              <a:gd name="connsiteX23" fmla="*/ 1905913 w 6772479"/>
              <a:gd name="connsiteY23" fmla="*/ 3700401 h 4653336"/>
              <a:gd name="connsiteX24" fmla="*/ 1172063 w 6772479"/>
              <a:gd name="connsiteY24" fmla="*/ 4323591 h 4653336"/>
              <a:gd name="connsiteX25" fmla="*/ 199421 w 6772479"/>
              <a:gd name="connsiteY25" fmla="*/ 3007321 h 4653336"/>
              <a:gd name="connsiteX26" fmla="*/ 7223 w 6772479"/>
              <a:gd name="connsiteY26" fmla="*/ 945553 h 4653336"/>
              <a:gd name="connsiteX0" fmla="*/ 7223 w 6772479"/>
              <a:gd name="connsiteY0" fmla="*/ 937696 h 4645479"/>
              <a:gd name="connsiteX1" fmla="*/ 362499 w 6772479"/>
              <a:gd name="connsiteY1" fmla="*/ 69890 h 4645479"/>
              <a:gd name="connsiteX2" fmla="*/ 612939 w 6772479"/>
              <a:gd name="connsiteY2" fmla="*/ 297033 h 4645479"/>
              <a:gd name="connsiteX3" fmla="*/ 962392 w 6772479"/>
              <a:gd name="connsiteY3" fmla="*/ 681431 h 4645479"/>
              <a:gd name="connsiteX4" fmla="*/ 1504043 w 6772479"/>
              <a:gd name="connsiteY4" fmla="*/ 174725 h 4645479"/>
              <a:gd name="connsiteX5" fmla="*/ 1859319 w 6772479"/>
              <a:gd name="connsiteY5" fmla="*/ 559123 h 4645479"/>
              <a:gd name="connsiteX6" fmla="*/ 2133057 w 6772479"/>
              <a:gd name="connsiteY6" fmla="*/ 762970 h 4645479"/>
              <a:gd name="connsiteX7" fmla="*/ 2680532 w 6772479"/>
              <a:gd name="connsiteY7" fmla="*/ 116483 h 4645479"/>
              <a:gd name="connsiteX8" fmla="*/ 3216359 w 6772479"/>
              <a:gd name="connsiteY8" fmla="*/ 716376 h 4645479"/>
              <a:gd name="connsiteX9" fmla="*/ 3612404 w 6772479"/>
              <a:gd name="connsiteY9" fmla="*/ 681431 h 4645479"/>
              <a:gd name="connsiteX10" fmla="*/ 4031747 w 6772479"/>
              <a:gd name="connsiteY10" fmla="*/ 122307 h 4645479"/>
              <a:gd name="connsiteX11" fmla="*/ 4468562 w 6772479"/>
              <a:gd name="connsiteY11" fmla="*/ 617365 h 4645479"/>
              <a:gd name="connsiteX12" fmla="*/ 4922850 w 6772479"/>
              <a:gd name="connsiteY12" fmla="*/ 739673 h 4645479"/>
              <a:gd name="connsiteX13" fmla="*/ 5639227 w 6772479"/>
              <a:gd name="connsiteY13" fmla="*/ 599892 h 4645479"/>
              <a:gd name="connsiteX14" fmla="*/ 6081867 w 6772479"/>
              <a:gd name="connsiteY14" fmla="*/ 0 h 4645479"/>
              <a:gd name="connsiteX15" fmla="*/ 6279890 w 6772479"/>
              <a:gd name="connsiteY15" fmla="*/ 605716 h 4645479"/>
              <a:gd name="connsiteX16" fmla="*/ 6664287 w 6772479"/>
              <a:gd name="connsiteY16" fmla="*/ 1473523 h 4645479"/>
              <a:gd name="connsiteX17" fmla="*/ 6670111 w 6772479"/>
              <a:gd name="connsiteY17" fmla="*/ 3360565 h 4645479"/>
              <a:gd name="connsiteX18" fmla="*/ 5476150 w 6772479"/>
              <a:gd name="connsiteY18" fmla="*/ 4636065 h 4645479"/>
              <a:gd name="connsiteX19" fmla="*/ 4684058 w 6772479"/>
              <a:gd name="connsiteY19" fmla="*/ 3972106 h 4645479"/>
              <a:gd name="connsiteX20" fmla="*/ 4043395 w 6772479"/>
              <a:gd name="connsiteY20" fmla="*/ 4595296 h 4645479"/>
              <a:gd name="connsiteX21" fmla="*/ 3146468 w 6772479"/>
              <a:gd name="connsiteY21" fmla="*/ 3843974 h 4645479"/>
              <a:gd name="connsiteX22" fmla="*/ 2406794 w 6772479"/>
              <a:gd name="connsiteY22" fmla="*/ 4472988 h 4645479"/>
              <a:gd name="connsiteX23" fmla="*/ 1905913 w 6772479"/>
              <a:gd name="connsiteY23" fmla="*/ 3692544 h 4645479"/>
              <a:gd name="connsiteX24" fmla="*/ 1172063 w 6772479"/>
              <a:gd name="connsiteY24" fmla="*/ 4315734 h 4645479"/>
              <a:gd name="connsiteX25" fmla="*/ 199421 w 6772479"/>
              <a:gd name="connsiteY25" fmla="*/ 2999464 h 4645479"/>
              <a:gd name="connsiteX26" fmla="*/ 7223 w 6772479"/>
              <a:gd name="connsiteY26" fmla="*/ 937696 h 4645479"/>
              <a:gd name="connsiteX0" fmla="*/ 7223 w 6772479"/>
              <a:gd name="connsiteY0" fmla="*/ 937696 h 4645479"/>
              <a:gd name="connsiteX1" fmla="*/ 362499 w 6772479"/>
              <a:gd name="connsiteY1" fmla="*/ 69890 h 4645479"/>
              <a:gd name="connsiteX2" fmla="*/ 612939 w 6772479"/>
              <a:gd name="connsiteY2" fmla="*/ 297033 h 4645479"/>
              <a:gd name="connsiteX3" fmla="*/ 962392 w 6772479"/>
              <a:gd name="connsiteY3" fmla="*/ 681431 h 4645479"/>
              <a:gd name="connsiteX4" fmla="*/ 1504043 w 6772479"/>
              <a:gd name="connsiteY4" fmla="*/ 174725 h 4645479"/>
              <a:gd name="connsiteX5" fmla="*/ 1859319 w 6772479"/>
              <a:gd name="connsiteY5" fmla="*/ 559123 h 4645479"/>
              <a:gd name="connsiteX6" fmla="*/ 2133057 w 6772479"/>
              <a:gd name="connsiteY6" fmla="*/ 762970 h 4645479"/>
              <a:gd name="connsiteX7" fmla="*/ 2680532 w 6772479"/>
              <a:gd name="connsiteY7" fmla="*/ 116483 h 4645479"/>
              <a:gd name="connsiteX8" fmla="*/ 3216359 w 6772479"/>
              <a:gd name="connsiteY8" fmla="*/ 716376 h 4645479"/>
              <a:gd name="connsiteX9" fmla="*/ 3612404 w 6772479"/>
              <a:gd name="connsiteY9" fmla="*/ 681431 h 4645479"/>
              <a:gd name="connsiteX10" fmla="*/ 4031747 w 6772479"/>
              <a:gd name="connsiteY10" fmla="*/ 122307 h 4645479"/>
              <a:gd name="connsiteX11" fmla="*/ 4468562 w 6772479"/>
              <a:gd name="connsiteY11" fmla="*/ 617365 h 4645479"/>
              <a:gd name="connsiteX12" fmla="*/ 4922850 w 6772479"/>
              <a:gd name="connsiteY12" fmla="*/ 739673 h 4645479"/>
              <a:gd name="connsiteX13" fmla="*/ 5639227 w 6772479"/>
              <a:gd name="connsiteY13" fmla="*/ 599892 h 4645479"/>
              <a:gd name="connsiteX14" fmla="*/ 6081867 w 6772479"/>
              <a:gd name="connsiteY14" fmla="*/ 0 h 4645479"/>
              <a:gd name="connsiteX15" fmla="*/ 6279890 w 6772479"/>
              <a:gd name="connsiteY15" fmla="*/ 605716 h 4645479"/>
              <a:gd name="connsiteX16" fmla="*/ 6664287 w 6772479"/>
              <a:gd name="connsiteY16" fmla="*/ 1473523 h 4645479"/>
              <a:gd name="connsiteX17" fmla="*/ 6670111 w 6772479"/>
              <a:gd name="connsiteY17" fmla="*/ 3360565 h 4645479"/>
              <a:gd name="connsiteX18" fmla="*/ 5476150 w 6772479"/>
              <a:gd name="connsiteY18" fmla="*/ 4636065 h 4645479"/>
              <a:gd name="connsiteX19" fmla="*/ 4684058 w 6772479"/>
              <a:gd name="connsiteY19" fmla="*/ 3972106 h 4645479"/>
              <a:gd name="connsiteX20" fmla="*/ 4043395 w 6772479"/>
              <a:gd name="connsiteY20" fmla="*/ 4595296 h 4645479"/>
              <a:gd name="connsiteX21" fmla="*/ 3146468 w 6772479"/>
              <a:gd name="connsiteY21" fmla="*/ 3843974 h 4645479"/>
              <a:gd name="connsiteX22" fmla="*/ 2406794 w 6772479"/>
              <a:gd name="connsiteY22" fmla="*/ 4472988 h 4645479"/>
              <a:gd name="connsiteX23" fmla="*/ 1905913 w 6772479"/>
              <a:gd name="connsiteY23" fmla="*/ 3692544 h 4645479"/>
              <a:gd name="connsiteX24" fmla="*/ 1172063 w 6772479"/>
              <a:gd name="connsiteY24" fmla="*/ 4315734 h 4645479"/>
              <a:gd name="connsiteX25" fmla="*/ 199421 w 6772479"/>
              <a:gd name="connsiteY25" fmla="*/ 2999464 h 4645479"/>
              <a:gd name="connsiteX26" fmla="*/ 7223 w 6772479"/>
              <a:gd name="connsiteY26" fmla="*/ 937696 h 4645479"/>
              <a:gd name="connsiteX0" fmla="*/ 7223 w 6767610"/>
              <a:gd name="connsiteY0" fmla="*/ 937696 h 4645479"/>
              <a:gd name="connsiteX1" fmla="*/ 362499 w 6767610"/>
              <a:gd name="connsiteY1" fmla="*/ 69890 h 4645479"/>
              <a:gd name="connsiteX2" fmla="*/ 612939 w 6767610"/>
              <a:gd name="connsiteY2" fmla="*/ 297033 h 4645479"/>
              <a:gd name="connsiteX3" fmla="*/ 962392 w 6767610"/>
              <a:gd name="connsiteY3" fmla="*/ 681431 h 4645479"/>
              <a:gd name="connsiteX4" fmla="*/ 1504043 w 6767610"/>
              <a:gd name="connsiteY4" fmla="*/ 174725 h 4645479"/>
              <a:gd name="connsiteX5" fmla="*/ 1859319 w 6767610"/>
              <a:gd name="connsiteY5" fmla="*/ 559123 h 4645479"/>
              <a:gd name="connsiteX6" fmla="*/ 2133057 w 6767610"/>
              <a:gd name="connsiteY6" fmla="*/ 762970 h 4645479"/>
              <a:gd name="connsiteX7" fmla="*/ 2680532 w 6767610"/>
              <a:gd name="connsiteY7" fmla="*/ 116483 h 4645479"/>
              <a:gd name="connsiteX8" fmla="*/ 3216359 w 6767610"/>
              <a:gd name="connsiteY8" fmla="*/ 716376 h 4645479"/>
              <a:gd name="connsiteX9" fmla="*/ 3612404 w 6767610"/>
              <a:gd name="connsiteY9" fmla="*/ 681431 h 4645479"/>
              <a:gd name="connsiteX10" fmla="*/ 4031747 w 6767610"/>
              <a:gd name="connsiteY10" fmla="*/ 122307 h 4645479"/>
              <a:gd name="connsiteX11" fmla="*/ 4468562 w 6767610"/>
              <a:gd name="connsiteY11" fmla="*/ 617365 h 4645479"/>
              <a:gd name="connsiteX12" fmla="*/ 4922850 w 6767610"/>
              <a:gd name="connsiteY12" fmla="*/ 739673 h 4645479"/>
              <a:gd name="connsiteX13" fmla="*/ 5639227 w 6767610"/>
              <a:gd name="connsiteY13" fmla="*/ 599892 h 4645479"/>
              <a:gd name="connsiteX14" fmla="*/ 6081867 w 6767610"/>
              <a:gd name="connsiteY14" fmla="*/ 0 h 4645479"/>
              <a:gd name="connsiteX15" fmla="*/ 6390550 w 6767610"/>
              <a:gd name="connsiteY15" fmla="*/ 594068 h 4645479"/>
              <a:gd name="connsiteX16" fmla="*/ 6664287 w 6767610"/>
              <a:gd name="connsiteY16" fmla="*/ 1473523 h 4645479"/>
              <a:gd name="connsiteX17" fmla="*/ 6670111 w 6767610"/>
              <a:gd name="connsiteY17" fmla="*/ 3360565 h 4645479"/>
              <a:gd name="connsiteX18" fmla="*/ 5476150 w 6767610"/>
              <a:gd name="connsiteY18" fmla="*/ 4636065 h 4645479"/>
              <a:gd name="connsiteX19" fmla="*/ 4684058 w 6767610"/>
              <a:gd name="connsiteY19" fmla="*/ 3972106 h 4645479"/>
              <a:gd name="connsiteX20" fmla="*/ 4043395 w 6767610"/>
              <a:gd name="connsiteY20" fmla="*/ 4595296 h 4645479"/>
              <a:gd name="connsiteX21" fmla="*/ 3146468 w 6767610"/>
              <a:gd name="connsiteY21" fmla="*/ 3843974 h 4645479"/>
              <a:gd name="connsiteX22" fmla="*/ 2406794 w 6767610"/>
              <a:gd name="connsiteY22" fmla="*/ 4472988 h 4645479"/>
              <a:gd name="connsiteX23" fmla="*/ 1905913 w 6767610"/>
              <a:gd name="connsiteY23" fmla="*/ 3692544 h 4645479"/>
              <a:gd name="connsiteX24" fmla="*/ 1172063 w 6767610"/>
              <a:gd name="connsiteY24" fmla="*/ 4315734 h 4645479"/>
              <a:gd name="connsiteX25" fmla="*/ 199421 w 6767610"/>
              <a:gd name="connsiteY25" fmla="*/ 2999464 h 4645479"/>
              <a:gd name="connsiteX26" fmla="*/ 7223 w 6767610"/>
              <a:gd name="connsiteY26" fmla="*/ 937696 h 4645479"/>
              <a:gd name="connsiteX0" fmla="*/ 7223 w 6686707"/>
              <a:gd name="connsiteY0" fmla="*/ 937696 h 4647141"/>
              <a:gd name="connsiteX1" fmla="*/ 362499 w 6686707"/>
              <a:gd name="connsiteY1" fmla="*/ 69890 h 4647141"/>
              <a:gd name="connsiteX2" fmla="*/ 612939 w 6686707"/>
              <a:gd name="connsiteY2" fmla="*/ 297033 h 4647141"/>
              <a:gd name="connsiteX3" fmla="*/ 962392 w 6686707"/>
              <a:gd name="connsiteY3" fmla="*/ 681431 h 4647141"/>
              <a:gd name="connsiteX4" fmla="*/ 1504043 w 6686707"/>
              <a:gd name="connsiteY4" fmla="*/ 174725 h 4647141"/>
              <a:gd name="connsiteX5" fmla="*/ 1859319 w 6686707"/>
              <a:gd name="connsiteY5" fmla="*/ 559123 h 4647141"/>
              <a:gd name="connsiteX6" fmla="*/ 2133057 w 6686707"/>
              <a:gd name="connsiteY6" fmla="*/ 762970 h 4647141"/>
              <a:gd name="connsiteX7" fmla="*/ 2680532 w 6686707"/>
              <a:gd name="connsiteY7" fmla="*/ 116483 h 4647141"/>
              <a:gd name="connsiteX8" fmla="*/ 3216359 w 6686707"/>
              <a:gd name="connsiteY8" fmla="*/ 716376 h 4647141"/>
              <a:gd name="connsiteX9" fmla="*/ 3612404 w 6686707"/>
              <a:gd name="connsiteY9" fmla="*/ 681431 h 4647141"/>
              <a:gd name="connsiteX10" fmla="*/ 4031747 w 6686707"/>
              <a:gd name="connsiteY10" fmla="*/ 122307 h 4647141"/>
              <a:gd name="connsiteX11" fmla="*/ 4468562 w 6686707"/>
              <a:gd name="connsiteY11" fmla="*/ 617365 h 4647141"/>
              <a:gd name="connsiteX12" fmla="*/ 4922850 w 6686707"/>
              <a:gd name="connsiteY12" fmla="*/ 739673 h 4647141"/>
              <a:gd name="connsiteX13" fmla="*/ 5639227 w 6686707"/>
              <a:gd name="connsiteY13" fmla="*/ 599892 h 4647141"/>
              <a:gd name="connsiteX14" fmla="*/ 6081867 w 6686707"/>
              <a:gd name="connsiteY14" fmla="*/ 0 h 4647141"/>
              <a:gd name="connsiteX15" fmla="*/ 6390550 w 6686707"/>
              <a:gd name="connsiteY15" fmla="*/ 594068 h 4647141"/>
              <a:gd name="connsiteX16" fmla="*/ 6664287 w 6686707"/>
              <a:gd name="connsiteY16" fmla="*/ 1473523 h 4647141"/>
              <a:gd name="connsiteX17" fmla="*/ 6536154 w 6686707"/>
              <a:gd name="connsiteY17" fmla="*/ 3302323 h 4647141"/>
              <a:gd name="connsiteX18" fmla="*/ 5476150 w 6686707"/>
              <a:gd name="connsiteY18" fmla="*/ 4636065 h 4647141"/>
              <a:gd name="connsiteX19" fmla="*/ 4684058 w 6686707"/>
              <a:gd name="connsiteY19" fmla="*/ 3972106 h 4647141"/>
              <a:gd name="connsiteX20" fmla="*/ 4043395 w 6686707"/>
              <a:gd name="connsiteY20" fmla="*/ 4595296 h 4647141"/>
              <a:gd name="connsiteX21" fmla="*/ 3146468 w 6686707"/>
              <a:gd name="connsiteY21" fmla="*/ 3843974 h 4647141"/>
              <a:gd name="connsiteX22" fmla="*/ 2406794 w 6686707"/>
              <a:gd name="connsiteY22" fmla="*/ 4472988 h 4647141"/>
              <a:gd name="connsiteX23" fmla="*/ 1905913 w 6686707"/>
              <a:gd name="connsiteY23" fmla="*/ 3692544 h 4647141"/>
              <a:gd name="connsiteX24" fmla="*/ 1172063 w 6686707"/>
              <a:gd name="connsiteY24" fmla="*/ 4315734 h 4647141"/>
              <a:gd name="connsiteX25" fmla="*/ 199421 w 6686707"/>
              <a:gd name="connsiteY25" fmla="*/ 2999464 h 4647141"/>
              <a:gd name="connsiteX26" fmla="*/ 7223 w 6686707"/>
              <a:gd name="connsiteY26" fmla="*/ 937696 h 4647141"/>
              <a:gd name="connsiteX0" fmla="*/ 7223 w 6686707"/>
              <a:gd name="connsiteY0" fmla="*/ 937696 h 4647141"/>
              <a:gd name="connsiteX1" fmla="*/ 362499 w 6686707"/>
              <a:gd name="connsiteY1" fmla="*/ 69890 h 4647141"/>
              <a:gd name="connsiteX2" fmla="*/ 612939 w 6686707"/>
              <a:gd name="connsiteY2" fmla="*/ 297033 h 4647141"/>
              <a:gd name="connsiteX3" fmla="*/ 962392 w 6686707"/>
              <a:gd name="connsiteY3" fmla="*/ 681431 h 4647141"/>
              <a:gd name="connsiteX4" fmla="*/ 1504043 w 6686707"/>
              <a:gd name="connsiteY4" fmla="*/ 174725 h 4647141"/>
              <a:gd name="connsiteX5" fmla="*/ 1859319 w 6686707"/>
              <a:gd name="connsiteY5" fmla="*/ 559123 h 4647141"/>
              <a:gd name="connsiteX6" fmla="*/ 2133057 w 6686707"/>
              <a:gd name="connsiteY6" fmla="*/ 762970 h 4647141"/>
              <a:gd name="connsiteX7" fmla="*/ 2680532 w 6686707"/>
              <a:gd name="connsiteY7" fmla="*/ 116483 h 4647141"/>
              <a:gd name="connsiteX8" fmla="*/ 3216359 w 6686707"/>
              <a:gd name="connsiteY8" fmla="*/ 716376 h 4647141"/>
              <a:gd name="connsiteX9" fmla="*/ 3612404 w 6686707"/>
              <a:gd name="connsiteY9" fmla="*/ 681431 h 4647141"/>
              <a:gd name="connsiteX10" fmla="*/ 4031747 w 6686707"/>
              <a:gd name="connsiteY10" fmla="*/ 122307 h 4647141"/>
              <a:gd name="connsiteX11" fmla="*/ 4468562 w 6686707"/>
              <a:gd name="connsiteY11" fmla="*/ 617365 h 4647141"/>
              <a:gd name="connsiteX12" fmla="*/ 4922850 w 6686707"/>
              <a:gd name="connsiteY12" fmla="*/ 739673 h 4647141"/>
              <a:gd name="connsiteX13" fmla="*/ 5639227 w 6686707"/>
              <a:gd name="connsiteY13" fmla="*/ 599892 h 4647141"/>
              <a:gd name="connsiteX14" fmla="*/ 6081867 w 6686707"/>
              <a:gd name="connsiteY14" fmla="*/ 0 h 4647141"/>
              <a:gd name="connsiteX15" fmla="*/ 6390550 w 6686707"/>
              <a:gd name="connsiteY15" fmla="*/ 594068 h 4647141"/>
              <a:gd name="connsiteX16" fmla="*/ 6664287 w 6686707"/>
              <a:gd name="connsiteY16" fmla="*/ 1473523 h 4647141"/>
              <a:gd name="connsiteX17" fmla="*/ 6536154 w 6686707"/>
              <a:gd name="connsiteY17" fmla="*/ 3302323 h 4647141"/>
              <a:gd name="connsiteX18" fmla="*/ 5476150 w 6686707"/>
              <a:gd name="connsiteY18" fmla="*/ 4636065 h 4647141"/>
              <a:gd name="connsiteX19" fmla="*/ 4684058 w 6686707"/>
              <a:gd name="connsiteY19" fmla="*/ 3972106 h 4647141"/>
              <a:gd name="connsiteX20" fmla="*/ 4043395 w 6686707"/>
              <a:gd name="connsiteY20" fmla="*/ 4595296 h 4647141"/>
              <a:gd name="connsiteX21" fmla="*/ 3146468 w 6686707"/>
              <a:gd name="connsiteY21" fmla="*/ 3843974 h 4647141"/>
              <a:gd name="connsiteX22" fmla="*/ 2406794 w 6686707"/>
              <a:gd name="connsiteY22" fmla="*/ 4472988 h 4647141"/>
              <a:gd name="connsiteX23" fmla="*/ 1905913 w 6686707"/>
              <a:gd name="connsiteY23" fmla="*/ 3692544 h 4647141"/>
              <a:gd name="connsiteX24" fmla="*/ 1172063 w 6686707"/>
              <a:gd name="connsiteY24" fmla="*/ 4315734 h 4647141"/>
              <a:gd name="connsiteX25" fmla="*/ 199421 w 6686707"/>
              <a:gd name="connsiteY25" fmla="*/ 2999464 h 4647141"/>
              <a:gd name="connsiteX26" fmla="*/ 7223 w 6686707"/>
              <a:gd name="connsiteY26" fmla="*/ 937696 h 4647141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612939 w 6686707"/>
              <a:gd name="connsiteY2" fmla="*/ 297033 h 4636065"/>
              <a:gd name="connsiteX3" fmla="*/ 962392 w 6686707"/>
              <a:gd name="connsiteY3" fmla="*/ 681431 h 4636065"/>
              <a:gd name="connsiteX4" fmla="*/ 1504043 w 6686707"/>
              <a:gd name="connsiteY4" fmla="*/ 174725 h 4636065"/>
              <a:gd name="connsiteX5" fmla="*/ 1859319 w 6686707"/>
              <a:gd name="connsiteY5" fmla="*/ 559123 h 4636065"/>
              <a:gd name="connsiteX6" fmla="*/ 2133057 w 6686707"/>
              <a:gd name="connsiteY6" fmla="*/ 762970 h 4636065"/>
              <a:gd name="connsiteX7" fmla="*/ 2680532 w 6686707"/>
              <a:gd name="connsiteY7" fmla="*/ 116483 h 4636065"/>
              <a:gd name="connsiteX8" fmla="*/ 3216359 w 6686707"/>
              <a:gd name="connsiteY8" fmla="*/ 716376 h 4636065"/>
              <a:gd name="connsiteX9" fmla="*/ 3612404 w 6686707"/>
              <a:gd name="connsiteY9" fmla="*/ 681431 h 4636065"/>
              <a:gd name="connsiteX10" fmla="*/ 4031747 w 6686707"/>
              <a:gd name="connsiteY10" fmla="*/ 122307 h 4636065"/>
              <a:gd name="connsiteX11" fmla="*/ 4468562 w 6686707"/>
              <a:gd name="connsiteY11" fmla="*/ 617365 h 4636065"/>
              <a:gd name="connsiteX12" fmla="*/ 4922850 w 6686707"/>
              <a:gd name="connsiteY12" fmla="*/ 739673 h 4636065"/>
              <a:gd name="connsiteX13" fmla="*/ 5639227 w 6686707"/>
              <a:gd name="connsiteY13" fmla="*/ 599892 h 4636065"/>
              <a:gd name="connsiteX14" fmla="*/ 6081867 w 6686707"/>
              <a:gd name="connsiteY14" fmla="*/ 0 h 4636065"/>
              <a:gd name="connsiteX15" fmla="*/ 6390550 w 6686707"/>
              <a:gd name="connsiteY15" fmla="*/ 594068 h 4636065"/>
              <a:gd name="connsiteX16" fmla="*/ 6664287 w 6686707"/>
              <a:gd name="connsiteY16" fmla="*/ 1473523 h 4636065"/>
              <a:gd name="connsiteX17" fmla="*/ 6536154 w 6686707"/>
              <a:gd name="connsiteY17" fmla="*/ 3302323 h 4636065"/>
              <a:gd name="connsiteX18" fmla="*/ 5476150 w 6686707"/>
              <a:gd name="connsiteY18" fmla="*/ 4636065 h 4636065"/>
              <a:gd name="connsiteX19" fmla="*/ 4684058 w 6686707"/>
              <a:gd name="connsiteY19" fmla="*/ 3972106 h 4636065"/>
              <a:gd name="connsiteX20" fmla="*/ 4043395 w 6686707"/>
              <a:gd name="connsiteY20" fmla="*/ 4595296 h 4636065"/>
              <a:gd name="connsiteX21" fmla="*/ 3146468 w 6686707"/>
              <a:gd name="connsiteY21" fmla="*/ 3843974 h 4636065"/>
              <a:gd name="connsiteX22" fmla="*/ 2406794 w 6686707"/>
              <a:gd name="connsiteY22" fmla="*/ 4472988 h 4636065"/>
              <a:gd name="connsiteX23" fmla="*/ 1905913 w 6686707"/>
              <a:gd name="connsiteY23" fmla="*/ 3692544 h 4636065"/>
              <a:gd name="connsiteX24" fmla="*/ 1172063 w 6686707"/>
              <a:gd name="connsiteY24" fmla="*/ 4315734 h 4636065"/>
              <a:gd name="connsiteX25" fmla="*/ 199421 w 6686707"/>
              <a:gd name="connsiteY25" fmla="*/ 2999464 h 4636065"/>
              <a:gd name="connsiteX26" fmla="*/ 7223 w 6686707"/>
              <a:gd name="connsiteY26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1859319 w 6686707"/>
              <a:gd name="connsiteY4" fmla="*/ 559123 h 4636065"/>
              <a:gd name="connsiteX5" fmla="*/ 2133057 w 6686707"/>
              <a:gd name="connsiteY5" fmla="*/ 762970 h 4636065"/>
              <a:gd name="connsiteX6" fmla="*/ 2680532 w 6686707"/>
              <a:gd name="connsiteY6" fmla="*/ 116483 h 4636065"/>
              <a:gd name="connsiteX7" fmla="*/ 3216359 w 6686707"/>
              <a:gd name="connsiteY7" fmla="*/ 716376 h 4636065"/>
              <a:gd name="connsiteX8" fmla="*/ 3612404 w 6686707"/>
              <a:gd name="connsiteY8" fmla="*/ 681431 h 4636065"/>
              <a:gd name="connsiteX9" fmla="*/ 4031747 w 6686707"/>
              <a:gd name="connsiteY9" fmla="*/ 122307 h 4636065"/>
              <a:gd name="connsiteX10" fmla="*/ 4468562 w 6686707"/>
              <a:gd name="connsiteY10" fmla="*/ 617365 h 4636065"/>
              <a:gd name="connsiteX11" fmla="*/ 4922850 w 6686707"/>
              <a:gd name="connsiteY11" fmla="*/ 739673 h 4636065"/>
              <a:gd name="connsiteX12" fmla="*/ 5639227 w 6686707"/>
              <a:gd name="connsiteY12" fmla="*/ 599892 h 4636065"/>
              <a:gd name="connsiteX13" fmla="*/ 6081867 w 6686707"/>
              <a:gd name="connsiteY13" fmla="*/ 0 h 4636065"/>
              <a:gd name="connsiteX14" fmla="*/ 6390550 w 6686707"/>
              <a:gd name="connsiteY14" fmla="*/ 594068 h 4636065"/>
              <a:gd name="connsiteX15" fmla="*/ 6664287 w 6686707"/>
              <a:gd name="connsiteY15" fmla="*/ 1473523 h 4636065"/>
              <a:gd name="connsiteX16" fmla="*/ 6536154 w 6686707"/>
              <a:gd name="connsiteY16" fmla="*/ 3302323 h 4636065"/>
              <a:gd name="connsiteX17" fmla="*/ 5476150 w 6686707"/>
              <a:gd name="connsiteY17" fmla="*/ 4636065 h 4636065"/>
              <a:gd name="connsiteX18" fmla="*/ 4684058 w 6686707"/>
              <a:gd name="connsiteY18" fmla="*/ 3972106 h 4636065"/>
              <a:gd name="connsiteX19" fmla="*/ 4043395 w 6686707"/>
              <a:gd name="connsiteY19" fmla="*/ 4595296 h 4636065"/>
              <a:gd name="connsiteX20" fmla="*/ 3146468 w 6686707"/>
              <a:gd name="connsiteY20" fmla="*/ 3843974 h 4636065"/>
              <a:gd name="connsiteX21" fmla="*/ 2406794 w 6686707"/>
              <a:gd name="connsiteY21" fmla="*/ 4472988 h 4636065"/>
              <a:gd name="connsiteX22" fmla="*/ 1905913 w 6686707"/>
              <a:gd name="connsiteY22" fmla="*/ 3692544 h 4636065"/>
              <a:gd name="connsiteX23" fmla="*/ 1172063 w 6686707"/>
              <a:gd name="connsiteY23" fmla="*/ 4315734 h 4636065"/>
              <a:gd name="connsiteX24" fmla="*/ 199421 w 6686707"/>
              <a:gd name="connsiteY24" fmla="*/ 2999464 h 4636065"/>
              <a:gd name="connsiteX25" fmla="*/ 7223 w 6686707"/>
              <a:gd name="connsiteY25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3612404 w 6686707"/>
              <a:gd name="connsiteY7" fmla="*/ 681431 h 4636065"/>
              <a:gd name="connsiteX8" fmla="*/ 4031747 w 6686707"/>
              <a:gd name="connsiteY8" fmla="*/ 122307 h 4636065"/>
              <a:gd name="connsiteX9" fmla="*/ 4468562 w 6686707"/>
              <a:gd name="connsiteY9" fmla="*/ 617365 h 4636065"/>
              <a:gd name="connsiteX10" fmla="*/ 4922850 w 6686707"/>
              <a:gd name="connsiteY10" fmla="*/ 739673 h 4636065"/>
              <a:gd name="connsiteX11" fmla="*/ 5639227 w 6686707"/>
              <a:gd name="connsiteY11" fmla="*/ 599892 h 4636065"/>
              <a:gd name="connsiteX12" fmla="*/ 6081867 w 6686707"/>
              <a:gd name="connsiteY12" fmla="*/ 0 h 4636065"/>
              <a:gd name="connsiteX13" fmla="*/ 6390550 w 6686707"/>
              <a:gd name="connsiteY13" fmla="*/ 594068 h 4636065"/>
              <a:gd name="connsiteX14" fmla="*/ 6664287 w 6686707"/>
              <a:gd name="connsiteY14" fmla="*/ 1473523 h 4636065"/>
              <a:gd name="connsiteX15" fmla="*/ 6536154 w 6686707"/>
              <a:gd name="connsiteY15" fmla="*/ 3302323 h 4636065"/>
              <a:gd name="connsiteX16" fmla="*/ 5476150 w 6686707"/>
              <a:gd name="connsiteY16" fmla="*/ 4636065 h 4636065"/>
              <a:gd name="connsiteX17" fmla="*/ 4684058 w 6686707"/>
              <a:gd name="connsiteY17" fmla="*/ 3972106 h 4636065"/>
              <a:gd name="connsiteX18" fmla="*/ 4043395 w 6686707"/>
              <a:gd name="connsiteY18" fmla="*/ 4595296 h 4636065"/>
              <a:gd name="connsiteX19" fmla="*/ 3146468 w 6686707"/>
              <a:gd name="connsiteY19" fmla="*/ 3843974 h 4636065"/>
              <a:gd name="connsiteX20" fmla="*/ 2406794 w 6686707"/>
              <a:gd name="connsiteY20" fmla="*/ 4472988 h 4636065"/>
              <a:gd name="connsiteX21" fmla="*/ 1905913 w 6686707"/>
              <a:gd name="connsiteY21" fmla="*/ 3692544 h 4636065"/>
              <a:gd name="connsiteX22" fmla="*/ 1172063 w 6686707"/>
              <a:gd name="connsiteY22" fmla="*/ 4315734 h 4636065"/>
              <a:gd name="connsiteX23" fmla="*/ 199421 w 6686707"/>
              <a:gd name="connsiteY23" fmla="*/ 2999464 h 4636065"/>
              <a:gd name="connsiteX24" fmla="*/ 7223 w 6686707"/>
              <a:gd name="connsiteY24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7223 w 6686707"/>
              <a:gd name="connsiteY0" fmla="*/ 937696 h 4636065"/>
              <a:gd name="connsiteX1" fmla="*/ 362499 w 6686707"/>
              <a:gd name="connsiteY1" fmla="*/ 69890 h 4636065"/>
              <a:gd name="connsiteX2" fmla="*/ 962392 w 6686707"/>
              <a:gd name="connsiteY2" fmla="*/ 681431 h 4636065"/>
              <a:gd name="connsiteX3" fmla="*/ 1504043 w 6686707"/>
              <a:gd name="connsiteY3" fmla="*/ 174725 h 4636065"/>
              <a:gd name="connsiteX4" fmla="*/ 2133057 w 6686707"/>
              <a:gd name="connsiteY4" fmla="*/ 762970 h 4636065"/>
              <a:gd name="connsiteX5" fmla="*/ 2680532 w 6686707"/>
              <a:gd name="connsiteY5" fmla="*/ 116483 h 4636065"/>
              <a:gd name="connsiteX6" fmla="*/ 3216359 w 6686707"/>
              <a:gd name="connsiteY6" fmla="*/ 716376 h 4636065"/>
              <a:gd name="connsiteX7" fmla="*/ 4031747 w 6686707"/>
              <a:gd name="connsiteY7" fmla="*/ 122307 h 4636065"/>
              <a:gd name="connsiteX8" fmla="*/ 4468562 w 6686707"/>
              <a:gd name="connsiteY8" fmla="*/ 617365 h 4636065"/>
              <a:gd name="connsiteX9" fmla="*/ 4922850 w 6686707"/>
              <a:gd name="connsiteY9" fmla="*/ 739673 h 4636065"/>
              <a:gd name="connsiteX10" fmla="*/ 5639227 w 6686707"/>
              <a:gd name="connsiteY10" fmla="*/ 599892 h 4636065"/>
              <a:gd name="connsiteX11" fmla="*/ 6081867 w 6686707"/>
              <a:gd name="connsiteY11" fmla="*/ 0 h 4636065"/>
              <a:gd name="connsiteX12" fmla="*/ 6390550 w 6686707"/>
              <a:gd name="connsiteY12" fmla="*/ 594068 h 4636065"/>
              <a:gd name="connsiteX13" fmla="*/ 6664287 w 6686707"/>
              <a:gd name="connsiteY13" fmla="*/ 1473523 h 4636065"/>
              <a:gd name="connsiteX14" fmla="*/ 6536154 w 6686707"/>
              <a:gd name="connsiteY14" fmla="*/ 3302323 h 4636065"/>
              <a:gd name="connsiteX15" fmla="*/ 5476150 w 6686707"/>
              <a:gd name="connsiteY15" fmla="*/ 4636065 h 4636065"/>
              <a:gd name="connsiteX16" fmla="*/ 4684058 w 6686707"/>
              <a:gd name="connsiteY16" fmla="*/ 3972106 h 4636065"/>
              <a:gd name="connsiteX17" fmla="*/ 4043395 w 6686707"/>
              <a:gd name="connsiteY17" fmla="*/ 4595296 h 4636065"/>
              <a:gd name="connsiteX18" fmla="*/ 3146468 w 6686707"/>
              <a:gd name="connsiteY18" fmla="*/ 3843974 h 4636065"/>
              <a:gd name="connsiteX19" fmla="*/ 2406794 w 6686707"/>
              <a:gd name="connsiteY19" fmla="*/ 4472988 h 4636065"/>
              <a:gd name="connsiteX20" fmla="*/ 1905913 w 6686707"/>
              <a:gd name="connsiteY20" fmla="*/ 3692544 h 4636065"/>
              <a:gd name="connsiteX21" fmla="*/ 1172063 w 6686707"/>
              <a:gd name="connsiteY21" fmla="*/ 4315734 h 4636065"/>
              <a:gd name="connsiteX22" fmla="*/ 199421 w 6686707"/>
              <a:gd name="connsiteY22" fmla="*/ 2999464 h 4636065"/>
              <a:gd name="connsiteX23" fmla="*/ 7223 w 6686707"/>
              <a:gd name="connsiteY23" fmla="*/ 937696 h 4636065"/>
              <a:gd name="connsiteX0" fmla="*/ 3574 w 6683058"/>
              <a:gd name="connsiteY0" fmla="*/ 937696 h 4636065"/>
              <a:gd name="connsiteX1" fmla="*/ 358850 w 6683058"/>
              <a:gd name="connsiteY1" fmla="*/ 69890 h 4636065"/>
              <a:gd name="connsiteX2" fmla="*/ 958743 w 6683058"/>
              <a:gd name="connsiteY2" fmla="*/ 681431 h 4636065"/>
              <a:gd name="connsiteX3" fmla="*/ 1500394 w 6683058"/>
              <a:gd name="connsiteY3" fmla="*/ 174725 h 4636065"/>
              <a:gd name="connsiteX4" fmla="*/ 2129408 w 6683058"/>
              <a:gd name="connsiteY4" fmla="*/ 762970 h 4636065"/>
              <a:gd name="connsiteX5" fmla="*/ 2676883 w 6683058"/>
              <a:gd name="connsiteY5" fmla="*/ 116483 h 4636065"/>
              <a:gd name="connsiteX6" fmla="*/ 3212710 w 6683058"/>
              <a:gd name="connsiteY6" fmla="*/ 716376 h 4636065"/>
              <a:gd name="connsiteX7" fmla="*/ 4028098 w 6683058"/>
              <a:gd name="connsiteY7" fmla="*/ 122307 h 4636065"/>
              <a:gd name="connsiteX8" fmla="*/ 4464913 w 6683058"/>
              <a:gd name="connsiteY8" fmla="*/ 617365 h 4636065"/>
              <a:gd name="connsiteX9" fmla="*/ 4919201 w 6683058"/>
              <a:gd name="connsiteY9" fmla="*/ 739673 h 4636065"/>
              <a:gd name="connsiteX10" fmla="*/ 5635578 w 6683058"/>
              <a:gd name="connsiteY10" fmla="*/ 599892 h 4636065"/>
              <a:gd name="connsiteX11" fmla="*/ 6078218 w 6683058"/>
              <a:gd name="connsiteY11" fmla="*/ 0 h 4636065"/>
              <a:gd name="connsiteX12" fmla="*/ 6386901 w 6683058"/>
              <a:gd name="connsiteY12" fmla="*/ 594068 h 4636065"/>
              <a:gd name="connsiteX13" fmla="*/ 6660638 w 6683058"/>
              <a:gd name="connsiteY13" fmla="*/ 1473523 h 4636065"/>
              <a:gd name="connsiteX14" fmla="*/ 6532505 w 6683058"/>
              <a:gd name="connsiteY14" fmla="*/ 3302323 h 4636065"/>
              <a:gd name="connsiteX15" fmla="*/ 5472501 w 6683058"/>
              <a:gd name="connsiteY15" fmla="*/ 4636065 h 4636065"/>
              <a:gd name="connsiteX16" fmla="*/ 4680409 w 6683058"/>
              <a:gd name="connsiteY16" fmla="*/ 3972106 h 4636065"/>
              <a:gd name="connsiteX17" fmla="*/ 4039746 w 6683058"/>
              <a:gd name="connsiteY17" fmla="*/ 4595296 h 4636065"/>
              <a:gd name="connsiteX18" fmla="*/ 3142819 w 6683058"/>
              <a:gd name="connsiteY18" fmla="*/ 3843974 h 4636065"/>
              <a:gd name="connsiteX19" fmla="*/ 2403145 w 6683058"/>
              <a:gd name="connsiteY19" fmla="*/ 4472988 h 4636065"/>
              <a:gd name="connsiteX20" fmla="*/ 1902264 w 6683058"/>
              <a:gd name="connsiteY20" fmla="*/ 3692544 h 4636065"/>
              <a:gd name="connsiteX21" fmla="*/ 1168414 w 6683058"/>
              <a:gd name="connsiteY21" fmla="*/ 4315734 h 4636065"/>
              <a:gd name="connsiteX22" fmla="*/ 783910 w 6683058"/>
              <a:gd name="connsiteY22" fmla="*/ 3821971 h 4636065"/>
              <a:gd name="connsiteX23" fmla="*/ 195772 w 6683058"/>
              <a:gd name="connsiteY23" fmla="*/ 2999464 h 4636065"/>
              <a:gd name="connsiteX24" fmla="*/ 3574 w 6683058"/>
              <a:gd name="connsiteY24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167170 w 6681814"/>
              <a:gd name="connsiteY21" fmla="*/ 4315734 h 4636065"/>
              <a:gd name="connsiteX22" fmla="*/ 782666 w 6681814"/>
              <a:gd name="connsiteY22" fmla="*/ 3821971 h 4636065"/>
              <a:gd name="connsiteX23" fmla="*/ 427065 w 6681814"/>
              <a:gd name="connsiteY23" fmla="*/ 4313038 h 4636065"/>
              <a:gd name="connsiteX24" fmla="*/ 194528 w 6681814"/>
              <a:gd name="connsiteY24" fmla="*/ 2999464 h 4636065"/>
              <a:gd name="connsiteX25" fmla="*/ 2330 w 6681814"/>
              <a:gd name="connsiteY25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392264 w 6681814"/>
              <a:gd name="connsiteY21" fmla="*/ 3948971 h 4636065"/>
              <a:gd name="connsiteX22" fmla="*/ 1167170 w 6681814"/>
              <a:gd name="connsiteY22" fmla="*/ 4315734 h 4636065"/>
              <a:gd name="connsiteX23" fmla="*/ 782666 w 6681814"/>
              <a:gd name="connsiteY23" fmla="*/ 3821971 h 4636065"/>
              <a:gd name="connsiteX24" fmla="*/ 427065 w 6681814"/>
              <a:gd name="connsiteY24" fmla="*/ 4313038 h 4636065"/>
              <a:gd name="connsiteX25" fmla="*/ 194528 w 6681814"/>
              <a:gd name="connsiteY25" fmla="*/ 2999464 h 4636065"/>
              <a:gd name="connsiteX26" fmla="*/ 2330 w 6681814"/>
              <a:gd name="connsiteY26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01020 w 6681814"/>
              <a:gd name="connsiteY20" fmla="*/ 36925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01901 w 6681814"/>
              <a:gd name="connsiteY19" fmla="*/ 4472988 h 4636065"/>
              <a:gd name="connsiteX20" fmla="*/ 1951820 w 6681814"/>
              <a:gd name="connsiteY20" fmla="*/ 39211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224101 w 6681814"/>
              <a:gd name="connsiteY19" fmla="*/ 4345988 h 4636065"/>
              <a:gd name="connsiteX20" fmla="*/ 1951820 w 6681814"/>
              <a:gd name="connsiteY20" fmla="*/ 3921144 h 4636065"/>
              <a:gd name="connsiteX21" fmla="*/ 1663198 w 6681814"/>
              <a:gd name="connsiteY21" fmla="*/ 4253771 h 4636065"/>
              <a:gd name="connsiteX22" fmla="*/ 1392264 w 6681814"/>
              <a:gd name="connsiteY22" fmla="*/ 3948971 h 4636065"/>
              <a:gd name="connsiteX23" fmla="*/ 1167170 w 6681814"/>
              <a:gd name="connsiteY23" fmla="*/ 4315734 h 4636065"/>
              <a:gd name="connsiteX24" fmla="*/ 782666 w 6681814"/>
              <a:gd name="connsiteY24" fmla="*/ 3821971 h 4636065"/>
              <a:gd name="connsiteX25" fmla="*/ 427065 w 6681814"/>
              <a:gd name="connsiteY25" fmla="*/ 4313038 h 4636065"/>
              <a:gd name="connsiteX26" fmla="*/ 194528 w 6681814"/>
              <a:gd name="connsiteY26" fmla="*/ 2999464 h 4636065"/>
              <a:gd name="connsiteX27" fmla="*/ 2330 w 6681814"/>
              <a:gd name="connsiteY27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467531 w 6681814"/>
              <a:gd name="connsiteY19" fmla="*/ 3974371 h 4636065"/>
              <a:gd name="connsiteX20" fmla="*/ 2224101 w 6681814"/>
              <a:gd name="connsiteY20" fmla="*/ 4345988 h 4636065"/>
              <a:gd name="connsiteX21" fmla="*/ 1951820 w 6681814"/>
              <a:gd name="connsiteY21" fmla="*/ 3921144 h 4636065"/>
              <a:gd name="connsiteX22" fmla="*/ 1663198 w 6681814"/>
              <a:gd name="connsiteY22" fmla="*/ 4253771 h 4636065"/>
              <a:gd name="connsiteX23" fmla="*/ 1392264 w 6681814"/>
              <a:gd name="connsiteY23" fmla="*/ 3948971 h 4636065"/>
              <a:gd name="connsiteX24" fmla="*/ 1167170 w 6681814"/>
              <a:gd name="connsiteY24" fmla="*/ 4315734 h 4636065"/>
              <a:gd name="connsiteX25" fmla="*/ 782666 w 6681814"/>
              <a:gd name="connsiteY25" fmla="*/ 3821971 h 4636065"/>
              <a:gd name="connsiteX26" fmla="*/ 427065 w 6681814"/>
              <a:gd name="connsiteY26" fmla="*/ 4313038 h 4636065"/>
              <a:gd name="connsiteX27" fmla="*/ 194528 w 6681814"/>
              <a:gd name="connsiteY27" fmla="*/ 2999464 h 4636065"/>
              <a:gd name="connsiteX28" fmla="*/ 2330 w 6681814"/>
              <a:gd name="connsiteY28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41575 w 6681814"/>
              <a:gd name="connsiteY18" fmla="*/ 3843974 h 4636065"/>
              <a:gd name="connsiteX19" fmla="*/ 2746931 w 6681814"/>
              <a:gd name="connsiteY19" fmla="*/ 4338438 h 4636065"/>
              <a:gd name="connsiteX20" fmla="*/ 2467531 w 6681814"/>
              <a:gd name="connsiteY20" fmla="*/ 3974371 h 4636065"/>
              <a:gd name="connsiteX21" fmla="*/ 2224101 w 6681814"/>
              <a:gd name="connsiteY21" fmla="*/ 4345988 h 4636065"/>
              <a:gd name="connsiteX22" fmla="*/ 1951820 w 6681814"/>
              <a:gd name="connsiteY22" fmla="*/ 3921144 h 4636065"/>
              <a:gd name="connsiteX23" fmla="*/ 1663198 w 6681814"/>
              <a:gd name="connsiteY23" fmla="*/ 4253771 h 4636065"/>
              <a:gd name="connsiteX24" fmla="*/ 1392264 w 6681814"/>
              <a:gd name="connsiteY24" fmla="*/ 3948971 h 4636065"/>
              <a:gd name="connsiteX25" fmla="*/ 1167170 w 6681814"/>
              <a:gd name="connsiteY25" fmla="*/ 4315734 h 4636065"/>
              <a:gd name="connsiteX26" fmla="*/ 782666 w 6681814"/>
              <a:gd name="connsiteY26" fmla="*/ 3821971 h 4636065"/>
              <a:gd name="connsiteX27" fmla="*/ 427065 w 6681814"/>
              <a:gd name="connsiteY27" fmla="*/ 4313038 h 4636065"/>
              <a:gd name="connsiteX28" fmla="*/ 194528 w 6681814"/>
              <a:gd name="connsiteY28" fmla="*/ 2999464 h 4636065"/>
              <a:gd name="connsiteX29" fmla="*/ 2330 w 6681814"/>
              <a:gd name="connsiteY29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150042 w 6681814"/>
              <a:gd name="connsiteY18" fmla="*/ 3852440 h 4636065"/>
              <a:gd name="connsiteX19" fmla="*/ 2746931 w 6681814"/>
              <a:gd name="connsiteY19" fmla="*/ 4338438 h 4636065"/>
              <a:gd name="connsiteX20" fmla="*/ 2467531 w 6681814"/>
              <a:gd name="connsiteY20" fmla="*/ 3974371 h 4636065"/>
              <a:gd name="connsiteX21" fmla="*/ 2224101 w 6681814"/>
              <a:gd name="connsiteY21" fmla="*/ 4345988 h 4636065"/>
              <a:gd name="connsiteX22" fmla="*/ 1951820 w 6681814"/>
              <a:gd name="connsiteY22" fmla="*/ 3921144 h 4636065"/>
              <a:gd name="connsiteX23" fmla="*/ 1663198 w 6681814"/>
              <a:gd name="connsiteY23" fmla="*/ 4253771 h 4636065"/>
              <a:gd name="connsiteX24" fmla="*/ 1392264 w 6681814"/>
              <a:gd name="connsiteY24" fmla="*/ 3948971 h 4636065"/>
              <a:gd name="connsiteX25" fmla="*/ 1167170 w 6681814"/>
              <a:gd name="connsiteY25" fmla="*/ 4315734 h 4636065"/>
              <a:gd name="connsiteX26" fmla="*/ 782666 w 6681814"/>
              <a:gd name="connsiteY26" fmla="*/ 3821971 h 4636065"/>
              <a:gd name="connsiteX27" fmla="*/ 427065 w 6681814"/>
              <a:gd name="connsiteY27" fmla="*/ 4313038 h 4636065"/>
              <a:gd name="connsiteX28" fmla="*/ 194528 w 6681814"/>
              <a:gd name="connsiteY28" fmla="*/ 2999464 h 4636065"/>
              <a:gd name="connsiteX29" fmla="*/ 2330 w 6681814"/>
              <a:gd name="connsiteY29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297264 w 6681814"/>
              <a:gd name="connsiteY18" fmla="*/ 4338438 h 4636065"/>
              <a:gd name="connsiteX19" fmla="*/ 3150042 w 6681814"/>
              <a:gd name="connsiteY19" fmla="*/ 3852440 h 4636065"/>
              <a:gd name="connsiteX20" fmla="*/ 2746931 w 6681814"/>
              <a:gd name="connsiteY20" fmla="*/ 4338438 h 4636065"/>
              <a:gd name="connsiteX21" fmla="*/ 2467531 w 6681814"/>
              <a:gd name="connsiteY21" fmla="*/ 3974371 h 4636065"/>
              <a:gd name="connsiteX22" fmla="*/ 2224101 w 6681814"/>
              <a:gd name="connsiteY22" fmla="*/ 4345988 h 4636065"/>
              <a:gd name="connsiteX23" fmla="*/ 1951820 w 6681814"/>
              <a:gd name="connsiteY23" fmla="*/ 3921144 h 4636065"/>
              <a:gd name="connsiteX24" fmla="*/ 1663198 w 6681814"/>
              <a:gd name="connsiteY24" fmla="*/ 4253771 h 4636065"/>
              <a:gd name="connsiteX25" fmla="*/ 1392264 w 6681814"/>
              <a:gd name="connsiteY25" fmla="*/ 3948971 h 4636065"/>
              <a:gd name="connsiteX26" fmla="*/ 1167170 w 6681814"/>
              <a:gd name="connsiteY26" fmla="*/ 4315734 h 4636065"/>
              <a:gd name="connsiteX27" fmla="*/ 782666 w 6681814"/>
              <a:gd name="connsiteY27" fmla="*/ 3821971 h 4636065"/>
              <a:gd name="connsiteX28" fmla="*/ 427065 w 6681814"/>
              <a:gd name="connsiteY28" fmla="*/ 4313038 h 4636065"/>
              <a:gd name="connsiteX29" fmla="*/ 194528 w 6681814"/>
              <a:gd name="connsiteY29" fmla="*/ 2999464 h 4636065"/>
              <a:gd name="connsiteX30" fmla="*/ 2330 w 6681814"/>
              <a:gd name="connsiteY30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038502 w 6681814"/>
              <a:gd name="connsiteY17" fmla="*/ 4595296 h 4636065"/>
              <a:gd name="connsiteX18" fmla="*/ 3610531 w 6681814"/>
              <a:gd name="connsiteY18" fmla="*/ 3915104 h 4636065"/>
              <a:gd name="connsiteX19" fmla="*/ 3297264 w 6681814"/>
              <a:gd name="connsiteY19" fmla="*/ 4338438 h 4636065"/>
              <a:gd name="connsiteX20" fmla="*/ 3150042 w 6681814"/>
              <a:gd name="connsiteY20" fmla="*/ 3852440 h 4636065"/>
              <a:gd name="connsiteX21" fmla="*/ 2746931 w 6681814"/>
              <a:gd name="connsiteY21" fmla="*/ 4338438 h 4636065"/>
              <a:gd name="connsiteX22" fmla="*/ 2467531 w 6681814"/>
              <a:gd name="connsiteY22" fmla="*/ 3974371 h 4636065"/>
              <a:gd name="connsiteX23" fmla="*/ 2224101 w 6681814"/>
              <a:gd name="connsiteY23" fmla="*/ 4345988 h 4636065"/>
              <a:gd name="connsiteX24" fmla="*/ 1951820 w 6681814"/>
              <a:gd name="connsiteY24" fmla="*/ 3921144 h 4636065"/>
              <a:gd name="connsiteX25" fmla="*/ 1663198 w 6681814"/>
              <a:gd name="connsiteY25" fmla="*/ 4253771 h 4636065"/>
              <a:gd name="connsiteX26" fmla="*/ 1392264 w 6681814"/>
              <a:gd name="connsiteY26" fmla="*/ 3948971 h 4636065"/>
              <a:gd name="connsiteX27" fmla="*/ 1167170 w 6681814"/>
              <a:gd name="connsiteY27" fmla="*/ 4315734 h 4636065"/>
              <a:gd name="connsiteX28" fmla="*/ 782666 w 6681814"/>
              <a:gd name="connsiteY28" fmla="*/ 3821971 h 4636065"/>
              <a:gd name="connsiteX29" fmla="*/ 427065 w 6681814"/>
              <a:gd name="connsiteY29" fmla="*/ 4313038 h 4636065"/>
              <a:gd name="connsiteX30" fmla="*/ 194528 w 6681814"/>
              <a:gd name="connsiteY30" fmla="*/ 2999464 h 4636065"/>
              <a:gd name="connsiteX31" fmla="*/ 2330 w 6681814"/>
              <a:gd name="connsiteY31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3903036 w 6681814"/>
              <a:gd name="connsiteY17" fmla="*/ 4400563 h 4636065"/>
              <a:gd name="connsiteX18" fmla="*/ 3610531 w 6681814"/>
              <a:gd name="connsiteY18" fmla="*/ 3915104 h 4636065"/>
              <a:gd name="connsiteX19" fmla="*/ 3297264 w 6681814"/>
              <a:gd name="connsiteY19" fmla="*/ 4338438 h 4636065"/>
              <a:gd name="connsiteX20" fmla="*/ 3150042 w 6681814"/>
              <a:gd name="connsiteY20" fmla="*/ 3852440 h 4636065"/>
              <a:gd name="connsiteX21" fmla="*/ 2746931 w 6681814"/>
              <a:gd name="connsiteY21" fmla="*/ 4338438 h 4636065"/>
              <a:gd name="connsiteX22" fmla="*/ 2467531 w 6681814"/>
              <a:gd name="connsiteY22" fmla="*/ 3974371 h 4636065"/>
              <a:gd name="connsiteX23" fmla="*/ 2224101 w 6681814"/>
              <a:gd name="connsiteY23" fmla="*/ 4345988 h 4636065"/>
              <a:gd name="connsiteX24" fmla="*/ 1951820 w 6681814"/>
              <a:gd name="connsiteY24" fmla="*/ 3921144 h 4636065"/>
              <a:gd name="connsiteX25" fmla="*/ 1663198 w 6681814"/>
              <a:gd name="connsiteY25" fmla="*/ 4253771 h 4636065"/>
              <a:gd name="connsiteX26" fmla="*/ 1392264 w 6681814"/>
              <a:gd name="connsiteY26" fmla="*/ 3948971 h 4636065"/>
              <a:gd name="connsiteX27" fmla="*/ 1167170 w 6681814"/>
              <a:gd name="connsiteY27" fmla="*/ 4315734 h 4636065"/>
              <a:gd name="connsiteX28" fmla="*/ 782666 w 6681814"/>
              <a:gd name="connsiteY28" fmla="*/ 3821971 h 4636065"/>
              <a:gd name="connsiteX29" fmla="*/ 427065 w 6681814"/>
              <a:gd name="connsiteY29" fmla="*/ 4313038 h 4636065"/>
              <a:gd name="connsiteX30" fmla="*/ 194528 w 6681814"/>
              <a:gd name="connsiteY30" fmla="*/ 2999464 h 4636065"/>
              <a:gd name="connsiteX31" fmla="*/ 2330 w 6681814"/>
              <a:gd name="connsiteY31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110064 w 6681814"/>
              <a:gd name="connsiteY17" fmla="*/ 3881238 h 4636065"/>
              <a:gd name="connsiteX18" fmla="*/ 3903036 w 6681814"/>
              <a:gd name="connsiteY18" fmla="*/ 4400563 h 4636065"/>
              <a:gd name="connsiteX19" fmla="*/ 3610531 w 6681814"/>
              <a:gd name="connsiteY19" fmla="*/ 3915104 h 4636065"/>
              <a:gd name="connsiteX20" fmla="*/ 3297264 w 6681814"/>
              <a:gd name="connsiteY20" fmla="*/ 4338438 h 4636065"/>
              <a:gd name="connsiteX21" fmla="*/ 3150042 w 6681814"/>
              <a:gd name="connsiteY21" fmla="*/ 3852440 h 4636065"/>
              <a:gd name="connsiteX22" fmla="*/ 2746931 w 6681814"/>
              <a:gd name="connsiteY22" fmla="*/ 4338438 h 4636065"/>
              <a:gd name="connsiteX23" fmla="*/ 2467531 w 6681814"/>
              <a:gd name="connsiteY23" fmla="*/ 3974371 h 4636065"/>
              <a:gd name="connsiteX24" fmla="*/ 2224101 w 6681814"/>
              <a:gd name="connsiteY24" fmla="*/ 4345988 h 4636065"/>
              <a:gd name="connsiteX25" fmla="*/ 1951820 w 6681814"/>
              <a:gd name="connsiteY25" fmla="*/ 3921144 h 4636065"/>
              <a:gd name="connsiteX26" fmla="*/ 1663198 w 6681814"/>
              <a:gd name="connsiteY26" fmla="*/ 4253771 h 4636065"/>
              <a:gd name="connsiteX27" fmla="*/ 1392264 w 6681814"/>
              <a:gd name="connsiteY27" fmla="*/ 3948971 h 4636065"/>
              <a:gd name="connsiteX28" fmla="*/ 1167170 w 6681814"/>
              <a:gd name="connsiteY28" fmla="*/ 4315734 h 4636065"/>
              <a:gd name="connsiteX29" fmla="*/ 782666 w 6681814"/>
              <a:gd name="connsiteY29" fmla="*/ 3821971 h 4636065"/>
              <a:gd name="connsiteX30" fmla="*/ 427065 w 6681814"/>
              <a:gd name="connsiteY30" fmla="*/ 4313038 h 4636065"/>
              <a:gd name="connsiteX31" fmla="*/ 194528 w 6681814"/>
              <a:gd name="connsiteY31" fmla="*/ 2999464 h 4636065"/>
              <a:gd name="connsiteX32" fmla="*/ 2330 w 6681814"/>
              <a:gd name="connsiteY32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79165 w 6681814"/>
              <a:gd name="connsiteY16" fmla="*/ 3972106 h 4636065"/>
              <a:gd name="connsiteX17" fmla="*/ 4406398 w 6681814"/>
              <a:gd name="connsiteY17" fmla="*/ 4372304 h 4636065"/>
              <a:gd name="connsiteX18" fmla="*/ 4110064 w 6681814"/>
              <a:gd name="connsiteY18" fmla="*/ 3881238 h 4636065"/>
              <a:gd name="connsiteX19" fmla="*/ 3903036 w 6681814"/>
              <a:gd name="connsiteY19" fmla="*/ 4400563 h 4636065"/>
              <a:gd name="connsiteX20" fmla="*/ 3610531 w 6681814"/>
              <a:gd name="connsiteY20" fmla="*/ 3915104 h 4636065"/>
              <a:gd name="connsiteX21" fmla="*/ 3297264 w 6681814"/>
              <a:gd name="connsiteY21" fmla="*/ 4338438 h 4636065"/>
              <a:gd name="connsiteX22" fmla="*/ 3150042 w 6681814"/>
              <a:gd name="connsiteY22" fmla="*/ 3852440 h 4636065"/>
              <a:gd name="connsiteX23" fmla="*/ 2746931 w 6681814"/>
              <a:gd name="connsiteY23" fmla="*/ 4338438 h 4636065"/>
              <a:gd name="connsiteX24" fmla="*/ 2467531 w 6681814"/>
              <a:gd name="connsiteY24" fmla="*/ 3974371 h 4636065"/>
              <a:gd name="connsiteX25" fmla="*/ 2224101 w 6681814"/>
              <a:gd name="connsiteY25" fmla="*/ 4345988 h 4636065"/>
              <a:gd name="connsiteX26" fmla="*/ 1951820 w 6681814"/>
              <a:gd name="connsiteY26" fmla="*/ 3921144 h 4636065"/>
              <a:gd name="connsiteX27" fmla="*/ 1663198 w 6681814"/>
              <a:gd name="connsiteY27" fmla="*/ 4253771 h 4636065"/>
              <a:gd name="connsiteX28" fmla="*/ 1392264 w 6681814"/>
              <a:gd name="connsiteY28" fmla="*/ 3948971 h 4636065"/>
              <a:gd name="connsiteX29" fmla="*/ 1167170 w 6681814"/>
              <a:gd name="connsiteY29" fmla="*/ 4315734 h 4636065"/>
              <a:gd name="connsiteX30" fmla="*/ 782666 w 6681814"/>
              <a:gd name="connsiteY30" fmla="*/ 3821971 h 4636065"/>
              <a:gd name="connsiteX31" fmla="*/ 427065 w 6681814"/>
              <a:gd name="connsiteY31" fmla="*/ 4313038 h 4636065"/>
              <a:gd name="connsiteX32" fmla="*/ 194528 w 6681814"/>
              <a:gd name="connsiteY32" fmla="*/ 2999464 h 4636065"/>
              <a:gd name="connsiteX33" fmla="*/ 2330 w 6681814"/>
              <a:gd name="connsiteY33" fmla="*/ 937696 h 4636065"/>
              <a:gd name="connsiteX0" fmla="*/ 2330 w 6681814"/>
              <a:gd name="connsiteY0" fmla="*/ 937696 h 4636065"/>
              <a:gd name="connsiteX1" fmla="*/ 357606 w 6681814"/>
              <a:gd name="connsiteY1" fmla="*/ 69890 h 4636065"/>
              <a:gd name="connsiteX2" fmla="*/ 957499 w 6681814"/>
              <a:gd name="connsiteY2" fmla="*/ 681431 h 4636065"/>
              <a:gd name="connsiteX3" fmla="*/ 1499150 w 6681814"/>
              <a:gd name="connsiteY3" fmla="*/ 174725 h 4636065"/>
              <a:gd name="connsiteX4" fmla="*/ 2128164 w 6681814"/>
              <a:gd name="connsiteY4" fmla="*/ 762970 h 4636065"/>
              <a:gd name="connsiteX5" fmla="*/ 2675639 w 6681814"/>
              <a:gd name="connsiteY5" fmla="*/ 116483 h 4636065"/>
              <a:gd name="connsiteX6" fmla="*/ 3211466 w 6681814"/>
              <a:gd name="connsiteY6" fmla="*/ 716376 h 4636065"/>
              <a:gd name="connsiteX7" fmla="*/ 4026854 w 6681814"/>
              <a:gd name="connsiteY7" fmla="*/ 122307 h 4636065"/>
              <a:gd name="connsiteX8" fmla="*/ 4463669 w 6681814"/>
              <a:gd name="connsiteY8" fmla="*/ 617365 h 4636065"/>
              <a:gd name="connsiteX9" fmla="*/ 4917957 w 6681814"/>
              <a:gd name="connsiteY9" fmla="*/ 739673 h 4636065"/>
              <a:gd name="connsiteX10" fmla="*/ 5634334 w 6681814"/>
              <a:gd name="connsiteY10" fmla="*/ 599892 h 4636065"/>
              <a:gd name="connsiteX11" fmla="*/ 6076974 w 6681814"/>
              <a:gd name="connsiteY11" fmla="*/ 0 h 4636065"/>
              <a:gd name="connsiteX12" fmla="*/ 6385657 w 6681814"/>
              <a:gd name="connsiteY12" fmla="*/ 594068 h 4636065"/>
              <a:gd name="connsiteX13" fmla="*/ 6659394 w 6681814"/>
              <a:gd name="connsiteY13" fmla="*/ 1473523 h 4636065"/>
              <a:gd name="connsiteX14" fmla="*/ 6531261 w 6681814"/>
              <a:gd name="connsiteY14" fmla="*/ 3302323 h 4636065"/>
              <a:gd name="connsiteX15" fmla="*/ 5471257 w 6681814"/>
              <a:gd name="connsiteY15" fmla="*/ 4636065 h 4636065"/>
              <a:gd name="connsiteX16" fmla="*/ 4645298 w 6681814"/>
              <a:gd name="connsiteY16" fmla="*/ 3904372 h 4636065"/>
              <a:gd name="connsiteX17" fmla="*/ 4406398 w 6681814"/>
              <a:gd name="connsiteY17" fmla="*/ 4372304 h 4636065"/>
              <a:gd name="connsiteX18" fmla="*/ 4110064 w 6681814"/>
              <a:gd name="connsiteY18" fmla="*/ 3881238 h 4636065"/>
              <a:gd name="connsiteX19" fmla="*/ 3903036 w 6681814"/>
              <a:gd name="connsiteY19" fmla="*/ 4400563 h 4636065"/>
              <a:gd name="connsiteX20" fmla="*/ 3610531 w 6681814"/>
              <a:gd name="connsiteY20" fmla="*/ 3915104 h 4636065"/>
              <a:gd name="connsiteX21" fmla="*/ 3297264 w 6681814"/>
              <a:gd name="connsiteY21" fmla="*/ 4338438 h 4636065"/>
              <a:gd name="connsiteX22" fmla="*/ 3150042 w 6681814"/>
              <a:gd name="connsiteY22" fmla="*/ 3852440 h 4636065"/>
              <a:gd name="connsiteX23" fmla="*/ 2746931 w 6681814"/>
              <a:gd name="connsiteY23" fmla="*/ 4338438 h 4636065"/>
              <a:gd name="connsiteX24" fmla="*/ 2467531 w 6681814"/>
              <a:gd name="connsiteY24" fmla="*/ 3974371 h 4636065"/>
              <a:gd name="connsiteX25" fmla="*/ 2224101 w 6681814"/>
              <a:gd name="connsiteY25" fmla="*/ 4345988 h 4636065"/>
              <a:gd name="connsiteX26" fmla="*/ 1951820 w 6681814"/>
              <a:gd name="connsiteY26" fmla="*/ 3921144 h 4636065"/>
              <a:gd name="connsiteX27" fmla="*/ 1663198 w 6681814"/>
              <a:gd name="connsiteY27" fmla="*/ 4253771 h 4636065"/>
              <a:gd name="connsiteX28" fmla="*/ 1392264 w 6681814"/>
              <a:gd name="connsiteY28" fmla="*/ 3948971 h 4636065"/>
              <a:gd name="connsiteX29" fmla="*/ 1167170 w 6681814"/>
              <a:gd name="connsiteY29" fmla="*/ 4315734 h 4636065"/>
              <a:gd name="connsiteX30" fmla="*/ 782666 w 6681814"/>
              <a:gd name="connsiteY30" fmla="*/ 3821971 h 4636065"/>
              <a:gd name="connsiteX31" fmla="*/ 427065 w 6681814"/>
              <a:gd name="connsiteY31" fmla="*/ 4313038 h 4636065"/>
              <a:gd name="connsiteX32" fmla="*/ 194528 w 6681814"/>
              <a:gd name="connsiteY32" fmla="*/ 2999464 h 4636065"/>
              <a:gd name="connsiteX33" fmla="*/ 2330 w 6681814"/>
              <a:gd name="connsiteY33" fmla="*/ 937696 h 4636065"/>
              <a:gd name="connsiteX0" fmla="*/ 2330 w 6681814"/>
              <a:gd name="connsiteY0" fmla="*/ 937696 h 4673203"/>
              <a:gd name="connsiteX1" fmla="*/ 357606 w 6681814"/>
              <a:gd name="connsiteY1" fmla="*/ 69890 h 4673203"/>
              <a:gd name="connsiteX2" fmla="*/ 957499 w 6681814"/>
              <a:gd name="connsiteY2" fmla="*/ 681431 h 4673203"/>
              <a:gd name="connsiteX3" fmla="*/ 1499150 w 6681814"/>
              <a:gd name="connsiteY3" fmla="*/ 174725 h 4673203"/>
              <a:gd name="connsiteX4" fmla="*/ 2128164 w 6681814"/>
              <a:gd name="connsiteY4" fmla="*/ 762970 h 4673203"/>
              <a:gd name="connsiteX5" fmla="*/ 2675639 w 6681814"/>
              <a:gd name="connsiteY5" fmla="*/ 116483 h 4673203"/>
              <a:gd name="connsiteX6" fmla="*/ 3211466 w 6681814"/>
              <a:gd name="connsiteY6" fmla="*/ 716376 h 4673203"/>
              <a:gd name="connsiteX7" fmla="*/ 4026854 w 6681814"/>
              <a:gd name="connsiteY7" fmla="*/ 122307 h 4673203"/>
              <a:gd name="connsiteX8" fmla="*/ 4463669 w 6681814"/>
              <a:gd name="connsiteY8" fmla="*/ 617365 h 4673203"/>
              <a:gd name="connsiteX9" fmla="*/ 4917957 w 6681814"/>
              <a:gd name="connsiteY9" fmla="*/ 739673 h 4673203"/>
              <a:gd name="connsiteX10" fmla="*/ 5634334 w 6681814"/>
              <a:gd name="connsiteY10" fmla="*/ 599892 h 4673203"/>
              <a:gd name="connsiteX11" fmla="*/ 6076974 w 6681814"/>
              <a:gd name="connsiteY11" fmla="*/ 0 h 4673203"/>
              <a:gd name="connsiteX12" fmla="*/ 6385657 w 6681814"/>
              <a:gd name="connsiteY12" fmla="*/ 594068 h 4673203"/>
              <a:gd name="connsiteX13" fmla="*/ 6659394 w 6681814"/>
              <a:gd name="connsiteY13" fmla="*/ 1473523 h 4673203"/>
              <a:gd name="connsiteX14" fmla="*/ 6531261 w 6681814"/>
              <a:gd name="connsiteY14" fmla="*/ 3302323 h 4673203"/>
              <a:gd name="connsiteX15" fmla="*/ 5471257 w 6681814"/>
              <a:gd name="connsiteY15" fmla="*/ 4636065 h 4673203"/>
              <a:gd name="connsiteX16" fmla="*/ 4982131 w 6681814"/>
              <a:gd name="connsiteY16" fmla="*/ 4372304 h 4673203"/>
              <a:gd name="connsiteX17" fmla="*/ 4645298 w 6681814"/>
              <a:gd name="connsiteY17" fmla="*/ 3904372 h 4673203"/>
              <a:gd name="connsiteX18" fmla="*/ 4406398 w 6681814"/>
              <a:gd name="connsiteY18" fmla="*/ 4372304 h 4673203"/>
              <a:gd name="connsiteX19" fmla="*/ 4110064 w 6681814"/>
              <a:gd name="connsiteY19" fmla="*/ 3881238 h 4673203"/>
              <a:gd name="connsiteX20" fmla="*/ 3903036 w 6681814"/>
              <a:gd name="connsiteY20" fmla="*/ 4400563 h 4673203"/>
              <a:gd name="connsiteX21" fmla="*/ 3610531 w 6681814"/>
              <a:gd name="connsiteY21" fmla="*/ 3915104 h 4673203"/>
              <a:gd name="connsiteX22" fmla="*/ 3297264 w 6681814"/>
              <a:gd name="connsiteY22" fmla="*/ 4338438 h 4673203"/>
              <a:gd name="connsiteX23" fmla="*/ 3150042 w 6681814"/>
              <a:gd name="connsiteY23" fmla="*/ 3852440 h 4673203"/>
              <a:gd name="connsiteX24" fmla="*/ 2746931 w 6681814"/>
              <a:gd name="connsiteY24" fmla="*/ 4338438 h 4673203"/>
              <a:gd name="connsiteX25" fmla="*/ 2467531 w 6681814"/>
              <a:gd name="connsiteY25" fmla="*/ 3974371 h 4673203"/>
              <a:gd name="connsiteX26" fmla="*/ 2224101 w 6681814"/>
              <a:gd name="connsiteY26" fmla="*/ 4345988 h 4673203"/>
              <a:gd name="connsiteX27" fmla="*/ 1951820 w 6681814"/>
              <a:gd name="connsiteY27" fmla="*/ 3921144 h 4673203"/>
              <a:gd name="connsiteX28" fmla="*/ 1663198 w 6681814"/>
              <a:gd name="connsiteY28" fmla="*/ 4253771 h 4673203"/>
              <a:gd name="connsiteX29" fmla="*/ 1392264 w 6681814"/>
              <a:gd name="connsiteY29" fmla="*/ 3948971 h 4673203"/>
              <a:gd name="connsiteX30" fmla="*/ 1167170 w 6681814"/>
              <a:gd name="connsiteY30" fmla="*/ 4315734 h 4673203"/>
              <a:gd name="connsiteX31" fmla="*/ 782666 w 6681814"/>
              <a:gd name="connsiteY31" fmla="*/ 3821971 h 4673203"/>
              <a:gd name="connsiteX32" fmla="*/ 427065 w 6681814"/>
              <a:gd name="connsiteY32" fmla="*/ 4313038 h 4673203"/>
              <a:gd name="connsiteX33" fmla="*/ 194528 w 6681814"/>
              <a:gd name="connsiteY33" fmla="*/ 2999464 h 4673203"/>
              <a:gd name="connsiteX34" fmla="*/ 2330 w 6681814"/>
              <a:gd name="connsiteY34" fmla="*/ 937696 h 4673203"/>
              <a:gd name="connsiteX0" fmla="*/ 2330 w 6681814"/>
              <a:gd name="connsiteY0" fmla="*/ 937696 h 4668915"/>
              <a:gd name="connsiteX1" fmla="*/ 357606 w 6681814"/>
              <a:gd name="connsiteY1" fmla="*/ 69890 h 4668915"/>
              <a:gd name="connsiteX2" fmla="*/ 957499 w 6681814"/>
              <a:gd name="connsiteY2" fmla="*/ 681431 h 4668915"/>
              <a:gd name="connsiteX3" fmla="*/ 1499150 w 6681814"/>
              <a:gd name="connsiteY3" fmla="*/ 174725 h 4668915"/>
              <a:gd name="connsiteX4" fmla="*/ 2128164 w 6681814"/>
              <a:gd name="connsiteY4" fmla="*/ 762970 h 4668915"/>
              <a:gd name="connsiteX5" fmla="*/ 2675639 w 6681814"/>
              <a:gd name="connsiteY5" fmla="*/ 116483 h 4668915"/>
              <a:gd name="connsiteX6" fmla="*/ 3211466 w 6681814"/>
              <a:gd name="connsiteY6" fmla="*/ 716376 h 4668915"/>
              <a:gd name="connsiteX7" fmla="*/ 4026854 w 6681814"/>
              <a:gd name="connsiteY7" fmla="*/ 122307 h 4668915"/>
              <a:gd name="connsiteX8" fmla="*/ 4463669 w 6681814"/>
              <a:gd name="connsiteY8" fmla="*/ 617365 h 4668915"/>
              <a:gd name="connsiteX9" fmla="*/ 4917957 w 6681814"/>
              <a:gd name="connsiteY9" fmla="*/ 739673 h 4668915"/>
              <a:gd name="connsiteX10" fmla="*/ 5634334 w 6681814"/>
              <a:gd name="connsiteY10" fmla="*/ 599892 h 4668915"/>
              <a:gd name="connsiteX11" fmla="*/ 6076974 w 6681814"/>
              <a:gd name="connsiteY11" fmla="*/ 0 h 4668915"/>
              <a:gd name="connsiteX12" fmla="*/ 6385657 w 6681814"/>
              <a:gd name="connsiteY12" fmla="*/ 594068 h 4668915"/>
              <a:gd name="connsiteX13" fmla="*/ 6659394 w 6681814"/>
              <a:gd name="connsiteY13" fmla="*/ 1473523 h 4668915"/>
              <a:gd name="connsiteX14" fmla="*/ 6531261 w 6681814"/>
              <a:gd name="connsiteY14" fmla="*/ 3302323 h 4668915"/>
              <a:gd name="connsiteX15" fmla="*/ 5471257 w 6681814"/>
              <a:gd name="connsiteY15" fmla="*/ 4636065 h 4668915"/>
              <a:gd name="connsiteX16" fmla="*/ 5185331 w 6681814"/>
              <a:gd name="connsiteY16" fmla="*/ 3932038 h 4668915"/>
              <a:gd name="connsiteX17" fmla="*/ 4982131 w 6681814"/>
              <a:gd name="connsiteY17" fmla="*/ 4372304 h 4668915"/>
              <a:gd name="connsiteX18" fmla="*/ 4645298 w 6681814"/>
              <a:gd name="connsiteY18" fmla="*/ 3904372 h 4668915"/>
              <a:gd name="connsiteX19" fmla="*/ 4406398 w 6681814"/>
              <a:gd name="connsiteY19" fmla="*/ 4372304 h 4668915"/>
              <a:gd name="connsiteX20" fmla="*/ 4110064 w 6681814"/>
              <a:gd name="connsiteY20" fmla="*/ 3881238 h 4668915"/>
              <a:gd name="connsiteX21" fmla="*/ 3903036 w 6681814"/>
              <a:gd name="connsiteY21" fmla="*/ 4400563 h 4668915"/>
              <a:gd name="connsiteX22" fmla="*/ 3610531 w 6681814"/>
              <a:gd name="connsiteY22" fmla="*/ 3915104 h 4668915"/>
              <a:gd name="connsiteX23" fmla="*/ 3297264 w 6681814"/>
              <a:gd name="connsiteY23" fmla="*/ 4338438 h 4668915"/>
              <a:gd name="connsiteX24" fmla="*/ 3150042 w 6681814"/>
              <a:gd name="connsiteY24" fmla="*/ 3852440 h 4668915"/>
              <a:gd name="connsiteX25" fmla="*/ 2746931 w 6681814"/>
              <a:gd name="connsiteY25" fmla="*/ 4338438 h 4668915"/>
              <a:gd name="connsiteX26" fmla="*/ 2467531 w 6681814"/>
              <a:gd name="connsiteY26" fmla="*/ 3974371 h 4668915"/>
              <a:gd name="connsiteX27" fmla="*/ 2224101 w 6681814"/>
              <a:gd name="connsiteY27" fmla="*/ 4345988 h 4668915"/>
              <a:gd name="connsiteX28" fmla="*/ 1951820 w 6681814"/>
              <a:gd name="connsiteY28" fmla="*/ 3921144 h 4668915"/>
              <a:gd name="connsiteX29" fmla="*/ 1663198 w 6681814"/>
              <a:gd name="connsiteY29" fmla="*/ 4253771 h 4668915"/>
              <a:gd name="connsiteX30" fmla="*/ 1392264 w 6681814"/>
              <a:gd name="connsiteY30" fmla="*/ 3948971 h 4668915"/>
              <a:gd name="connsiteX31" fmla="*/ 1167170 w 6681814"/>
              <a:gd name="connsiteY31" fmla="*/ 4315734 h 4668915"/>
              <a:gd name="connsiteX32" fmla="*/ 782666 w 6681814"/>
              <a:gd name="connsiteY32" fmla="*/ 3821971 h 4668915"/>
              <a:gd name="connsiteX33" fmla="*/ 427065 w 6681814"/>
              <a:gd name="connsiteY33" fmla="*/ 4313038 h 4668915"/>
              <a:gd name="connsiteX34" fmla="*/ 194528 w 6681814"/>
              <a:gd name="connsiteY34" fmla="*/ 2999464 h 4668915"/>
              <a:gd name="connsiteX35" fmla="*/ 2330 w 6681814"/>
              <a:gd name="connsiteY35" fmla="*/ 937696 h 4668915"/>
              <a:gd name="connsiteX0" fmla="*/ 2330 w 6672378"/>
              <a:gd name="connsiteY0" fmla="*/ 937696 h 4433811"/>
              <a:gd name="connsiteX1" fmla="*/ 357606 w 6672378"/>
              <a:gd name="connsiteY1" fmla="*/ 69890 h 4433811"/>
              <a:gd name="connsiteX2" fmla="*/ 957499 w 6672378"/>
              <a:gd name="connsiteY2" fmla="*/ 681431 h 4433811"/>
              <a:gd name="connsiteX3" fmla="*/ 1499150 w 6672378"/>
              <a:gd name="connsiteY3" fmla="*/ 174725 h 4433811"/>
              <a:gd name="connsiteX4" fmla="*/ 2128164 w 6672378"/>
              <a:gd name="connsiteY4" fmla="*/ 762970 h 4433811"/>
              <a:gd name="connsiteX5" fmla="*/ 2675639 w 6672378"/>
              <a:gd name="connsiteY5" fmla="*/ 116483 h 4433811"/>
              <a:gd name="connsiteX6" fmla="*/ 3211466 w 6672378"/>
              <a:gd name="connsiteY6" fmla="*/ 716376 h 4433811"/>
              <a:gd name="connsiteX7" fmla="*/ 4026854 w 6672378"/>
              <a:gd name="connsiteY7" fmla="*/ 122307 h 4433811"/>
              <a:gd name="connsiteX8" fmla="*/ 4463669 w 6672378"/>
              <a:gd name="connsiteY8" fmla="*/ 617365 h 4433811"/>
              <a:gd name="connsiteX9" fmla="*/ 4917957 w 6672378"/>
              <a:gd name="connsiteY9" fmla="*/ 739673 h 4433811"/>
              <a:gd name="connsiteX10" fmla="*/ 5634334 w 6672378"/>
              <a:gd name="connsiteY10" fmla="*/ 599892 h 4433811"/>
              <a:gd name="connsiteX11" fmla="*/ 6076974 w 6672378"/>
              <a:gd name="connsiteY11" fmla="*/ 0 h 4433811"/>
              <a:gd name="connsiteX12" fmla="*/ 6385657 w 6672378"/>
              <a:gd name="connsiteY12" fmla="*/ 594068 h 4433811"/>
              <a:gd name="connsiteX13" fmla="*/ 6659394 w 6672378"/>
              <a:gd name="connsiteY13" fmla="*/ 1473523 h 4433811"/>
              <a:gd name="connsiteX14" fmla="*/ 6531261 w 6672378"/>
              <a:gd name="connsiteY14" fmla="*/ 3302323 h 4433811"/>
              <a:gd name="connsiteX15" fmla="*/ 5708323 w 6672378"/>
              <a:gd name="connsiteY15" fmla="*/ 4390531 h 4433811"/>
              <a:gd name="connsiteX16" fmla="*/ 5185331 w 6672378"/>
              <a:gd name="connsiteY16" fmla="*/ 3932038 h 4433811"/>
              <a:gd name="connsiteX17" fmla="*/ 4982131 w 6672378"/>
              <a:gd name="connsiteY17" fmla="*/ 4372304 h 4433811"/>
              <a:gd name="connsiteX18" fmla="*/ 4645298 w 6672378"/>
              <a:gd name="connsiteY18" fmla="*/ 3904372 h 4433811"/>
              <a:gd name="connsiteX19" fmla="*/ 4406398 w 6672378"/>
              <a:gd name="connsiteY19" fmla="*/ 4372304 h 4433811"/>
              <a:gd name="connsiteX20" fmla="*/ 4110064 w 6672378"/>
              <a:gd name="connsiteY20" fmla="*/ 3881238 h 4433811"/>
              <a:gd name="connsiteX21" fmla="*/ 3903036 w 6672378"/>
              <a:gd name="connsiteY21" fmla="*/ 4400563 h 4433811"/>
              <a:gd name="connsiteX22" fmla="*/ 3610531 w 6672378"/>
              <a:gd name="connsiteY22" fmla="*/ 3915104 h 4433811"/>
              <a:gd name="connsiteX23" fmla="*/ 3297264 w 6672378"/>
              <a:gd name="connsiteY23" fmla="*/ 4338438 h 4433811"/>
              <a:gd name="connsiteX24" fmla="*/ 3150042 w 6672378"/>
              <a:gd name="connsiteY24" fmla="*/ 3852440 h 4433811"/>
              <a:gd name="connsiteX25" fmla="*/ 2746931 w 6672378"/>
              <a:gd name="connsiteY25" fmla="*/ 4338438 h 4433811"/>
              <a:gd name="connsiteX26" fmla="*/ 2467531 w 6672378"/>
              <a:gd name="connsiteY26" fmla="*/ 3974371 h 4433811"/>
              <a:gd name="connsiteX27" fmla="*/ 2224101 w 6672378"/>
              <a:gd name="connsiteY27" fmla="*/ 4345988 h 4433811"/>
              <a:gd name="connsiteX28" fmla="*/ 1951820 w 6672378"/>
              <a:gd name="connsiteY28" fmla="*/ 3921144 h 4433811"/>
              <a:gd name="connsiteX29" fmla="*/ 1663198 w 6672378"/>
              <a:gd name="connsiteY29" fmla="*/ 4253771 h 4433811"/>
              <a:gd name="connsiteX30" fmla="*/ 1392264 w 6672378"/>
              <a:gd name="connsiteY30" fmla="*/ 3948971 h 4433811"/>
              <a:gd name="connsiteX31" fmla="*/ 1167170 w 6672378"/>
              <a:gd name="connsiteY31" fmla="*/ 4315734 h 4433811"/>
              <a:gd name="connsiteX32" fmla="*/ 782666 w 6672378"/>
              <a:gd name="connsiteY32" fmla="*/ 3821971 h 4433811"/>
              <a:gd name="connsiteX33" fmla="*/ 427065 w 6672378"/>
              <a:gd name="connsiteY33" fmla="*/ 4313038 h 4433811"/>
              <a:gd name="connsiteX34" fmla="*/ 194528 w 6672378"/>
              <a:gd name="connsiteY34" fmla="*/ 2999464 h 4433811"/>
              <a:gd name="connsiteX35" fmla="*/ 2330 w 6672378"/>
              <a:gd name="connsiteY35" fmla="*/ 937696 h 4433811"/>
              <a:gd name="connsiteX0" fmla="*/ 2330 w 6672378"/>
              <a:gd name="connsiteY0" fmla="*/ 937696 h 4433811"/>
              <a:gd name="connsiteX1" fmla="*/ 357606 w 6672378"/>
              <a:gd name="connsiteY1" fmla="*/ 69890 h 4433811"/>
              <a:gd name="connsiteX2" fmla="*/ 957499 w 6672378"/>
              <a:gd name="connsiteY2" fmla="*/ 681431 h 4433811"/>
              <a:gd name="connsiteX3" fmla="*/ 1499150 w 6672378"/>
              <a:gd name="connsiteY3" fmla="*/ 174725 h 4433811"/>
              <a:gd name="connsiteX4" fmla="*/ 2128164 w 6672378"/>
              <a:gd name="connsiteY4" fmla="*/ 762970 h 4433811"/>
              <a:gd name="connsiteX5" fmla="*/ 2675639 w 6672378"/>
              <a:gd name="connsiteY5" fmla="*/ 116483 h 4433811"/>
              <a:gd name="connsiteX6" fmla="*/ 3211466 w 6672378"/>
              <a:gd name="connsiteY6" fmla="*/ 716376 h 4433811"/>
              <a:gd name="connsiteX7" fmla="*/ 4026854 w 6672378"/>
              <a:gd name="connsiteY7" fmla="*/ 122307 h 4433811"/>
              <a:gd name="connsiteX8" fmla="*/ 4463669 w 6672378"/>
              <a:gd name="connsiteY8" fmla="*/ 617365 h 4433811"/>
              <a:gd name="connsiteX9" fmla="*/ 4917957 w 6672378"/>
              <a:gd name="connsiteY9" fmla="*/ 739673 h 4433811"/>
              <a:gd name="connsiteX10" fmla="*/ 5634334 w 6672378"/>
              <a:gd name="connsiteY10" fmla="*/ 599892 h 4433811"/>
              <a:gd name="connsiteX11" fmla="*/ 6076974 w 6672378"/>
              <a:gd name="connsiteY11" fmla="*/ 0 h 4433811"/>
              <a:gd name="connsiteX12" fmla="*/ 6385657 w 6672378"/>
              <a:gd name="connsiteY12" fmla="*/ 594068 h 4433811"/>
              <a:gd name="connsiteX13" fmla="*/ 6659394 w 6672378"/>
              <a:gd name="connsiteY13" fmla="*/ 1473523 h 4433811"/>
              <a:gd name="connsiteX14" fmla="*/ 6531261 w 6672378"/>
              <a:gd name="connsiteY14" fmla="*/ 3302323 h 4433811"/>
              <a:gd name="connsiteX15" fmla="*/ 5708323 w 6672378"/>
              <a:gd name="connsiteY15" fmla="*/ 4390531 h 4433811"/>
              <a:gd name="connsiteX16" fmla="*/ 5185331 w 6672378"/>
              <a:gd name="connsiteY16" fmla="*/ 3932038 h 4433811"/>
              <a:gd name="connsiteX17" fmla="*/ 4982131 w 6672378"/>
              <a:gd name="connsiteY17" fmla="*/ 4372304 h 4433811"/>
              <a:gd name="connsiteX18" fmla="*/ 4645298 w 6672378"/>
              <a:gd name="connsiteY18" fmla="*/ 3904372 h 4433811"/>
              <a:gd name="connsiteX19" fmla="*/ 4406398 w 6672378"/>
              <a:gd name="connsiteY19" fmla="*/ 4372304 h 4433811"/>
              <a:gd name="connsiteX20" fmla="*/ 4110064 w 6672378"/>
              <a:gd name="connsiteY20" fmla="*/ 3881238 h 4433811"/>
              <a:gd name="connsiteX21" fmla="*/ 3903036 w 6672378"/>
              <a:gd name="connsiteY21" fmla="*/ 4400563 h 4433811"/>
              <a:gd name="connsiteX22" fmla="*/ 3610531 w 6672378"/>
              <a:gd name="connsiteY22" fmla="*/ 3915104 h 4433811"/>
              <a:gd name="connsiteX23" fmla="*/ 3297264 w 6672378"/>
              <a:gd name="connsiteY23" fmla="*/ 4338438 h 4433811"/>
              <a:gd name="connsiteX24" fmla="*/ 3150042 w 6672378"/>
              <a:gd name="connsiteY24" fmla="*/ 3852440 h 4433811"/>
              <a:gd name="connsiteX25" fmla="*/ 2746931 w 6672378"/>
              <a:gd name="connsiteY25" fmla="*/ 4338438 h 4433811"/>
              <a:gd name="connsiteX26" fmla="*/ 2467531 w 6672378"/>
              <a:gd name="connsiteY26" fmla="*/ 3974371 h 4433811"/>
              <a:gd name="connsiteX27" fmla="*/ 2224101 w 6672378"/>
              <a:gd name="connsiteY27" fmla="*/ 4345988 h 4433811"/>
              <a:gd name="connsiteX28" fmla="*/ 1951820 w 6672378"/>
              <a:gd name="connsiteY28" fmla="*/ 3921144 h 4433811"/>
              <a:gd name="connsiteX29" fmla="*/ 1663198 w 6672378"/>
              <a:gd name="connsiteY29" fmla="*/ 4253771 h 4433811"/>
              <a:gd name="connsiteX30" fmla="*/ 1392264 w 6672378"/>
              <a:gd name="connsiteY30" fmla="*/ 3948971 h 4433811"/>
              <a:gd name="connsiteX31" fmla="*/ 1167170 w 6672378"/>
              <a:gd name="connsiteY31" fmla="*/ 4315734 h 4433811"/>
              <a:gd name="connsiteX32" fmla="*/ 782666 w 6672378"/>
              <a:gd name="connsiteY32" fmla="*/ 3821971 h 4433811"/>
              <a:gd name="connsiteX33" fmla="*/ 427065 w 6672378"/>
              <a:gd name="connsiteY33" fmla="*/ 4313038 h 4433811"/>
              <a:gd name="connsiteX34" fmla="*/ 194528 w 6672378"/>
              <a:gd name="connsiteY34" fmla="*/ 2999464 h 4433811"/>
              <a:gd name="connsiteX35" fmla="*/ 2330 w 6672378"/>
              <a:gd name="connsiteY35" fmla="*/ 937696 h 443381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185331 w 6672378"/>
              <a:gd name="connsiteY16" fmla="*/ 3932038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9821"/>
              <a:gd name="connsiteX1" fmla="*/ 357606 w 6672378"/>
              <a:gd name="connsiteY1" fmla="*/ 69890 h 4409821"/>
              <a:gd name="connsiteX2" fmla="*/ 957499 w 6672378"/>
              <a:gd name="connsiteY2" fmla="*/ 681431 h 4409821"/>
              <a:gd name="connsiteX3" fmla="*/ 1499150 w 6672378"/>
              <a:gd name="connsiteY3" fmla="*/ 174725 h 4409821"/>
              <a:gd name="connsiteX4" fmla="*/ 2128164 w 6672378"/>
              <a:gd name="connsiteY4" fmla="*/ 762970 h 4409821"/>
              <a:gd name="connsiteX5" fmla="*/ 2675639 w 6672378"/>
              <a:gd name="connsiteY5" fmla="*/ 116483 h 4409821"/>
              <a:gd name="connsiteX6" fmla="*/ 3211466 w 6672378"/>
              <a:gd name="connsiteY6" fmla="*/ 716376 h 4409821"/>
              <a:gd name="connsiteX7" fmla="*/ 4026854 w 6672378"/>
              <a:gd name="connsiteY7" fmla="*/ 122307 h 4409821"/>
              <a:gd name="connsiteX8" fmla="*/ 4463669 w 6672378"/>
              <a:gd name="connsiteY8" fmla="*/ 617365 h 4409821"/>
              <a:gd name="connsiteX9" fmla="*/ 4917957 w 6672378"/>
              <a:gd name="connsiteY9" fmla="*/ 739673 h 4409821"/>
              <a:gd name="connsiteX10" fmla="*/ 5634334 w 6672378"/>
              <a:gd name="connsiteY10" fmla="*/ 599892 h 4409821"/>
              <a:gd name="connsiteX11" fmla="*/ 6076974 w 6672378"/>
              <a:gd name="connsiteY11" fmla="*/ 0 h 4409821"/>
              <a:gd name="connsiteX12" fmla="*/ 6385657 w 6672378"/>
              <a:gd name="connsiteY12" fmla="*/ 594068 h 4409821"/>
              <a:gd name="connsiteX13" fmla="*/ 6659394 w 6672378"/>
              <a:gd name="connsiteY13" fmla="*/ 1473523 h 4409821"/>
              <a:gd name="connsiteX14" fmla="*/ 6531261 w 6672378"/>
              <a:gd name="connsiteY14" fmla="*/ 3302323 h 4409821"/>
              <a:gd name="connsiteX15" fmla="*/ 5708323 w 6672378"/>
              <a:gd name="connsiteY15" fmla="*/ 4390531 h 4409821"/>
              <a:gd name="connsiteX16" fmla="*/ 5388531 w 6672378"/>
              <a:gd name="connsiteY16" fmla="*/ 3948972 h 4409821"/>
              <a:gd name="connsiteX17" fmla="*/ 4982131 w 6672378"/>
              <a:gd name="connsiteY17" fmla="*/ 4372304 h 4409821"/>
              <a:gd name="connsiteX18" fmla="*/ 4645298 w 6672378"/>
              <a:gd name="connsiteY18" fmla="*/ 3904372 h 4409821"/>
              <a:gd name="connsiteX19" fmla="*/ 4406398 w 6672378"/>
              <a:gd name="connsiteY19" fmla="*/ 4372304 h 4409821"/>
              <a:gd name="connsiteX20" fmla="*/ 4110064 w 6672378"/>
              <a:gd name="connsiteY20" fmla="*/ 3881238 h 4409821"/>
              <a:gd name="connsiteX21" fmla="*/ 3903036 w 6672378"/>
              <a:gd name="connsiteY21" fmla="*/ 4400563 h 4409821"/>
              <a:gd name="connsiteX22" fmla="*/ 3610531 w 6672378"/>
              <a:gd name="connsiteY22" fmla="*/ 3915104 h 4409821"/>
              <a:gd name="connsiteX23" fmla="*/ 3297264 w 6672378"/>
              <a:gd name="connsiteY23" fmla="*/ 4338438 h 4409821"/>
              <a:gd name="connsiteX24" fmla="*/ 3150042 w 6672378"/>
              <a:gd name="connsiteY24" fmla="*/ 3852440 h 4409821"/>
              <a:gd name="connsiteX25" fmla="*/ 2746931 w 6672378"/>
              <a:gd name="connsiteY25" fmla="*/ 4338438 h 4409821"/>
              <a:gd name="connsiteX26" fmla="*/ 2467531 w 6672378"/>
              <a:gd name="connsiteY26" fmla="*/ 3974371 h 4409821"/>
              <a:gd name="connsiteX27" fmla="*/ 2224101 w 6672378"/>
              <a:gd name="connsiteY27" fmla="*/ 4345988 h 4409821"/>
              <a:gd name="connsiteX28" fmla="*/ 1951820 w 6672378"/>
              <a:gd name="connsiteY28" fmla="*/ 3921144 h 4409821"/>
              <a:gd name="connsiteX29" fmla="*/ 1663198 w 6672378"/>
              <a:gd name="connsiteY29" fmla="*/ 4253771 h 4409821"/>
              <a:gd name="connsiteX30" fmla="*/ 1392264 w 6672378"/>
              <a:gd name="connsiteY30" fmla="*/ 3948971 h 4409821"/>
              <a:gd name="connsiteX31" fmla="*/ 1167170 w 6672378"/>
              <a:gd name="connsiteY31" fmla="*/ 4315734 h 4409821"/>
              <a:gd name="connsiteX32" fmla="*/ 782666 w 6672378"/>
              <a:gd name="connsiteY32" fmla="*/ 3821971 h 4409821"/>
              <a:gd name="connsiteX33" fmla="*/ 427065 w 6672378"/>
              <a:gd name="connsiteY33" fmla="*/ 4313038 h 4409821"/>
              <a:gd name="connsiteX34" fmla="*/ 194528 w 6672378"/>
              <a:gd name="connsiteY34" fmla="*/ 2999464 h 4409821"/>
              <a:gd name="connsiteX35" fmla="*/ 2330 w 6672378"/>
              <a:gd name="connsiteY35" fmla="*/ 937696 h 4409821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297264 w 6672378"/>
              <a:gd name="connsiteY23" fmla="*/ 4338438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150042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46931 w 6672378"/>
              <a:gd name="connsiteY25" fmla="*/ 4338438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67531 w 6672378"/>
              <a:gd name="connsiteY26" fmla="*/ 39743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82309 w 6672378"/>
              <a:gd name="connsiteY24" fmla="*/ 38524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63198 w 6672378"/>
              <a:gd name="connsiteY29" fmla="*/ 4253771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392264 w 6672378"/>
              <a:gd name="connsiteY30" fmla="*/ 3948971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67170 w 6672378"/>
              <a:gd name="connsiteY31" fmla="*/ 43157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13038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937696 h 4400563"/>
              <a:gd name="connsiteX1" fmla="*/ 357606 w 6672378"/>
              <a:gd name="connsiteY1" fmla="*/ 69890 h 4400563"/>
              <a:gd name="connsiteX2" fmla="*/ 957499 w 6672378"/>
              <a:gd name="connsiteY2" fmla="*/ 681431 h 4400563"/>
              <a:gd name="connsiteX3" fmla="*/ 1499150 w 6672378"/>
              <a:gd name="connsiteY3" fmla="*/ 174725 h 4400563"/>
              <a:gd name="connsiteX4" fmla="*/ 2128164 w 6672378"/>
              <a:gd name="connsiteY4" fmla="*/ 762970 h 4400563"/>
              <a:gd name="connsiteX5" fmla="*/ 2675639 w 6672378"/>
              <a:gd name="connsiteY5" fmla="*/ 116483 h 4400563"/>
              <a:gd name="connsiteX6" fmla="*/ 3211466 w 6672378"/>
              <a:gd name="connsiteY6" fmla="*/ 716376 h 4400563"/>
              <a:gd name="connsiteX7" fmla="*/ 4026854 w 6672378"/>
              <a:gd name="connsiteY7" fmla="*/ 122307 h 4400563"/>
              <a:gd name="connsiteX8" fmla="*/ 4463669 w 6672378"/>
              <a:gd name="connsiteY8" fmla="*/ 617365 h 4400563"/>
              <a:gd name="connsiteX9" fmla="*/ 4917957 w 6672378"/>
              <a:gd name="connsiteY9" fmla="*/ 739673 h 4400563"/>
              <a:gd name="connsiteX10" fmla="*/ 5634334 w 6672378"/>
              <a:gd name="connsiteY10" fmla="*/ 599892 h 4400563"/>
              <a:gd name="connsiteX11" fmla="*/ 6076974 w 6672378"/>
              <a:gd name="connsiteY11" fmla="*/ 0 h 4400563"/>
              <a:gd name="connsiteX12" fmla="*/ 6385657 w 6672378"/>
              <a:gd name="connsiteY12" fmla="*/ 594068 h 4400563"/>
              <a:gd name="connsiteX13" fmla="*/ 6659394 w 6672378"/>
              <a:gd name="connsiteY13" fmla="*/ 1473523 h 4400563"/>
              <a:gd name="connsiteX14" fmla="*/ 6531261 w 6672378"/>
              <a:gd name="connsiteY14" fmla="*/ 3302323 h 4400563"/>
              <a:gd name="connsiteX15" fmla="*/ 5708323 w 6672378"/>
              <a:gd name="connsiteY15" fmla="*/ 4390531 h 4400563"/>
              <a:gd name="connsiteX16" fmla="*/ 5388531 w 6672378"/>
              <a:gd name="connsiteY16" fmla="*/ 3948972 h 4400563"/>
              <a:gd name="connsiteX17" fmla="*/ 4982131 w 6672378"/>
              <a:gd name="connsiteY17" fmla="*/ 4372304 h 4400563"/>
              <a:gd name="connsiteX18" fmla="*/ 4645298 w 6672378"/>
              <a:gd name="connsiteY18" fmla="*/ 3904372 h 4400563"/>
              <a:gd name="connsiteX19" fmla="*/ 4406398 w 6672378"/>
              <a:gd name="connsiteY19" fmla="*/ 4372304 h 4400563"/>
              <a:gd name="connsiteX20" fmla="*/ 4110064 w 6672378"/>
              <a:gd name="connsiteY20" fmla="*/ 3881238 h 4400563"/>
              <a:gd name="connsiteX21" fmla="*/ 3903036 w 6672378"/>
              <a:gd name="connsiteY21" fmla="*/ 4400563 h 4400563"/>
              <a:gd name="connsiteX22" fmla="*/ 3610531 w 6672378"/>
              <a:gd name="connsiteY22" fmla="*/ 3915104 h 4400563"/>
              <a:gd name="connsiteX23" fmla="*/ 3356531 w 6672378"/>
              <a:gd name="connsiteY23" fmla="*/ 4346905 h 4400563"/>
              <a:gd name="connsiteX24" fmla="*/ 3090776 w 6672378"/>
              <a:gd name="connsiteY24" fmla="*/ 3903240 h 4400563"/>
              <a:gd name="connsiteX25" fmla="*/ 2780798 w 6672378"/>
              <a:gd name="connsiteY25" fmla="*/ 4355372 h 4400563"/>
              <a:gd name="connsiteX26" fmla="*/ 2484464 w 6672378"/>
              <a:gd name="connsiteY26" fmla="*/ 3898171 h 4400563"/>
              <a:gd name="connsiteX27" fmla="*/ 2224101 w 6672378"/>
              <a:gd name="connsiteY27" fmla="*/ 4345988 h 4400563"/>
              <a:gd name="connsiteX28" fmla="*/ 1951820 w 6672378"/>
              <a:gd name="connsiteY28" fmla="*/ 3921144 h 4400563"/>
              <a:gd name="connsiteX29" fmla="*/ 1671664 w 6672378"/>
              <a:gd name="connsiteY29" fmla="*/ 4346904 h 4400563"/>
              <a:gd name="connsiteX30" fmla="*/ 1409197 w 6672378"/>
              <a:gd name="connsiteY30" fmla="*/ 3881238 h 4400563"/>
              <a:gd name="connsiteX31" fmla="*/ 1133303 w 6672378"/>
              <a:gd name="connsiteY31" fmla="*/ 4366534 h 4400563"/>
              <a:gd name="connsiteX32" fmla="*/ 782666 w 6672378"/>
              <a:gd name="connsiteY32" fmla="*/ 3821971 h 4400563"/>
              <a:gd name="connsiteX33" fmla="*/ 427065 w 6672378"/>
              <a:gd name="connsiteY33" fmla="*/ 4346905 h 4400563"/>
              <a:gd name="connsiteX34" fmla="*/ 194528 w 6672378"/>
              <a:gd name="connsiteY34" fmla="*/ 2999464 h 4400563"/>
              <a:gd name="connsiteX35" fmla="*/ 2330 w 6672378"/>
              <a:gd name="connsiteY35" fmla="*/ 937696 h 4400563"/>
              <a:gd name="connsiteX0" fmla="*/ 2330 w 6672378"/>
              <a:gd name="connsiteY0" fmla="*/ 878429 h 4341296"/>
              <a:gd name="connsiteX1" fmla="*/ 357606 w 6672378"/>
              <a:gd name="connsiteY1" fmla="*/ 10623 h 4341296"/>
              <a:gd name="connsiteX2" fmla="*/ 957499 w 6672378"/>
              <a:gd name="connsiteY2" fmla="*/ 622164 h 4341296"/>
              <a:gd name="connsiteX3" fmla="*/ 1499150 w 6672378"/>
              <a:gd name="connsiteY3" fmla="*/ 115458 h 4341296"/>
              <a:gd name="connsiteX4" fmla="*/ 2128164 w 6672378"/>
              <a:gd name="connsiteY4" fmla="*/ 703703 h 4341296"/>
              <a:gd name="connsiteX5" fmla="*/ 2675639 w 6672378"/>
              <a:gd name="connsiteY5" fmla="*/ 57216 h 4341296"/>
              <a:gd name="connsiteX6" fmla="*/ 3211466 w 6672378"/>
              <a:gd name="connsiteY6" fmla="*/ 657109 h 4341296"/>
              <a:gd name="connsiteX7" fmla="*/ 4026854 w 6672378"/>
              <a:gd name="connsiteY7" fmla="*/ 63040 h 4341296"/>
              <a:gd name="connsiteX8" fmla="*/ 4463669 w 6672378"/>
              <a:gd name="connsiteY8" fmla="*/ 558098 h 4341296"/>
              <a:gd name="connsiteX9" fmla="*/ 4917957 w 6672378"/>
              <a:gd name="connsiteY9" fmla="*/ 680406 h 4341296"/>
              <a:gd name="connsiteX10" fmla="*/ 5634334 w 6672378"/>
              <a:gd name="connsiteY10" fmla="*/ 540625 h 4341296"/>
              <a:gd name="connsiteX11" fmla="*/ 6085441 w 6672378"/>
              <a:gd name="connsiteY11" fmla="*/ 0 h 4341296"/>
              <a:gd name="connsiteX12" fmla="*/ 6385657 w 6672378"/>
              <a:gd name="connsiteY12" fmla="*/ 534801 h 4341296"/>
              <a:gd name="connsiteX13" fmla="*/ 6659394 w 6672378"/>
              <a:gd name="connsiteY13" fmla="*/ 1414256 h 4341296"/>
              <a:gd name="connsiteX14" fmla="*/ 6531261 w 6672378"/>
              <a:gd name="connsiteY14" fmla="*/ 3243056 h 4341296"/>
              <a:gd name="connsiteX15" fmla="*/ 5708323 w 6672378"/>
              <a:gd name="connsiteY15" fmla="*/ 4331264 h 4341296"/>
              <a:gd name="connsiteX16" fmla="*/ 5388531 w 6672378"/>
              <a:gd name="connsiteY16" fmla="*/ 3889705 h 4341296"/>
              <a:gd name="connsiteX17" fmla="*/ 4982131 w 6672378"/>
              <a:gd name="connsiteY17" fmla="*/ 4313037 h 4341296"/>
              <a:gd name="connsiteX18" fmla="*/ 4645298 w 6672378"/>
              <a:gd name="connsiteY18" fmla="*/ 3845105 h 4341296"/>
              <a:gd name="connsiteX19" fmla="*/ 4406398 w 6672378"/>
              <a:gd name="connsiteY19" fmla="*/ 4313037 h 4341296"/>
              <a:gd name="connsiteX20" fmla="*/ 4110064 w 6672378"/>
              <a:gd name="connsiteY20" fmla="*/ 3821971 h 4341296"/>
              <a:gd name="connsiteX21" fmla="*/ 3903036 w 6672378"/>
              <a:gd name="connsiteY21" fmla="*/ 4341296 h 4341296"/>
              <a:gd name="connsiteX22" fmla="*/ 3610531 w 6672378"/>
              <a:gd name="connsiteY22" fmla="*/ 3855837 h 4341296"/>
              <a:gd name="connsiteX23" fmla="*/ 3356531 w 6672378"/>
              <a:gd name="connsiteY23" fmla="*/ 4287638 h 4341296"/>
              <a:gd name="connsiteX24" fmla="*/ 3090776 w 6672378"/>
              <a:gd name="connsiteY24" fmla="*/ 3843973 h 4341296"/>
              <a:gd name="connsiteX25" fmla="*/ 2780798 w 6672378"/>
              <a:gd name="connsiteY25" fmla="*/ 4296105 h 4341296"/>
              <a:gd name="connsiteX26" fmla="*/ 2484464 w 6672378"/>
              <a:gd name="connsiteY26" fmla="*/ 3838904 h 4341296"/>
              <a:gd name="connsiteX27" fmla="*/ 2224101 w 6672378"/>
              <a:gd name="connsiteY27" fmla="*/ 4286721 h 4341296"/>
              <a:gd name="connsiteX28" fmla="*/ 1951820 w 6672378"/>
              <a:gd name="connsiteY28" fmla="*/ 3861877 h 4341296"/>
              <a:gd name="connsiteX29" fmla="*/ 1671664 w 6672378"/>
              <a:gd name="connsiteY29" fmla="*/ 4287637 h 4341296"/>
              <a:gd name="connsiteX30" fmla="*/ 1409197 w 6672378"/>
              <a:gd name="connsiteY30" fmla="*/ 3821971 h 4341296"/>
              <a:gd name="connsiteX31" fmla="*/ 1133303 w 6672378"/>
              <a:gd name="connsiteY31" fmla="*/ 4307267 h 4341296"/>
              <a:gd name="connsiteX32" fmla="*/ 782666 w 6672378"/>
              <a:gd name="connsiteY32" fmla="*/ 3762704 h 4341296"/>
              <a:gd name="connsiteX33" fmla="*/ 427065 w 6672378"/>
              <a:gd name="connsiteY33" fmla="*/ 4287638 h 4341296"/>
              <a:gd name="connsiteX34" fmla="*/ 194528 w 6672378"/>
              <a:gd name="connsiteY34" fmla="*/ 2940197 h 4341296"/>
              <a:gd name="connsiteX35" fmla="*/ 2330 w 6672378"/>
              <a:gd name="connsiteY35" fmla="*/ 878429 h 4341296"/>
              <a:gd name="connsiteX0" fmla="*/ 2330 w 6672378"/>
              <a:gd name="connsiteY0" fmla="*/ 869862 h 4332729"/>
              <a:gd name="connsiteX1" fmla="*/ 357606 w 6672378"/>
              <a:gd name="connsiteY1" fmla="*/ 2056 h 4332729"/>
              <a:gd name="connsiteX2" fmla="*/ 957499 w 6672378"/>
              <a:gd name="connsiteY2" fmla="*/ 613597 h 4332729"/>
              <a:gd name="connsiteX3" fmla="*/ 1499150 w 6672378"/>
              <a:gd name="connsiteY3" fmla="*/ 106891 h 4332729"/>
              <a:gd name="connsiteX4" fmla="*/ 2128164 w 6672378"/>
              <a:gd name="connsiteY4" fmla="*/ 695136 h 4332729"/>
              <a:gd name="connsiteX5" fmla="*/ 2675639 w 6672378"/>
              <a:gd name="connsiteY5" fmla="*/ 48649 h 4332729"/>
              <a:gd name="connsiteX6" fmla="*/ 3211466 w 6672378"/>
              <a:gd name="connsiteY6" fmla="*/ 648542 h 4332729"/>
              <a:gd name="connsiteX7" fmla="*/ 4026854 w 6672378"/>
              <a:gd name="connsiteY7" fmla="*/ 54473 h 4332729"/>
              <a:gd name="connsiteX8" fmla="*/ 4463669 w 6672378"/>
              <a:gd name="connsiteY8" fmla="*/ 549531 h 4332729"/>
              <a:gd name="connsiteX9" fmla="*/ 4917957 w 6672378"/>
              <a:gd name="connsiteY9" fmla="*/ 671839 h 4332729"/>
              <a:gd name="connsiteX10" fmla="*/ 5634334 w 6672378"/>
              <a:gd name="connsiteY10" fmla="*/ 532058 h 4332729"/>
              <a:gd name="connsiteX11" fmla="*/ 6085441 w 6672378"/>
              <a:gd name="connsiteY11" fmla="*/ 50700 h 4332729"/>
              <a:gd name="connsiteX12" fmla="*/ 6385657 w 6672378"/>
              <a:gd name="connsiteY12" fmla="*/ 526234 h 4332729"/>
              <a:gd name="connsiteX13" fmla="*/ 6659394 w 6672378"/>
              <a:gd name="connsiteY13" fmla="*/ 1405689 h 4332729"/>
              <a:gd name="connsiteX14" fmla="*/ 6531261 w 6672378"/>
              <a:gd name="connsiteY14" fmla="*/ 3234489 h 4332729"/>
              <a:gd name="connsiteX15" fmla="*/ 5708323 w 6672378"/>
              <a:gd name="connsiteY15" fmla="*/ 4322697 h 4332729"/>
              <a:gd name="connsiteX16" fmla="*/ 5388531 w 6672378"/>
              <a:gd name="connsiteY16" fmla="*/ 3881138 h 4332729"/>
              <a:gd name="connsiteX17" fmla="*/ 4982131 w 6672378"/>
              <a:gd name="connsiteY17" fmla="*/ 4304470 h 4332729"/>
              <a:gd name="connsiteX18" fmla="*/ 4645298 w 6672378"/>
              <a:gd name="connsiteY18" fmla="*/ 3836538 h 4332729"/>
              <a:gd name="connsiteX19" fmla="*/ 4406398 w 6672378"/>
              <a:gd name="connsiteY19" fmla="*/ 4304470 h 4332729"/>
              <a:gd name="connsiteX20" fmla="*/ 4110064 w 6672378"/>
              <a:gd name="connsiteY20" fmla="*/ 3813404 h 4332729"/>
              <a:gd name="connsiteX21" fmla="*/ 3903036 w 6672378"/>
              <a:gd name="connsiteY21" fmla="*/ 4332729 h 4332729"/>
              <a:gd name="connsiteX22" fmla="*/ 3610531 w 6672378"/>
              <a:gd name="connsiteY22" fmla="*/ 3847270 h 4332729"/>
              <a:gd name="connsiteX23" fmla="*/ 3356531 w 6672378"/>
              <a:gd name="connsiteY23" fmla="*/ 4279071 h 4332729"/>
              <a:gd name="connsiteX24" fmla="*/ 3090776 w 6672378"/>
              <a:gd name="connsiteY24" fmla="*/ 3835406 h 4332729"/>
              <a:gd name="connsiteX25" fmla="*/ 2780798 w 6672378"/>
              <a:gd name="connsiteY25" fmla="*/ 4287538 h 4332729"/>
              <a:gd name="connsiteX26" fmla="*/ 2484464 w 6672378"/>
              <a:gd name="connsiteY26" fmla="*/ 3830337 h 4332729"/>
              <a:gd name="connsiteX27" fmla="*/ 2224101 w 6672378"/>
              <a:gd name="connsiteY27" fmla="*/ 4278154 h 4332729"/>
              <a:gd name="connsiteX28" fmla="*/ 1951820 w 6672378"/>
              <a:gd name="connsiteY28" fmla="*/ 3853310 h 4332729"/>
              <a:gd name="connsiteX29" fmla="*/ 1671664 w 6672378"/>
              <a:gd name="connsiteY29" fmla="*/ 4279070 h 4332729"/>
              <a:gd name="connsiteX30" fmla="*/ 1409197 w 6672378"/>
              <a:gd name="connsiteY30" fmla="*/ 3813404 h 4332729"/>
              <a:gd name="connsiteX31" fmla="*/ 1133303 w 6672378"/>
              <a:gd name="connsiteY31" fmla="*/ 4298700 h 4332729"/>
              <a:gd name="connsiteX32" fmla="*/ 782666 w 6672378"/>
              <a:gd name="connsiteY32" fmla="*/ 3754137 h 4332729"/>
              <a:gd name="connsiteX33" fmla="*/ 427065 w 6672378"/>
              <a:gd name="connsiteY33" fmla="*/ 4279071 h 4332729"/>
              <a:gd name="connsiteX34" fmla="*/ 194528 w 6672378"/>
              <a:gd name="connsiteY34" fmla="*/ 2931630 h 4332729"/>
              <a:gd name="connsiteX35" fmla="*/ 2330 w 6672378"/>
              <a:gd name="connsiteY35" fmla="*/ 869862 h 4332729"/>
              <a:gd name="connsiteX0" fmla="*/ 3573 w 6673621"/>
              <a:gd name="connsiteY0" fmla="*/ 869862 h 4332729"/>
              <a:gd name="connsiteX1" fmla="*/ 358849 w 6673621"/>
              <a:gd name="connsiteY1" fmla="*/ 2056 h 4332729"/>
              <a:gd name="connsiteX2" fmla="*/ 958742 w 6673621"/>
              <a:gd name="connsiteY2" fmla="*/ 613597 h 4332729"/>
              <a:gd name="connsiteX3" fmla="*/ 1500393 w 6673621"/>
              <a:gd name="connsiteY3" fmla="*/ 106891 h 4332729"/>
              <a:gd name="connsiteX4" fmla="*/ 2129407 w 6673621"/>
              <a:gd name="connsiteY4" fmla="*/ 695136 h 4332729"/>
              <a:gd name="connsiteX5" fmla="*/ 2676882 w 6673621"/>
              <a:gd name="connsiteY5" fmla="*/ 48649 h 4332729"/>
              <a:gd name="connsiteX6" fmla="*/ 3212709 w 6673621"/>
              <a:gd name="connsiteY6" fmla="*/ 648542 h 4332729"/>
              <a:gd name="connsiteX7" fmla="*/ 4028097 w 6673621"/>
              <a:gd name="connsiteY7" fmla="*/ 54473 h 4332729"/>
              <a:gd name="connsiteX8" fmla="*/ 4464912 w 6673621"/>
              <a:gd name="connsiteY8" fmla="*/ 549531 h 4332729"/>
              <a:gd name="connsiteX9" fmla="*/ 4919200 w 6673621"/>
              <a:gd name="connsiteY9" fmla="*/ 671839 h 4332729"/>
              <a:gd name="connsiteX10" fmla="*/ 5635577 w 6673621"/>
              <a:gd name="connsiteY10" fmla="*/ 532058 h 4332729"/>
              <a:gd name="connsiteX11" fmla="*/ 6086684 w 6673621"/>
              <a:gd name="connsiteY11" fmla="*/ 50700 h 4332729"/>
              <a:gd name="connsiteX12" fmla="*/ 6386900 w 6673621"/>
              <a:gd name="connsiteY12" fmla="*/ 526234 h 4332729"/>
              <a:gd name="connsiteX13" fmla="*/ 6660637 w 6673621"/>
              <a:gd name="connsiteY13" fmla="*/ 1405689 h 4332729"/>
              <a:gd name="connsiteX14" fmla="*/ 6532504 w 6673621"/>
              <a:gd name="connsiteY14" fmla="*/ 3234489 h 4332729"/>
              <a:gd name="connsiteX15" fmla="*/ 5709566 w 6673621"/>
              <a:gd name="connsiteY15" fmla="*/ 4322697 h 4332729"/>
              <a:gd name="connsiteX16" fmla="*/ 5389774 w 6673621"/>
              <a:gd name="connsiteY16" fmla="*/ 3881138 h 4332729"/>
              <a:gd name="connsiteX17" fmla="*/ 4983374 w 6673621"/>
              <a:gd name="connsiteY17" fmla="*/ 4304470 h 4332729"/>
              <a:gd name="connsiteX18" fmla="*/ 4646541 w 6673621"/>
              <a:gd name="connsiteY18" fmla="*/ 3836538 h 4332729"/>
              <a:gd name="connsiteX19" fmla="*/ 4407641 w 6673621"/>
              <a:gd name="connsiteY19" fmla="*/ 4304470 h 4332729"/>
              <a:gd name="connsiteX20" fmla="*/ 4111307 w 6673621"/>
              <a:gd name="connsiteY20" fmla="*/ 3813404 h 4332729"/>
              <a:gd name="connsiteX21" fmla="*/ 3904279 w 6673621"/>
              <a:gd name="connsiteY21" fmla="*/ 4332729 h 4332729"/>
              <a:gd name="connsiteX22" fmla="*/ 3611774 w 6673621"/>
              <a:gd name="connsiteY22" fmla="*/ 3847270 h 4332729"/>
              <a:gd name="connsiteX23" fmla="*/ 3357774 w 6673621"/>
              <a:gd name="connsiteY23" fmla="*/ 4279071 h 4332729"/>
              <a:gd name="connsiteX24" fmla="*/ 3092019 w 6673621"/>
              <a:gd name="connsiteY24" fmla="*/ 3835406 h 4332729"/>
              <a:gd name="connsiteX25" fmla="*/ 2782041 w 6673621"/>
              <a:gd name="connsiteY25" fmla="*/ 4287538 h 4332729"/>
              <a:gd name="connsiteX26" fmla="*/ 2485707 w 6673621"/>
              <a:gd name="connsiteY26" fmla="*/ 3830337 h 4332729"/>
              <a:gd name="connsiteX27" fmla="*/ 2225344 w 6673621"/>
              <a:gd name="connsiteY27" fmla="*/ 4278154 h 4332729"/>
              <a:gd name="connsiteX28" fmla="*/ 1953063 w 6673621"/>
              <a:gd name="connsiteY28" fmla="*/ 3853310 h 4332729"/>
              <a:gd name="connsiteX29" fmla="*/ 1672907 w 6673621"/>
              <a:gd name="connsiteY29" fmla="*/ 4279070 h 4332729"/>
              <a:gd name="connsiteX30" fmla="*/ 1410440 w 6673621"/>
              <a:gd name="connsiteY30" fmla="*/ 3813404 h 4332729"/>
              <a:gd name="connsiteX31" fmla="*/ 1134546 w 6673621"/>
              <a:gd name="connsiteY31" fmla="*/ 4298700 h 4332729"/>
              <a:gd name="connsiteX32" fmla="*/ 783909 w 6673621"/>
              <a:gd name="connsiteY32" fmla="*/ 3754137 h 4332729"/>
              <a:gd name="connsiteX33" fmla="*/ 195771 w 6673621"/>
              <a:gd name="connsiteY33" fmla="*/ 2931630 h 4332729"/>
              <a:gd name="connsiteX34" fmla="*/ 3573 w 6673621"/>
              <a:gd name="connsiteY34" fmla="*/ 869862 h 4332729"/>
              <a:gd name="connsiteX0" fmla="*/ 6706 w 6676754"/>
              <a:gd name="connsiteY0" fmla="*/ 869862 h 4332729"/>
              <a:gd name="connsiteX1" fmla="*/ 361982 w 6676754"/>
              <a:gd name="connsiteY1" fmla="*/ 2056 h 4332729"/>
              <a:gd name="connsiteX2" fmla="*/ 961875 w 6676754"/>
              <a:gd name="connsiteY2" fmla="*/ 613597 h 4332729"/>
              <a:gd name="connsiteX3" fmla="*/ 1503526 w 6676754"/>
              <a:gd name="connsiteY3" fmla="*/ 106891 h 4332729"/>
              <a:gd name="connsiteX4" fmla="*/ 2132540 w 6676754"/>
              <a:gd name="connsiteY4" fmla="*/ 695136 h 4332729"/>
              <a:gd name="connsiteX5" fmla="*/ 2680015 w 6676754"/>
              <a:gd name="connsiteY5" fmla="*/ 48649 h 4332729"/>
              <a:gd name="connsiteX6" fmla="*/ 3215842 w 6676754"/>
              <a:gd name="connsiteY6" fmla="*/ 648542 h 4332729"/>
              <a:gd name="connsiteX7" fmla="*/ 4031230 w 6676754"/>
              <a:gd name="connsiteY7" fmla="*/ 54473 h 4332729"/>
              <a:gd name="connsiteX8" fmla="*/ 4468045 w 6676754"/>
              <a:gd name="connsiteY8" fmla="*/ 549531 h 4332729"/>
              <a:gd name="connsiteX9" fmla="*/ 4922333 w 6676754"/>
              <a:gd name="connsiteY9" fmla="*/ 671839 h 4332729"/>
              <a:gd name="connsiteX10" fmla="*/ 5638710 w 6676754"/>
              <a:gd name="connsiteY10" fmla="*/ 532058 h 4332729"/>
              <a:gd name="connsiteX11" fmla="*/ 6089817 w 6676754"/>
              <a:gd name="connsiteY11" fmla="*/ 50700 h 4332729"/>
              <a:gd name="connsiteX12" fmla="*/ 6390033 w 6676754"/>
              <a:gd name="connsiteY12" fmla="*/ 526234 h 4332729"/>
              <a:gd name="connsiteX13" fmla="*/ 6663770 w 6676754"/>
              <a:gd name="connsiteY13" fmla="*/ 1405689 h 4332729"/>
              <a:gd name="connsiteX14" fmla="*/ 6535637 w 6676754"/>
              <a:gd name="connsiteY14" fmla="*/ 3234489 h 4332729"/>
              <a:gd name="connsiteX15" fmla="*/ 5712699 w 6676754"/>
              <a:gd name="connsiteY15" fmla="*/ 4322697 h 4332729"/>
              <a:gd name="connsiteX16" fmla="*/ 5392907 w 6676754"/>
              <a:gd name="connsiteY16" fmla="*/ 3881138 h 4332729"/>
              <a:gd name="connsiteX17" fmla="*/ 4986507 w 6676754"/>
              <a:gd name="connsiteY17" fmla="*/ 4304470 h 4332729"/>
              <a:gd name="connsiteX18" fmla="*/ 4649674 w 6676754"/>
              <a:gd name="connsiteY18" fmla="*/ 3836538 h 4332729"/>
              <a:gd name="connsiteX19" fmla="*/ 4410774 w 6676754"/>
              <a:gd name="connsiteY19" fmla="*/ 4304470 h 4332729"/>
              <a:gd name="connsiteX20" fmla="*/ 4114440 w 6676754"/>
              <a:gd name="connsiteY20" fmla="*/ 3813404 h 4332729"/>
              <a:gd name="connsiteX21" fmla="*/ 3907412 w 6676754"/>
              <a:gd name="connsiteY21" fmla="*/ 4332729 h 4332729"/>
              <a:gd name="connsiteX22" fmla="*/ 3614907 w 6676754"/>
              <a:gd name="connsiteY22" fmla="*/ 3847270 h 4332729"/>
              <a:gd name="connsiteX23" fmla="*/ 3360907 w 6676754"/>
              <a:gd name="connsiteY23" fmla="*/ 4279071 h 4332729"/>
              <a:gd name="connsiteX24" fmla="*/ 3095152 w 6676754"/>
              <a:gd name="connsiteY24" fmla="*/ 3835406 h 4332729"/>
              <a:gd name="connsiteX25" fmla="*/ 2785174 w 6676754"/>
              <a:gd name="connsiteY25" fmla="*/ 4287538 h 4332729"/>
              <a:gd name="connsiteX26" fmla="*/ 2488840 w 6676754"/>
              <a:gd name="connsiteY26" fmla="*/ 3830337 h 4332729"/>
              <a:gd name="connsiteX27" fmla="*/ 2228477 w 6676754"/>
              <a:gd name="connsiteY27" fmla="*/ 4278154 h 4332729"/>
              <a:gd name="connsiteX28" fmla="*/ 1956196 w 6676754"/>
              <a:gd name="connsiteY28" fmla="*/ 3853310 h 4332729"/>
              <a:gd name="connsiteX29" fmla="*/ 1676040 w 6676754"/>
              <a:gd name="connsiteY29" fmla="*/ 4279070 h 4332729"/>
              <a:gd name="connsiteX30" fmla="*/ 1413573 w 6676754"/>
              <a:gd name="connsiteY30" fmla="*/ 3813404 h 4332729"/>
              <a:gd name="connsiteX31" fmla="*/ 1137679 w 6676754"/>
              <a:gd name="connsiteY31" fmla="*/ 4298700 h 4332729"/>
              <a:gd name="connsiteX32" fmla="*/ 198904 w 6676754"/>
              <a:gd name="connsiteY32" fmla="*/ 2931630 h 4332729"/>
              <a:gd name="connsiteX33" fmla="*/ 6706 w 6676754"/>
              <a:gd name="connsiteY33" fmla="*/ 869862 h 4332729"/>
              <a:gd name="connsiteX0" fmla="*/ 12678 w 6682726"/>
              <a:gd name="connsiteY0" fmla="*/ 869862 h 4332729"/>
              <a:gd name="connsiteX1" fmla="*/ 367954 w 6682726"/>
              <a:gd name="connsiteY1" fmla="*/ 2056 h 4332729"/>
              <a:gd name="connsiteX2" fmla="*/ 967847 w 6682726"/>
              <a:gd name="connsiteY2" fmla="*/ 613597 h 4332729"/>
              <a:gd name="connsiteX3" fmla="*/ 1509498 w 6682726"/>
              <a:gd name="connsiteY3" fmla="*/ 106891 h 4332729"/>
              <a:gd name="connsiteX4" fmla="*/ 2138512 w 6682726"/>
              <a:gd name="connsiteY4" fmla="*/ 695136 h 4332729"/>
              <a:gd name="connsiteX5" fmla="*/ 2685987 w 6682726"/>
              <a:gd name="connsiteY5" fmla="*/ 48649 h 4332729"/>
              <a:gd name="connsiteX6" fmla="*/ 3221814 w 6682726"/>
              <a:gd name="connsiteY6" fmla="*/ 648542 h 4332729"/>
              <a:gd name="connsiteX7" fmla="*/ 4037202 w 6682726"/>
              <a:gd name="connsiteY7" fmla="*/ 54473 h 4332729"/>
              <a:gd name="connsiteX8" fmla="*/ 4474017 w 6682726"/>
              <a:gd name="connsiteY8" fmla="*/ 549531 h 4332729"/>
              <a:gd name="connsiteX9" fmla="*/ 4928305 w 6682726"/>
              <a:gd name="connsiteY9" fmla="*/ 671839 h 4332729"/>
              <a:gd name="connsiteX10" fmla="*/ 5644682 w 6682726"/>
              <a:gd name="connsiteY10" fmla="*/ 532058 h 4332729"/>
              <a:gd name="connsiteX11" fmla="*/ 6095789 w 6682726"/>
              <a:gd name="connsiteY11" fmla="*/ 50700 h 4332729"/>
              <a:gd name="connsiteX12" fmla="*/ 6396005 w 6682726"/>
              <a:gd name="connsiteY12" fmla="*/ 526234 h 4332729"/>
              <a:gd name="connsiteX13" fmla="*/ 6669742 w 6682726"/>
              <a:gd name="connsiteY13" fmla="*/ 1405689 h 4332729"/>
              <a:gd name="connsiteX14" fmla="*/ 6541609 w 6682726"/>
              <a:gd name="connsiteY14" fmla="*/ 3234489 h 4332729"/>
              <a:gd name="connsiteX15" fmla="*/ 5718671 w 6682726"/>
              <a:gd name="connsiteY15" fmla="*/ 4322697 h 4332729"/>
              <a:gd name="connsiteX16" fmla="*/ 5398879 w 6682726"/>
              <a:gd name="connsiteY16" fmla="*/ 3881138 h 4332729"/>
              <a:gd name="connsiteX17" fmla="*/ 4992479 w 6682726"/>
              <a:gd name="connsiteY17" fmla="*/ 4304470 h 4332729"/>
              <a:gd name="connsiteX18" fmla="*/ 4655646 w 6682726"/>
              <a:gd name="connsiteY18" fmla="*/ 3836538 h 4332729"/>
              <a:gd name="connsiteX19" fmla="*/ 4416746 w 6682726"/>
              <a:gd name="connsiteY19" fmla="*/ 4304470 h 4332729"/>
              <a:gd name="connsiteX20" fmla="*/ 4120412 w 6682726"/>
              <a:gd name="connsiteY20" fmla="*/ 3813404 h 4332729"/>
              <a:gd name="connsiteX21" fmla="*/ 3913384 w 6682726"/>
              <a:gd name="connsiteY21" fmla="*/ 4332729 h 4332729"/>
              <a:gd name="connsiteX22" fmla="*/ 3620879 w 6682726"/>
              <a:gd name="connsiteY22" fmla="*/ 3847270 h 4332729"/>
              <a:gd name="connsiteX23" fmla="*/ 3366879 w 6682726"/>
              <a:gd name="connsiteY23" fmla="*/ 4279071 h 4332729"/>
              <a:gd name="connsiteX24" fmla="*/ 3101124 w 6682726"/>
              <a:gd name="connsiteY24" fmla="*/ 3835406 h 4332729"/>
              <a:gd name="connsiteX25" fmla="*/ 2791146 w 6682726"/>
              <a:gd name="connsiteY25" fmla="*/ 4287538 h 4332729"/>
              <a:gd name="connsiteX26" fmla="*/ 2494812 w 6682726"/>
              <a:gd name="connsiteY26" fmla="*/ 3830337 h 4332729"/>
              <a:gd name="connsiteX27" fmla="*/ 2234449 w 6682726"/>
              <a:gd name="connsiteY27" fmla="*/ 4278154 h 4332729"/>
              <a:gd name="connsiteX28" fmla="*/ 1962168 w 6682726"/>
              <a:gd name="connsiteY28" fmla="*/ 3853310 h 4332729"/>
              <a:gd name="connsiteX29" fmla="*/ 1682012 w 6682726"/>
              <a:gd name="connsiteY29" fmla="*/ 4279070 h 4332729"/>
              <a:gd name="connsiteX30" fmla="*/ 1419545 w 6682726"/>
              <a:gd name="connsiteY30" fmla="*/ 3813404 h 4332729"/>
              <a:gd name="connsiteX31" fmla="*/ 204876 w 6682726"/>
              <a:gd name="connsiteY31" fmla="*/ 2931630 h 4332729"/>
              <a:gd name="connsiteX32" fmla="*/ 12678 w 6682726"/>
              <a:gd name="connsiteY32" fmla="*/ 869862 h 4332729"/>
              <a:gd name="connsiteX0" fmla="*/ 22360 w 6692408"/>
              <a:gd name="connsiteY0" fmla="*/ 869862 h 4332729"/>
              <a:gd name="connsiteX1" fmla="*/ 377636 w 6692408"/>
              <a:gd name="connsiteY1" fmla="*/ 2056 h 4332729"/>
              <a:gd name="connsiteX2" fmla="*/ 977529 w 6692408"/>
              <a:gd name="connsiteY2" fmla="*/ 613597 h 4332729"/>
              <a:gd name="connsiteX3" fmla="*/ 1519180 w 6692408"/>
              <a:gd name="connsiteY3" fmla="*/ 106891 h 4332729"/>
              <a:gd name="connsiteX4" fmla="*/ 2148194 w 6692408"/>
              <a:gd name="connsiteY4" fmla="*/ 695136 h 4332729"/>
              <a:gd name="connsiteX5" fmla="*/ 2695669 w 6692408"/>
              <a:gd name="connsiteY5" fmla="*/ 48649 h 4332729"/>
              <a:gd name="connsiteX6" fmla="*/ 3231496 w 6692408"/>
              <a:gd name="connsiteY6" fmla="*/ 648542 h 4332729"/>
              <a:gd name="connsiteX7" fmla="*/ 4046884 w 6692408"/>
              <a:gd name="connsiteY7" fmla="*/ 54473 h 4332729"/>
              <a:gd name="connsiteX8" fmla="*/ 4483699 w 6692408"/>
              <a:gd name="connsiteY8" fmla="*/ 549531 h 4332729"/>
              <a:gd name="connsiteX9" fmla="*/ 4937987 w 6692408"/>
              <a:gd name="connsiteY9" fmla="*/ 671839 h 4332729"/>
              <a:gd name="connsiteX10" fmla="*/ 5654364 w 6692408"/>
              <a:gd name="connsiteY10" fmla="*/ 532058 h 4332729"/>
              <a:gd name="connsiteX11" fmla="*/ 6105471 w 6692408"/>
              <a:gd name="connsiteY11" fmla="*/ 50700 h 4332729"/>
              <a:gd name="connsiteX12" fmla="*/ 6405687 w 6692408"/>
              <a:gd name="connsiteY12" fmla="*/ 526234 h 4332729"/>
              <a:gd name="connsiteX13" fmla="*/ 6679424 w 6692408"/>
              <a:gd name="connsiteY13" fmla="*/ 1405689 h 4332729"/>
              <a:gd name="connsiteX14" fmla="*/ 6551291 w 6692408"/>
              <a:gd name="connsiteY14" fmla="*/ 3234489 h 4332729"/>
              <a:gd name="connsiteX15" fmla="*/ 5728353 w 6692408"/>
              <a:gd name="connsiteY15" fmla="*/ 4322697 h 4332729"/>
              <a:gd name="connsiteX16" fmla="*/ 5408561 w 6692408"/>
              <a:gd name="connsiteY16" fmla="*/ 3881138 h 4332729"/>
              <a:gd name="connsiteX17" fmla="*/ 5002161 w 6692408"/>
              <a:gd name="connsiteY17" fmla="*/ 4304470 h 4332729"/>
              <a:gd name="connsiteX18" fmla="*/ 4665328 w 6692408"/>
              <a:gd name="connsiteY18" fmla="*/ 3836538 h 4332729"/>
              <a:gd name="connsiteX19" fmla="*/ 4426428 w 6692408"/>
              <a:gd name="connsiteY19" fmla="*/ 4304470 h 4332729"/>
              <a:gd name="connsiteX20" fmla="*/ 4130094 w 6692408"/>
              <a:gd name="connsiteY20" fmla="*/ 3813404 h 4332729"/>
              <a:gd name="connsiteX21" fmla="*/ 3923066 w 6692408"/>
              <a:gd name="connsiteY21" fmla="*/ 4332729 h 4332729"/>
              <a:gd name="connsiteX22" fmla="*/ 3630561 w 6692408"/>
              <a:gd name="connsiteY22" fmla="*/ 3847270 h 4332729"/>
              <a:gd name="connsiteX23" fmla="*/ 3376561 w 6692408"/>
              <a:gd name="connsiteY23" fmla="*/ 4279071 h 4332729"/>
              <a:gd name="connsiteX24" fmla="*/ 3110806 w 6692408"/>
              <a:gd name="connsiteY24" fmla="*/ 3835406 h 4332729"/>
              <a:gd name="connsiteX25" fmla="*/ 2800828 w 6692408"/>
              <a:gd name="connsiteY25" fmla="*/ 4287538 h 4332729"/>
              <a:gd name="connsiteX26" fmla="*/ 2504494 w 6692408"/>
              <a:gd name="connsiteY26" fmla="*/ 3830337 h 4332729"/>
              <a:gd name="connsiteX27" fmla="*/ 2244131 w 6692408"/>
              <a:gd name="connsiteY27" fmla="*/ 4278154 h 4332729"/>
              <a:gd name="connsiteX28" fmla="*/ 1971850 w 6692408"/>
              <a:gd name="connsiteY28" fmla="*/ 3853310 h 4332729"/>
              <a:gd name="connsiteX29" fmla="*/ 1691694 w 6692408"/>
              <a:gd name="connsiteY29" fmla="*/ 4279070 h 4332729"/>
              <a:gd name="connsiteX30" fmla="*/ 214558 w 6692408"/>
              <a:gd name="connsiteY30" fmla="*/ 2931630 h 4332729"/>
              <a:gd name="connsiteX31" fmla="*/ 22360 w 6692408"/>
              <a:gd name="connsiteY31" fmla="*/ 869862 h 4332729"/>
              <a:gd name="connsiteX0" fmla="*/ 36047 w 6706095"/>
              <a:gd name="connsiteY0" fmla="*/ 869862 h 4332729"/>
              <a:gd name="connsiteX1" fmla="*/ 391323 w 6706095"/>
              <a:gd name="connsiteY1" fmla="*/ 2056 h 4332729"/>
              <a:gd name="connsiteX2" fmla="*/ 991216 w 6706095"/>
              <a:gd name="connsiteY2" fmla="*/ 613597 h 4332729"/>
              <a:gd name="connsiteX3" fmla="*/ 1532867 w 6706095"/>
              <a:gd name="connsiteY3" fmla="*/ 106891 h 4332729"/>
              <a:gd name="connsiteX4" fmla="*/ 2161881 w 6706095"/>
              <a:gd name="connsiteY4" fmla="*/ 695136 h 4332729"/>
              <a:gd name="connsiteX5" fmla="*/ 2709356 w 6706095"/>
              <a:gd name="connsiteY5" fmla="*/ 48649 h 4332729"/>
              <a:gd name="connsiteX6" fmla="*/ 3245183 w 6706095"/>
              <a:gd name="connsiteY6" fmla="*/ 648542 h 4332729"/>
              <a:gd name="connsiteX7" fmla="*/ 4060571 w 6706095"/>
              <a:gd name="connsiteY7" fmla="*/ 54473 h 4332729"/>
              <a:gd name="connsiteX8" fmla="*/ 4497386 w 6706095"/>
              <a:gd name="connsiteY8" fmla="*/ 549531 h 4332729"/>
              <a:gd name="connsiteX9" fmla="*/ 4951674 w 6706095"/>
              <a:gd name="connsiteY9" fmla="*/ 671839 h 4332729"/>
              <a:gd name="connsiteX10" fmla="*/ 5668051 w 6706095"/>
              <a:gd name="connsiteY10" fmla="*/ 532058 h 4332729"/>
              <a:gd name="connsiteX11" fmla="*/ 6119158 w 6706095"/>
              <a:gd name="connsiteY11" fmla="*/ 50700 h 4332729"/>
              <a:gd name="connsiteX12" fmla="*/ 6419374 w 6706095"/>
              <a:gd name="connsiteY12" fmla="*/ 526234 h 4332729"/>
              <a:gd name="connsiteX13" fmla="*/ 6693111 w 6706095"/>
              <a:gd name="connsiteY13" fmla="*/ 1405689 h 4332729"/>
              <a:gd name="connsiteX14" fmla="*/ 6564978 w 6706095"/>
              <a:gd name="connsiteY14" fmla="*/ 3234489 h 4332729"/>
              <a:gd name="connsiteX15" fmla="*/ 5742040 w 6706095"/>
              <a:gd name="connsiteY15" fmla="*/ 4322697 h 4332729"/>
              <a:gd name="connsiteX16" fmla="*/ 5422248 w 6706095"/>
              <a:gd name="connsiteY16" fmla="*/ 3881138 h 4332729"/>
              <a:gd name="connsiteX17" fmla="*/ 5015848 w 6706095"/>
              <a:gd name="connsiteY17" fmla="*/ 4304470 h 4332729"/>
              <a:gd name="connsiteX18" fmla="*/ 4679015 w 6706095"/>
              <a:gd name="connsiteY18" fmla="*/ 3836538 h 4332729"/>
              <a:gd name="connsiteX19" fmla="*/ 4440115 w 6706095"/>
              <a:gd name="connsiteY19" fmla="*/ 4304470 h 4332729"/>
              <a:gd name="connsiteX20" fmla="*/ 4143781 w 6706095"/>
              <a:gd name="connsiteY20" fmla="*/ 3813404 h 4332729"/>
              <a:gd name="connsiteX21" fmla="*/ 3936753 w 6706095"/>
              <a:gd name="connsiteY21" fmla="*/ 4332729 h 4332729"/>
              <a:gd name="connsiteX22" fmla="*/ 3644248 w 6706095"/>
              <a:gd name="connsiteY22" fmla="*/ 3847270 h 4332729"/>
              <a:gd name="connsiteX23" fmla="*/ 3390248 w 6706095"/>
              <a:gd name="connsiteY23" fmla="*/ 4279071 h 4332729"/>
              <a:gd name="connsiteX24" fmla="*/ 3124493 w 6706095"/>
              <a:gd name="connsiteY24" fmla="*/ 3835406 h 4332729"/>
              <a:gd name="connsiteX25" fmla="*/ 2814515 w 6706095"/>
              <a:gd name="connsiteY25" fmla="*/ 4287538 h 4332729"/>
              <a:gd name="connsiteX26" fmla="*/ 2518181 w 6706095"/>
              <a:gd name="connsiteY26" fmla="*/ 3830337 h 4332729"/>
              <a:gd name="connsiteX27" fmla="*/ 2257818 w 6706095"/>
              <a:gd name="connsiteY27" fmla="*/ 4278154 h 4332729"/>
              <a:gd name="connsiteX28" fmla="*/ 1985537 w 6706095"/>
              <a:gd name="connsiteY28" fmla="*/ 3853310 h 4332729"/>
              <a:gd name="connsiteX29" fmla="*/ 228245 w 6706095"/>
              <a:gd name="connsiteY29" fmla="*/ 2931630 h 4332729"/>
              <a:gd name="connsiteX30" fmla="*/ 36047 w 6706095"/>
              <a:gd name="connsiteY30" fmla="*/ 869862 h 4332729"/>
              <a:gd name="connsiteX0" fmla="*/ 51459 w 6721507"/>
              <a:gd name="connsiteY0" fmla="*/ 869862 h 4332729"/>
              <a:gd name="connsiteX1" fmla="*/ 406735 w 6721507"/>
              <a:gd name="connsiteY1" fmla="*/ 2056 h 4332729"/>
              <a:gd name="connsiteX2" fmla="*/ 1006628 w 6721507"/>
              <a:gd name="connsiteY2" fmla="*/ 613597 h 4332729"/>
              <a:gd name="connsiteX3" fmla="*/ 1548279 w 6721507"/>
              <a:gd name="connsiteY3" fmla="*/ 106891 h 4332729"/>
              <a:gd name="connsiteX4" fmla="*/ 2177293 w 6721507"/>
              <a:gd name="connsiteY4" fmla="*/ 695136 h 4332729"/>
              <a:gd name="connsiteX5" fmla="*/ 2724768 w 6721507"/>
              <a:gd name="connsiteY5" fmla="*/ 48649 h 4332729"/>
              <a:gd name="connsiteX6" fmla="*/ 3260595 w 6721507"/>
              <a:gd name="connsiteY6" fmla="*/ 648542 h 4332729"/>
              <a:gd name="connsiteX7" fmla="*/ 4075983 w 6721507"/>
              <a:gd name="connsiteY7" fmla="*/ 54473 h 4332729"/>
              <a:gd name="connsiteX8" fmla="*/ 4512798 w 6721507"/>
              <a:gd name="connsiteY8" fmla="*/ 549531 h 4332729"/>
              <a:gd name="connsiteX9" fmla="*/ 4967086 w 6721507"/>
              <a:gd name="connsiteY9" fmla="*/ 671839 h 4332729"/>
              <a:gd name="connsiteX10" fmla="*/ 5683463 w 6721507"/>
              <a:gd name="connsiteY10" fmla="*/ 532058 h 4332729"/>
              <a:gd name="connsiteX11" fmla="*/ 6134570 w 6721507"/>
              <a:gd name="connsiteY11" fmla="*/ 50700 h 4332729"/>
              <a:gd name="connsiteX12" fmla="*/ 6434786 w 6721507"/>
              <a:gd name="connsiteY12" fmla="*/ 526234 h 4332729"/>
              <a:gd name="connsiteX13" fmla="*/ 6708523 w 6721507"/>
              <a:gd name="connsiteY13" fmla="*/ 1405689 h 4332729"/>
              <a:gd name="connsiteX14" fmla="*/ 6580390 w 6721507"/>
              <a:gd name="connsiteY14" fmla="*/ 3234489 h 4332729"/>
              <a:gd name="connsiteX15" fmla="*/ 5757452 w 6721507"/>
              <a:gd name="connsiteY15" fmla="*/ 4322697 h 4332729"/>
              <a:gd name="connsiteX16" fmla="*/ 5437660 w 6721507"/>
              <a:gd name="connsiteY16" fmla="*/ 3881138 h 4332729"/>
              <a:gd name="connsiteX17" fmla="*/ 5031260 w 6721507"/>
              <a:gd name="connsiteY17" fmla="*/ 4304470 h 4332729"/>
              <a:gd name="connsiteX18" fmla="*/ 4694427 w 6721507"/>
              <a:gd name="connsiteY18" fmla="*/ 3836538 h 4332729"/>
              <a:gd name="connsiteX19" fmla="*/ 4455527 w 6721507"/>
              <a:gd name="connsiteY19" fmla="*/ 4304470 h 4332729"/>
              <a:gd name="connsiteX20" fmla="*/ 4159193 w 6721507"/>
              <a:gd name="connsiteY20" fmla="*/ 3813404 h 4332729"/>
              <a:gd name="connsiteX21" fmla="*/ 3952165 w 6721507"/>
              <a:gd name="connsiteY21" fmla="*/ 4332729 h 4332729"/>
              <a:gd name="connsiteX22" fmla="*/ 3659660 w 6721507"/>
              <a:gd name="connsiteY22" fmla="*/ 3847270 h 4332729"/>
              <a:gd name="connsiteX23" fmla="*/ 3405660 w 6721507"/>
              <a:gd name="connsiteY23" fmla="*/ 4279071 h 4332729"/>
              <a:gd name="connsiteX24" fmla="*/ 3139905 w 6721507"/>
              <a:gd name="connsiteY24" fmla="*/ 3835406 h 4332729"/>
              <a:gd name="connsiteX25" fmla="*/ 2829927 w 6721507"/>
              <a:gd name="connsiteY25" fmla="*/ 4287538 h 4332729"/>
              <a:gd name="connsiteX26" fmla="*/ 2533593 w 6721507"/>
              <a:gd name="connsiteY26" fmla="*/ 3830337 h 4332729"/>
              <a:gd name="connsiteX27" fmla="*/ 2273230 w 6721507"/>
              <a:gd name="connsiteY27" fmla="*/ 4278154 h 4332729"/>
              <a:gd name="connsiteX28" fmla="*/ 243657 w 6721507"/>
              <a:gd name="connsiteY28" fmla="*/ 2931630 h 4332729"/>
              <a:gd name="connsiteX29" fmla="*/ 51459 w 6721507"/>
              <a:gd name="connsiteY29" fmla="*/ 869862 h 4332729"/>
              <a:gd name="connsiteX0" fmla="*/ 67417 w 6737465"/>
              <a:gd name="connsiteY0" fmla="*/ 869862 h 4332729"/>
              <a:gd name="connsiteX1" fmla="*/ 422693 w 6737465"/>
              <a:gd name="connsiteY1" fmla="*/ 2056 h 4332729"/>
              <a:gd name="connsiteX2" fmla="*/ 1022586 w 6737465"/>
              <a:gd name="connsiteY2" fmla="*/ 613597 h 4332729"/>
              <a:gd name="connsiteX3" fmla="*/ 1564237 w 6737465"/>
              <a:gd name="connsiteY3" fmla="*/ 106891 h 4332729"/>
              <a:gd name="connsiteX4" fmla="*/ 2193251 w 6737465"/>
              <a:gd name="connsiteY4" fmla="*/ 695136 h 4332729"/>
              <a:gd name="connsiteX5" fmla="*/ 2740726 w 6737465"/>
              <a:gd name="connsiteY5" fmla="*/ 48649 h 4332729"/>
              <a:gd name="connsiteX6" fmla="*/ 3276553 w 6737465"/>
              <a:gd name="connsiteY6" fmla="*/ 648542 h 4332729"/>
              <a:gd name="connsiteX7" fmla="*/ 4091941 w 6737465"/>
              <a:gd name="connsiteY7" fmla="*/ 54473 h 4332729"/>
              <a:gd name="connsiteX8" fmla="*/ 4528756 w 6737465"/>
              <a:gd name="connsiteY8" fmla="*/ 549531 h 4332729"/>
              <a:gd name="connsiteX9" fmla="*/ 4983044 w 6737465"/>
              <a:gd name="connsiteY9" fmla="*/ 671839 h 4332729"/>
              <a:gd name="connsiteX10" fmla="*/ 5699421 w 6737465"/>
              <a:gd name="connsiteY10" fmla="*/ 532058 h 4332729"/>
              <a:gd name="connsiteX11" fmla="*/ 6150528 w 6737465"/>
              <a:gd name="connsiteY11" fmla="*/ 50700 h 4332729"/>
              <a:gd name="connsiteX12" fmla="*/ 6450744 w 6737465"/>
              <a:gd name="connsiteY12" fmla="*/ 526234 h 4332729"/>
              <a:gd name="connsiteX13" fmla="*/ 6724481 w 6737465"/>
              <a:gd name="connsiteY13" fmla="*/ 1405689 h 4332729"/>
              <a:gd name="connsiteX14" fmla="*/ 6596348 w 6737465"/>
              <a:gd name="connsiteY14" fmla="*/ 3234489 h 4332729"/>
              <a:gd name="connsiteX15" fmla="*/ 5773410 w 6737465"/>
              <a:gd name="connsiteY15" fmla="*/ 4322697 h 4332729"/>
              <a:gd name="connsiteX16" fmla="*/ 5453618 w 6737465"/>
              <a:gd name="connsiteY16" fmla="*/ 3881138 h 4332729"/>
              <a:gd name="connsiteX17" fmla="*/ 5047218 w 6737465"/>
              <a:gd name="connsiteY17" fmla="*/ 4304470 h 4332729"/>
              <a:gd name="connsiteX18" fmla="*/ 4710385 w 6737465"/>
              <a:gd name="connsiteY18" fmla="*/ 3836538 h 4332729"/>
              <a:gd name="connsiteX19" fmla="*/ 4471485 w 6737465"/>
              <a:gd name="connsiteY19" fmla="*/ 4304470 h 4332729"/>
              <a:gd name="connsiteX20" fmla="*/ 4175151 w 6737465"/>
              <a:gd name="connsiteY20" fmla="*/ 3813404 h 4332729"/>
              <a:gd name="connsiteX21" fmla="*/ 3968123 w 6737465"/>
              <a:gd name="connsiteY21" fmla="*/ 4332729 h 4332729"/>
              <a:gd name="connsiteX22" fmla="*/ 3675618 w 6737465"/>
              <a:gd name="connsiteY22" fmla="*/ 3847270 h 4332729"/>
              <a:gd name="connsiteX23" fmla="*/ 3421618 w 6737465"/>
              <a:gd name="connsiteY23" fmla="*/ 4279071 h 4332729"/>
              <a:gd name="connsiteX24" fmla="*/ 3155863 w 6737465"/>
              <a:gd name="connsiteY24" fmla="*/ 3835406 h 4332729"/>
              <a:gd name="connsiteX25" fmla="*/ 2845885 w 6737465"/>
              <a:gd name="connsiteY25" fmla="*/ 4287538 h 4332729"/>
              <a:gd name="connsiteX26" fmla="*/ 2549551 w 6737465"/>
              <a:gd name="connsiteY26" fmla="*/ 3830337 h 4332729"/>
              <a:gd name="connsiteX27" fmla="*/ 259615 w 6737465"/>
              <a:gd name="connsiteY27" fmla="*/ 2931630 h 4332729"/>
              <a:gd name="connsiteX28" fmla="*/ 67417 w 6737465"/>
              <a:gd name="connsiteY28" fmla="*/ 869862 h 4332729"/>
              <a:gd name="connsiteX0" fmla="*/ 67417 w 6750957"/>
              <a:gd name="connsiteY0" fmla="*/ 869862 h 4332729"/>
              <a:gd name="connsiteX1" fmla="*/ 422693 w 6750957"/>
              <a:gd name="connsiteY1" fmla="*/ 2056 h 4332729"/>
              <a:gd name="connsiteX2" fmla="*/ 1022586 w 6750957"/>
              <a:gd name="connsiteY2" fmla="*/ 613597 h 4332729"/>
              <a:gd name="connsiteX3" fmla="*/ 1564237 w 6750957"/>
              <a:gd name="connsiteY3" fmla="*/ 106891 h 4332729"/>
              <a:gd name="connsiteX4" fmla="*/ 2193251 w 6750957"/>
              <a:gd name="connsiteY4" fmla="*/ 695136 h 4332729"/>
              <a:gd name="connsiteX5" fmla="*/ 2740726 w 6750957"/>
              <a:gd name="connsiteY5" fmla="*/ 48649 h 4332729"/>
              <a:gd name="connsiteX6" fmla="*/ 3276553 w 6750957"/>
              <a:gd name="connsiteY6" fmla="*/ 648542 h 4332729"/>
              <a:gd name="connsiteX7" fmla="*/ 4091941 w 6750957"/>
              <a:gd name="connsiteY7" fmla="*/ 54473 h 4332729"/>
              <a:gd name="connsiteX8" fmla="*/ 4528756 w 6750957"/>
              <a:gd name="connsiteY8" fmla="*/ 549531 h 4332729"/>
              <a:gd name="connsiteX9" fmla="*/ 4983044 w 6750957"/>
              <a:gd name="connsiteY9" fmla="*/ 671839 h 4332729"/>
              <a:gd name="connsiteX10" fmla="*/ 5699421 w 6750957"/>
              <a:gd name="connsiteY10" fmla="*/ 532058 h 4332729"/>
              <a:gd name="connsiteX11" fmla="*/ 6150528 w 6750957"/>
              <a:gd name="connsiteY11" fmla="*/ 50700 h 4332729"/>
              <a:gd name="connsiteX12" fmla="*/ 6450744 w 6750957"/>
              <a:gd name="connsiteY12" fmla="*/ 526234 h 4332729"/>
              <a:gd name="connsiteX13" fmla="*/ 6724481 w 6750957"/>
              <a:gd name="connsiteY13" fmla="*/ 1405689 h 4332729"/>
              <a:gd name="connsiteX14" fmla="*/ 6596348 w 6750957"/>
              <a:gd name="connsiteY14" fmla="*/ 3234489 h 4332729"/>
              <a:gd name="connsiteX15" fmla="*/ 5453618 w 6750957"/>
              <a:gd name="connsiteY15" fmla="*/ 3881138 h 4332729"/>
              <a:gd name="connsiteX16" fmla="*/ 5047218 w 6750957"/>
              <a:gd name="connsiteY16" fmla="*/ 4304470 h 4332729"/>
              <a:gd name="connsiteX17" fmla="*/ 4710385 w 6750957"/>
              <a:gd name="connsiteY17" fmla="*/ 3836538 h 4332729"/>
              <a:gd name="connsiteX18" fmla="*/ 4471485 w 6750957"/>
              <a:gd name="connsiteY18" fmla="*/ 4304470 h 4332729"/>
              <a:gd name="connsiteX19" fmla="*/ 4175151 w 6750957"/>
              <a:gd name="connsiteY19" fmla="*/ 3813404 h 4332729"/>
              <a:gd name="connsiteX20" fmla="*/ 3968123 w 6750957"/>
              <a:gd name="connsiteY20" fmla="*/ 4332729 h 4332729"/>
              <a:gd name="connsiteX21" fmla="*/ 3675618 w 6750957"/>
              <a:gd name="connsiteY21" fmla="*/ 3847270 h 4332729"/>
              <a:gd name="connsiteX22" fmla="*/ 3421618 w 6750957"/>
              <a:gd name="connsiteY22" fmla="*/ 4279071 h 4332729"/>
              <a:gd name="connsiteX23" fmla="*/ 3155863 w 6750957"/>
              <a:gd name="connsiteY23" fmla="*/ 3835406 h 4332729"/>
              <a:gd name="connsiteX24" fmla="*/ 2845885 w 6750957"/>
              <a:gd name="connsiteY24" fmla="*/ 4287538 h 4332729"/>
              <a:gd name="connsiteX25" fmla="*/ 2549551 w 6750957"/>
              <a:gd name="connsiteY25" fmla="*/ 3830337 h 4332729"/>
              <a:gd name="connsiteX26" fmla="*/ 259615 w 6750957"/>
              <a:gd name="connsiteY26" fmla="*/ 2931630 h 4332729"/>
              <a:gd name="connsiteX27" fmla="*/ 67417 w 6750957"/>
              <a:gd name="connsiteY27" fmla="*/ 869862 h 4332729"/>
              <a:gd name="connsiteX0" fmla="*/ 67417 w 6774343"/>
              <a:gd name="connsiteY0" fmla="*/ 869862 h 4332729"/>
              <a:gd name="connsiteX1" fmla="*/ 422693 w 6774343"/>
              <a:gd name="connsiteY1" fmla="*/ 2056 h 4332729"/>
              <a:gd name="connsiteX2" fmla="*/ 1022586 w 6774343"/>
              <a:gd name="connsiteY2" fmla="*/ 613597 h 4332729"/>
              <a:gd name="connsiteX3" fmla="*/ 1564237 w 6774343"/>
              <a:gd name="connsiteY3" fmla="*/ 106891 h 4332729"/>
              <a:gd name="connsiteX4" fmla="*/ 2193251 w 6774343"/>
              <a:gd name="connsiteY4" fmla="*/ 695136 h 4332729"/>
              <a:gd name="connsiteX5" fmla="*/ 2740726 w 6774343"/>
              <a:gd name="connsiteY5" fmla="*/ 48649 h 4332729"/>
              <a:gd name="connsiteX6" fmla="*/ 3276553 w 6774343"/>
              <a:gd name="connsiteY6" fmla="*/ 648542 h 4332729"/>
              <a:gd name="connsiteX7" fmla="*/ 4091941 w 6774343"/>
              <a:gd name="connsiteY7" fmla="*/ 54473 h 4332729"/>
              <a:gd name="connsiteX8" fmla="*/ 4528756 w 6774343"/>
              <a:gd name="connsiteY8" fmla="*/ 549531 h 4332729"/>
              <a:gd name="connsiteX9" fmla="*/ 4983044 w 6774343"/>
              <a:gd name="connsiteY9" fmla="*/ 671839 h 4332729"/>
              <a:gd name="connsiteX10" fmla="*/ 5699421 w 6774343"/>
              <a:gd name="connsiteY10" fmla="*/ 532058 h 4332729"/>
              <a:gd name="connsiteX11" fmla="*/ 6150528 w 6774343"/>
              <a:gd name="connsiteY11" fmla="*/ 50700 h 4332729"/>
              <a:gd name="connsiteX12" fmla="*/ 6450744 w 6774343"/>
              <a:gd name="connsiteY12" fmla="*/ 526234 h 4332729"/>
              <a:gd name="connsiteX13" fmla="*/ 6724481 w 6774343"/>
              <a:gd name="connsiteY13" fmla="*/ 1405689 h 4332729"/>
              <a:gd name="connsiteX14" fmla="*/ 6596348 w 6774343"/>
              <a:gd name="connsiteY14" fmla="*/ 3234489 h 4332729"/>
              <a:gd name="connsiteX15" fmla="*/ 5047218 w 6774343"/>
              <a:gd name="connsiteY15" fmla="*/ 4304470 h 4332729"/>
              <a:gd name="connsiteX16" fmla="*/ 4710385 w 6774343"/>
              <a:gd name="connsiteY16" fmla="*/ 3836538 h 4332729"/>
              <a:gd name="connsiteX17" fmla="*/ 4471485 w 6774343"/>
              <a:gd name="connsiteY17" fmla="*/ 4304470 h 4332729"/>
              <a:gd name="connsiteX18" fmla="*/ 4175151 w 6774343"/>
              <a:gd name="connsiteY18" fmla="*/ 3813404 h 4332729"/>
              <a:gd name="connsiteX19" fmla="*/ 3968123 w 6774343"/>
              <a:gd name="connsiteY19" fmla="*/ 4332729 h 4332729"/>
              <a:gd name="connsiteX20" fmla="*/ 3675618 w 6774343"/>
              <a:gd name="connsiteY20" fmla="*/ 3847270 h 4332729"/>
              <a:gd name="connsiteX21" fmla="*/ 3421618 w 6774343"/>
              <a:gd name="connsiteY21" fmla="*/ 4279071 h 4332729"/>
              <a:gd name="connsiteX22" fmla="*/ 3155863 w 6774343"/>
              <a:gd name="connsiteY22" fmla="*/ 3835406 h 4332729"/>
              <a:gd name="connsiteX23" fmla="*/ 2845885 w 6774343"/>
              <a:gd name="connsiteY23" fmla="*/ 4287538 h 4332729"/>
              <a:gd name="connsiteX24" fmla="*/ 2549551 w 6774343"/>
              <a:gd name="connsiteY24" fmla="*/ 3830337 h 4332729"/>
              <a:gd name="connsiteX25" fmla="*/ 259615 w 6774343"/>
              <a:gd name="connsiteY25" fmla="*/ 2931630 h 4332729"/>
              <a:gd name="connsiteX26" fmla="*/ 67417 w 6774343"/>
              <a:gd name="connsiteY26" fmla="*/ 869862 h 4332729"/>
              <a:gd name="connsiteX0" fmla="*/ 67417 w 6795351"/>
              <a:gd name="connsiteY0" fmla="*/ 869862 h 4332729"/>
              <a:gd name="connsiteX1" fmla="*/ 422693 w 6795351"/>
              <a:gd name="connsiteY1" fmla="*/ 2056 h 4332729"/>
              <a:gd name="connsiteX2" fmla="*/ 1022586 w 6795351"/>
              <a:gd name="connsiteY2" fmla="*/ 613597 h 4332729"/>
              <a:gd name="connsiteX3" fmla="*/ 1564237 w 6795351"/>
              <a:gd name="connsiteY3" fmla="*/ 106891 h 4332729"/>
              <a:gd name="connsiteX4" fmla="*/ 2193251 w 6795351"/>
              <a:gd name="connsiteY4" fmla="*/ 695136 h 4332729"/>
              <a:gd name="connsiteX5" fmla="*/ 2740726 w 6795351"/>
              <a:gd name="connsiteY5" fmla="*/ 48649 h 4332729"/>
              <a:gd name="connsiteX6" fmla="*/ 3276553 w 6795351"/>
              <a:gd name="connsiteY6" fmla="*/ 648542 h 4332729"/>
              <a:gd name="connsiteX7" fmla="*/ 4091941 w 6795351"/>
              <a:gd name="connsiteY7" fmla="*/ 54473 h 4332729"/>
              <a:gd name="connsiteX8" fmla="*/ 4528756 w 6795351"/>
              <a:gd name="connsiteY8" fmla="*/ 549531 h 4332729"/>
              <a:gd name="connsiteX9" fmla="*/ 4983044 w 6795351"/>
              <a:gd name="connsiteY9" fmla="*/ 671839 h 4332729"/>
              <a:gd name="connsiteX10" fmla="*/ 5699421 w 6795351"/>
              <a:gd name="connsiteY10" fmla="*/ 532058 h 4332729"/>
              <a:gd name="connsiteX11" fmla="*/ 6150528 w 6795351"/>
              <a:gd name="connsiteY11" fmla="*/ 50700 h 4332729"/>
              <a:gd name="connsiteX12" fmla="*/ 6450744 w 6795351"/>
              <a:gd name="connsiteY12" fmla="*/ 526234 h 4332729"/>
              <a:gd name="connsiteX13" fmla="*/ 6724481 w 6795351"/>
              <a:gd name="connsiteY13" fmla="*/ 1405689 h 4332729"/>
              <a:gd name="connsiteX14" fmla="*/ 5047218 w 6795351"/>
              <a:gd name="connsiteY14" fmla="*/ 4304470 h 4332729"/>
              <a:gd name="connsiteX15" fmla="*/ 4710385 w 6795351"/>
              <a:gd name="connsiteY15" fmla="*/ 3836538 h 4332729"/>
              <a:gd name="connsiteX16" fmla="*/ 4471485 w 6795351"/>
              <a:gd name="connsiteY16" fmla="*/ 4304470 h 4332729"/>
              <a:gd name="connsiteX17" fmla="*/ 4175151 w 6795351"/>
              <a:gd name="connsiteY17" fmla="*/ 3813404 h 4332729"/>
              <a:gd name="connsiteX18" fmla="*/ 3968123 w 6795351"/>
              <a:gd name="connsiteY18" fmla="*/ 4332729 h 4332729"/>
              <a:gd name="connsiteX19" fmla="*/ 3675618 w 6795351"/>
              <a:gd name="connsiteY19" fmla="*/ 3847270 h 4332729"/>
              <a:gd name="connsiteX20" fmla="*/ 3421618 w 6795351"/>
              <a:gd name="connsiteY20" fmla="*/ 4279071 h 4332729"/>
              <a:gd name="connsiteX21" fmla="*/ 3155863 w 6795351"/>
              <a:gd name="connsiteY21" fmla="*/ 3835406 h 4332729"/>
              <a:gd name="connsiteX22" fmla="*/ 2845885 w 6795351"/>
              <a:gd name="connsiteY22" fmla="*/ 4287538 h 4332729"/>
              <a:gd name="connsiteX23" fmla="*/ 2549551 w 6795351"/>
              <a:gd name="connsiteY23" fmla="*/ 3830337 h 4332729"/>
              <a:gd name="connsiteX24" fmla="*/ 259615 w 6795351"/>
              <a:gd name="connsiteY24" fmla="*/ 2931630 h 4332729"/>
              <a:gd name="connsiteX25" fmla="*/ 67417 w 6795351"/>
              <a:gd name="connsiteY25" fmla="*/ 869862 h 4332729"/>
              <a:gd name="connsiteX0" fmla="*/ 67417 w 6818055"/>
              <a:gd name="connsiteY0" fmla="*/ 869862 h 4332729"/>
              <a:gd name="connsiteX1" fmla="*/ 422693 w 6818055"/>
              <a:gd name="connsiteY1" fmla="*/ 2056 h 4332729"/>
              <a:gd name="connsiteX2" fmla="*/ 1022586 w 6818055"/>
              <a:gd name="connsiteY2" fmla="*/ 613597 h 4332729"/>
              <a:gd name="connsiteX3" fmla="*/ 1564237 w 6818055"/>
              <a:gd name="connsiteY3" fmla="*/ 106891 h 4332729"/>
              <a:gd name="connsiteX4" fmla="*/ 2193251 w 6818055"/>
              <a:gd name="connsiteY4" fmla="*/ 695136 h 4332729"/>
              <a:gd name="connsiteX5" fmla="*/ 2740726 w 6818055"/>
              <a:gd name="connsiteY5" fmla="*/ 48649 h 4332729"/>
              <a:gd name="connsiteX6" fmla="*/ 3276553 w 6818055"/>
              <a:gd name="connsiteY6" fmla="*/ 648542 h 4332729"/>
              <a:gd name="connsiteX7" fmla="*/ 4091941 w 6818055"/>
              <a:gd name="connsiteY7" fmla="*/ 54473 h 4332729"/>
              <a:gd name="connsiteX8" fmla="*/ 4528756 w 6818055"/>
              <a:gd name="connsiteY8" fmla="*/ 549531 h 4332729"/>
              <a:gd name="connsiteX9" fmla="*/ 4983044 w 6818055"/>
              <a:gd name="connsiteY9" fmla="*/ 671839 h 4332729"/>
              <a:gd name="connsiteX10" fmla="*/ 5699421 w 6818055"/>
              <a:gd name="connsiteY10" fmla="*/ 532058 h 4332729"/>
              <a:gd name="connsiteX11" fmla="*/ 6150528 w 6818055"/>
              <a:gd name="connsiteY11" fmla="*/ 50700 h 4332729"/>
              <a:gd name="connsiteX12" fmla="*/ 6450744 w 6818055"/>
              <a:gd name="connsiteY12" fmla="*/ 526234 h 4332729"/>
              <a:gd name="connsiteX13" fmla="*/ 6724481 w 6818055"/>
              <a:gd name="connsiteY13" fmla="*/ 1405689 h 4332729"/>
              <a:gd name="connsiteX14" fmla="*/ 4710385 w 6818055"/>
              <a:gd name="connsiteY14" fmla="*/ 3836538 h 4332729"/>
              <a:gd name="connsiteX15" fmla="*/ 4471485 w 6818055"/>
              <a:gd name="connsiteY15" fmla="*/ 4304470 h 4332729"/>
              <a:gd name="connsiteX16" fmla="*/ 4175151 w 6818055"/>
              <a:gd name="connsiteY16" fmla="*/ 3813404 h 4332729"/>
              <a:gd name="connsiteX17" fmla="*/ 3968123 w 6818055"/>
              <a:gd name="connsiteY17" fmla="*/ 4332729 h 4332729"/>
              <a:gd name="connsiteX18" fmla="*/ 3675618 w 6818055"/>
              <a:gd name="connsiteY18" fmla="*/ 3847270 h 4332729"/>
              <a:gd name="connsiteX19" fmla="*/ 3421618 w 6818055"/>
              <a:gd name="connsiteY19" fmla="*/ 4279071 h 4332729"/>
              <a:gd name="connsiteX20" fmla="*/ 3155863 w 6818055"/>
              <a:gd name="connsiteY20" fmla="*/ 3835406 h 4332729"/>
              <a:gd name="connsiteX21" fmla="*/ 2845885 w 6818055"/>
              <a:gd name="connsiteY21" fmla="*/ 4287538 h 4332729"/>
              <a:gd name="connsiteX22" fmla="*/ 2549551 w 6818055"/>
              <a:gd name="connsiteY22" fmla="*/ 3830337 h 4332729"/>
              <a:gd name="connsiteX23" fmla="*/ 259615 w 6818055"/>
              <a:gd name="connsiteY23" fmla="*/ 2931630 h 4332729"/>
              <a:gd name="connsiteX24" fmla="*/ 67417 w 6818055"/>
              <a:gd name="connsiteY24" fmla="*/ 869862 h 4332729"/>
              <a:gd name="connsiteX0" fmla="*/ 67417 w 6834496"/>
              <a:gd name="connsiteY0" fmla="*/ 869862 h 4332729"/>
              <a:gd name="connsiteX1" fmla="*/ 422693 w 6834496"/>
              <a:gd name="connsiteY1" fmla="*/ 2056 h 4332729"/>
              <a:gd name="connsiteX2" fmla="*/ 1022586 w 6834496"/>
              <a:gd name="connsiteY2" fmla="*/ 613597 h 4332729"/>
              <a:gd name="connsiteX3" fmla="*/ 1564237 w 6834496"/>
              <a:gd name="connsiteY3" fmla="*/ 106891 h 4332729"/>
              <a:gd name="connsiteX4" fmla="*/ 2193251 w 6834496"/>
              <a:gd name="connsiteY4" fmla="*/ 695136 h 4332729"/>
              <a:gd name="connsiteX5" fmla="*/ 2740726 w 6834496"/>
              <a:gd name="connsiteY5" fmla="*/ 48649 h 4332729"/>
              <a:gd name="connsiteX6" fmla="*/ 3276553 w 6834496"/>
              <a:gd name="connsiteY6" fmla="*/ 648542 h 4332729"/>
              <a:gd name="connsiteX7" fmla="*/ 4091941 w 6834496"/>
              <a:gd name="connsiteY7" fmla="*/ 54473 h 4332729"/>
              <a:gd name="connsiteX8" fmla="*/ 4528756 w 6834496"/>
              <a:gd name="connsiteY8" fmla="*/ 549531 h 4332729"/>
              <a:gd name="connsiteX9" fmla="*/ 4983044 w 6834496"/>
              <a:gd name="connsiteY9" fmla="*/ 671839 h 4332729"/>
              <a:gd name="connsiteX10" fmla="*/ 5699421 w 6834496"/>
              <a:gd name="connsiteY10" fmla="*/ 532058 h 4332729"/>
              <a:gd name="connsiteX11" fmla="*/ 6150528 w 6834496"/>
              <a:gd name="connsiteY11" fmla="*/ 50700 h 4332729"/>
              <a:gd name="connsiteX12" fmla="*/ 6450744 w 6834496"/>
              <a:gd name="connsiteY12" fmla="*/ 526234 h 4332729"/>
              <a:gd name="connsiteX13" fmla="*/ 6724481 w 6834496"/>
              <a:gd name="connsiteY13" fmla="*/ 1405689 h 4332729"/>
              <a:gd name="connsiteX14" fmla="*/ 4471485 w 6834496"/>
              <a:gd name="connsiteY14" fmla="*/ 4304470 h 4332729"/>
              <a:gd name="connsiteX15" fmla="*/ 4175151 w 6834496"/>
              <a:gd name="connsiteY15" fmla="*/ 3813404 h 4332729"/>
              <a:gd name="connsiteX16" fmla="*/ 3968123 w 6834496"/>
              <a:gd name="connsiteY16" fmla="*/ 4332729 h 4332729"/>
              <a:gd name="connsiteX17" fmla="*/ 3675618 w 6834496"/>
              <a:gd name="connsiteY17" fmla="*/ 3847270 h 4332729"/>
              <a:gd name="connsiteX18" fmla="*/ 3421618 w 6834496"/>
              <a:gd name="connsiteY18" fmla="*/ 4279071 h 4332729"/>
              <a:gd name="connsiteX19" fmla="*/ 3155863 w 6834496"/>
              <a:gd name="connsiteY19" fmla="*/ 3835406 h 4332729"/>
              <a:gd name="connsiteX20" fmla="*/ 2845885 w 6834496"/>
              <a:gd name="connsiteY20" fmla="*/ 4287538 h 4332729"/>
              <a:gd name="connsiteX21" fmla="*/ 2549551 w 6834496"/>
              <a:gd name="connsiteY21" fmla="*/ 3830337 h 4332729"/>
              <a:gd name="connsiteX22" fmla="*/ 259615 w 6834496"/>
              <a:gd name="connsiteY22" fmla="*/ 2931630 h 4332729"/>
              <a:gd name="connsiteX23" fmla="*/ 67417 w 6834496"/>
              <a:gd name="connsiteY23" fmla="*/ 869862 h 4332729"/>
              <a:gd name="connsiteX0" fmla="*/ 67417 w 6855167"/>
              <a:gd name="connsiteY0" fmla="*/ 869862 h 4332729"/>
              <a:gd name="connsiteX1" fmla="*/ 422693 w 6855167"/>
              <a:gd name="connsiteY1" fmla="*/ 2056 h 4332729"/>
              <a:gd name="connsiteX2" fmla="*/ 1022586 w 6855167"/>
              <a:gd name="connsiteY2" fmla="*/ 613597 h 4332729"/>
              <a:gd name="connsiteX3" fmla="*/ 1564237 w 6855167"/>
              <a:gd name="connsiteY3" fmla="*/ 106891 h 4332729"/>
              <a:gd name="connsiteX4" fmla="*/ 2193251 w 6855167"/>
              <a:gd name="connsiteY4" fmla="*/ 695136 h 4332729"/>
              <a:gd name="connsiteX5" fmla="*/ 2740726 w 6855167"/>
              <a:gd name="connsiteY5" fmla="*/ 48649 h 4332729"/>
              <a:gd name="connsiteX6" fmla="*/ 3276553 w 6855167"/>
              <a:gd name="connsiteY6" fmla="*/ 648542 h 4332729"/>
              <a:gd name="connsiteX7" fmla="*/ 4091941 w 6855167"/>
              <a:gd name="connsiteY7" fmla="*/ 54473 h 4332729"/>
              <a:gd name="connsiteX8" fmla="*/ 4528756 w 6855167"/>
              <a:gd name="connsiteY8" fmla="*/ 549531 h 4332729"/>
              <a:gd name="connsiteX9" fmla="*/ 4983044 w 6855167"/>
              <a:gd name="connsiteY9" fmla="*/ 671839 h 4332729"/>
              <a:gd name="connsiteX10" fmla="*/ 5699421 w 6855167"/>
              <a:gd name="connsiteY10" fmla="*/ 532058 h 4332729"/>
              <a:gd name="connsiteX11" fmla="*/ 6150528 w 6855167"/>
              <a:gd name="connsiteY11" fmla="*/ 50700 h 4332729"/>
              <a:gd name="connsiteX12" fmla="*/ 6450744 w 6855167"/>
              <a:gd name="connsiteY12" fmla="*/ 526234 h 4332729"/>
              <a:gd name="connsiteX13" fmla="*/ 6724481 w 6855167"/>
              <a:gd name="connsiteY13" fmla="*/ 1405689 h 4332729"/>
              <a:gd name="connsiteX14" fmla="*/ 4175151 w 6855167"/>
              <a:gd name="connsiteY14" fmla="*/ 3813404 h 4332729"/>
              <a:gd name="connsiteX15" fmla="*/ 3968123 w 6855167"/>
              <a:gd name="connsiteY15" fmla="*/ 4332729 h 4332729"/>
              <a:gd name="connsiteX16" fmla="*/ 3675618 w 6855167"/>
              <a:gd name="connsiteY16" fmla="*/ 3847270 h 4332729"/>
              <a:gd name="connsiteX17" fmla="*/ 3421618 w 6855167"/>
              <a:gd name="connsiteY17" fmla="*/ 4279071 h 4332729"/>
              <a:gd name="connsiteX18" fmla="*/ 3155863 w 6855167"/>
              <a:gd name="connsiteY18" fmla="*/ 3835406 h 4332729"/>
              <a:gd name="connsiteX19" fmla="*/ 2845885 w 6855167"/>
              <a:gd name="connsiteY19" fmla="*/ 4287538 h 4332729"/>
              <a:gd name="connsiteX20" fmla="*/ 2549551 w 6855167"/>
              <a:gd name="connsiteY20" fmla="*/ 3830337 h 4332729"/>
              <a:gd name="connsiteX21" fmla="*/ 259615 w 6855167"/>
              <a:gd name="connsiteY21" fmla="*/ 2931630 h 4332729"/>
              <a:gd name="connsiteX22" fmla="*/ 67417 w 6855167"/>
              <a:gd name="connsiteY22" fmla="*/ 869862 h 4332729"/>
              <a:gd name="connsiteX0" fmla="*/ 67417 w 6869748"/>
              <a:gd name="connsiteY0" fmla="*/ 869862 h 4332729"/>
              <a:gd name="connsiteX1" fmla="*/ 422693 w 6869748"/>
              <a:gd name="connsiteY1" fmla="*/ 2056 h 4332729"/>
              <a:gd name="connsiteX2" fmla="*/ 1022586 w 6869748"/>
              <a:gd name="connsiteY2" fmla="*/ 613597 h 4332729"/>
              <a:gd name="connsiteX3" fmla="*/ 1564237 w 6869748"/>
              <a:gd name="connsiteY3" fmla="*/ 106891 h 4332729"/>
              <a:gd name="connsiteX4" fmla="*/ 2193251 w 6869748"/>
              <a:gd name="connsiteY4" fmla="*/ 695136 h 4332729"/>
              <a:gd name="connsiteX5" fmla="*/ 2740726 w 6869748"/>
              <a:gd name="connsiteY5" fmla="*/ 48649 h 4332729"/>
              <a:gd name="connsiteX6" fmla="*/ 3276553 w 6869748"/>
              <a:gd name="connsiteY6" fmla="*/ 648542 h 4332729"/>
              <a:gd name="connsiteX7" fmla="*/ 4091941 w 6869748"/>
              <a:gd name="connsiteY7" fmla="*/ 54473 h 4332729"/>
              <a:gd name="connsiteX8" fmla="*/ 4528756 w 6869748"/>
              <a:gd name="connsiteY8" fmla="*/ 549531 h 4332729"/>
              <a:gd name="connsiteX9" fmla="*/ 4983044 w 6869748"/>
              <a:gd name="connsiteY9" fmla="*/ 671839 h 4332729"/>
              <a:gd name="connsiteX10" fmla="*/ 5699421 w 6869748"/>
              <a:gd name="connsiteY10" fmla="*/ 532058 h 4332729"/>
              <a:gd name="connsiteX11" fmla="*/ 6150528 w 6869748"/>
              <a:gd name="connsiteY11" fmla="*/ 50700 h 4332729"/>
              <a:gd name="connsiteX12" fmla="*/ 6450744 w 6869748"/>
              <a:gd name="connsiteY12" fmla="*/ 526234 h 4332729"/>
              <a:gd name="connsiteX13" fmla="*/ 6724481 w 6869748"/>
              <a:gd name="connsiteY13" fmla="*/ 1405689 h 4332729"/>
              <a:gd name="connsiteX14" fmla="*/ 3968123 w 6869748"/>
              <a:gd name="connsiteY14" fmla="*/ 4332729 h 4332729"/>
              <a:gd name="connsiteX15" fmla="*/ 3675618 w 6869748"/>
              <a:gd name="connsiteY15" fmla="*/ 3847270 h 4332729"/>
              <a:gd name="connsiteX16" fmla="*/ 3421618 w 6869748"/>
              <a:gd name="connsiteY16" fmla="*/ 4279071 h 4332729"/>
              <a:gd name="connsiteX17" fmla="*/ 3155863 w 6869748"/>
              <a:gd name="connsiteY17" fmla="*/ 3835406 h 4332729"/>
              <a:gd name="connsiteX18" fmla="*/ 2845885 w 6869748"/>
              <a:gd name="connsiteY18" fmla="*/ 4287538 h 4332729"/>
              <a:gd name="connsiteX19" fmla="*/ 2549551 w 6869748"/>
              <a:gd name="connsiteY19" fmla="*/ 3830337 h 4332729"/>
              <a:gd name="connsiteX20" fmla="*/ 259615 w 6869748"/>
              <a:gd name="connsiteY20" fmla="*/ 2931630 h 4332729"/>
              <a:gd name="connsiteX21" fmla="*/ 67417 w 6869748"/>
              <a:gd name="connsiteY21" fmla="*/ 869862 h 4332729"/>
              <a:gd name="connsiteX0" fmla="*/ 67417 w 6869748"/>
              <a:gd name="connsiteY0" fmla="*/ 869862 h 4332729"/>
              <a:gd name="connsiteX1" fmla="*/ 422693 w 6869748"/>
              <a:gd name="connsiteY1" fmla="*/ 2056 h 4332729"/>
              <a:gd name="connsiteX2" fmla="*/ 1022586 w 6869748"/>
              <a:gd name="connsiteY2" fmla="*/ 613597 h 4332729"/>
              <a:gd name="connsiteX3" fmla="*/ 1564237 w 6869748"/>
              <a:gd name="connsiteY3" fmla="*/ 106891 h 4332729"/>
              <a:gd name="connsiteX4" fmla="*/ 2193251 w 6869748"/>
              <a:gd name="connsiteY4" fmla="*/ 695136 h 4332729"/>
              <a:gd name="connsiteX5" fmla="*/ 2740726 w 6869748"/>
              <a:gd name="connsiteY5" fmla="*/ 48649 h 4332729"/>
              <a:gd name="connsiteX6" fmla="*/ 3276553 w 6869748"/>
              <a:gd name="connsiteY6" fmla="*/ 648542 h 4332729"/>
              <a:gd name="connsiteX7" fmla="*/ 4091941 w 6869748"/>
              <a:gd name="connsiteY7" fmla="*/ 54473 h 4332729"/>
              <a:gd name="connsiteX8" fmla="*/ 4528756 w 6869748"/>
              <a:gd name="connsiteY8" fmla="*/ 549531 h 4332729"/>
              <a:gd name="connsiteX9" fmla="*/ 4983044 w 6869748"/>
              <a:gd name="connsiteY9" fmla="*/ 671839 h 4332729"/>
              <a:gd name="connsiteX10" fmla="*/ 5699421 w 6869748"/>
              <a:gd name="connsiteY10" fmla="*/ 532058 h 4332729"/>
              <a:gd name="connsiteX11" fmla="*/ 6150528 w 6869748"/>
              <a:gd name="connsiteY11" fmla="*/ 50700 h 4332729"/>
              <a:gd name="connsiteX12" fmla="*/ 6450744 w 6869748"/>
              <a:gd name="connsiteY12" fmla="*/ 526234 h 4332729"/>
              <a:gd name="connsiteX13" fmla="*/ 6724481 w 6869748"/>
              <a:gd name="connsiteY13" fmla="*/ 1405689 h 4332729"/>
              <a:gd name="connsiteX14" fmla="*/ 3968123 w 6869748"/>
              <a:gd name="connsiteY14" fmla="*/ 4332729 h 4332729"/>
              <a:gd name="connsiteX15" fmla="*/ 3675618 w 6869748"/>
              <a:gd name="connsiteY15" fmla="*/ 3847270 h 4332729"/>
              <a:gd name="connsiteX16" fmla="*/ 3155863 w 6869748"/>
              <a:gd name="connsiteY16" fmla="*/ 3835406 h 4332729"/>
              <a:gd name="connsiteX17" fmla="*/ 2845885 w 6869748"/>
              <a:gd name="connsiteY17" fmla="*/ 4287538 h 4332729"/>
              <a:gd name="connsiteX18" fmla="*/ 2549551 w 6869748"/>
              <a:gd name="connsiteY18" fmla="*/ 3830337 h 4332729"/>
              <a:gd name="connsiteX19" fmla="*/ 259615 w 6869748"/>
              <a:gd name="connsiteY19" fmla="*/ 2931630 h 4332729"/>
              <a:gd name="connsiteX20" fmla="*/ 67417 w 6869748"/>
              <a:gd name="connsiteY20" fmla="*/ 869862 h 4332729"/>
              <a:gd name="connsiteX0" fmla="*/ 67417 w 6869748"/>
              <a:gd name="connsiteY0" fmla="*/ 869862 h 4332729"/>
              <a:gd name="connsiteX1" fmla="*/ 422693 w 6869748"/>
              <a:gd name="connsiteY1" fmla="*/ 2056 h 4332729"/>
              <a:gd name="connsiteX2" fmla="*/ 1022586 w 6869748"/>
              <a:gd name="connsiteY2" fmla="*/ 613597 h 4332729"/>
              <a:gd name="connsiteX3" fmla="*/ 1564237 w 6869748"/>
              <a:gd name="connsiteY3" fmla="*/ 106891 h 4332729"/>
              <a:gd name="connsiteX4" fmla="*/ 2193251 w 6869748"/>
              <a:gd name="connsiteY4" fmla="*/ 695136 h 4332729"/>
              <a:gd name="connsiteX5" fmla="*/ 2740726 w 6869748"/>
              <a:gd name="connsiteY5" fmla="*/ 48649 h 4332729"/>
              <a:gd name="connsiteX6" fmla="*/ 3276553 w 6869748"/>
              <a:gd name="connsiteY6" fmla="*/ 648542 h 4332729"/>
              <a:gd name="connsiteX7" fmla="*/ 4091941 w 6869748"/>
              <a:gd name="connsiteY7" fmla="*/ 54473 h 4332729"/>
              <a:gd name="connsiteX8" fmla="*/ 4528756 w 6869748"/>
              <a:gd name="connsiteY8" fmla="*/ 549531 h 4332729"/>
              <a:gd name="connsiteX9" fmla="*/ 4983044 w 6869748"/>
              <a:gd name="connsiteY9" fmla="*/ 671839 h 4332729"/>
              <a:gd name="connsiteX10" fmla="*/ 5699421 w 6869748"/>
              <a:gd name="connsiteY10" fmla="*/ 532058 h 4332729"/>
              <a:gd name="connsiteX11" fmla="*/ 6150528 w 6869748"/>
              <a:gd name="connsiteY11" fmla="*/ 50700 h 4332729"/>
              <a:gd name="connsiteX12" fmla="*/ 6450744 w 6869748"/>
              <a:gd name="connsiteY12" fmla="*/ 526234 h 4332729"/>
              <a:gd name="connsiteX13" fmla="*/ 6724481 w 6869748"/>
              <a:gd name="connsiteY13" fmla="*/ 1405689 h 4332729"/>
              <a:gd name="connsiteX14" fmla="*/ 3968123 w 6869748"/>
              <a:gd name="connsiteY14" fmla="*/ 4332729 h 4332729"/>
              <a:gd name="connsiteX15" fmla="*/ 3675618 w 6869748"/>
              <a:gd name="connsiteY15" fmla="*/ 3847270 h 4332729"/>
              <a:gd name="connsiteX16" fmla="*/ 3155863 w 6869748"/>
              <a:gd name="connsiteY16" fmla="*/ 3835406 h 4332729"/>
              <a:gd name="connsiteX17" fmla="*/ 2549551 w 6869748"/>
              <a:gd name="connsiteY17" fmla="*/ 3830337 h 4332729"/>
              <a:gd name="connsiteX18" fmla="*/ 259615 w 6869748"/>
              <a:gd name="connsiteY18" fmla="*/ 2931630 h 4332729"/>
              <a:gd name="connsiteX19" fmla="*/ 67417 w 6869748"/>
              <a:gd name="connsiteY19" fmla="*/ 869862 h 4332729"/>
              <a:gd name="connsiteX0" fmla="*/ 107216 w 6909547"/>
              <a:gd name="connsiteY0" fmla="*/ 869862 h 4332729"/>
              <a:gd name="connsiteX1" fmla="*/ 462492 w 6909547"/>
              <a:gd name="connsiteY1" fmla="*/ 2056 h 4332729"/>
              <a:gd name="connsiteX2" fmla="*/ 1062385 w 6909547"/>
              <a:gd name="connsiteY2" fmla="*/ 613597 h 4332729"/>
              <a:gd name="connsiteX3" fmla="*/ 1604036 w 6909547"/>
              <a:gd name="connsiteY3" fmla="*/ 106891 h 4332729"/>
              <a:gd name="connsiteX4" fmla="*/ 2233050 w 6909547"/>
              <a:gd name="connsiteY4" fmla="*/ 695136 h 4332729"/>
              <a:gd name="connsiteX5" fmla="*/ 2780525 w 6909547"/>
              <a:gd name="connsiteY5" fmla="*/ 48649 h 4332729"/>
              <a:gd name="connsiteX6" fmla="*/ 3316352 w 6909547"/>
              <a:gd name="connsiteY6" fmla="*/ 648542 h 4332729"/>
              <a:gd name="connsiteX7" fmla="*/ 4131740 w 6909547"/>
              <a:gd name="connsiteY7" fmla="*/ 54473 h 4332729"/>
              <a:gd name="connsiteX8" fmla="*/ 4568555 w 6909547"/>
              <a:gd name="connsiteY8" fmla="*/ 549531 h 4332729"/>
              <a:gd name="connsiteX9" fmla="*/ 5022843 w 6909547"/>
              <a:gd name="connsiteY9" fmla="*/ 671839 h 4332729"/>
              <a:gd name="connsiteX10" fmla="*/ 5739220 w 6909547"/>
              <a:gd name="connsiteY10" fmla="*/ 532058 h 4332729"/>
              <a:gd name="connsiteX11" fmla="*/ 6190327 w 6909547"/>
              <a:gd name="connsiteY11" fmla="*/ 50700 h 4332729"/>
              <a:gd name="connsiteX12" fmla="*/ 6490543 w 6909547"/>
              <a:gd name="connsiteY12" fmla="*/ 526234 h 4332729"/>
              <a:gd name="connsiteX13" fmla="*/ 6764280 w 6909547"/>
              <a:gd name="connsiteY13" fmla="*/ 1405689 h 4332729"/>
              <a:gd name="connsiteX14" fmla="*/ 4007922 w 6909547"/>
              <a:gd name="connsiteY14" fmla="*/ 4332729 h 4332729"/>
              <a:gd name="connsiteX15" fmla="*/ 3715417 w 6909547"/>
              <a:gd name="connsiteY15" fmla="*/ 3847270 h 4332729"/>
              <a:gd name="connsiteX16" fmla="*/ 3195662 w 6909547"/>
              <a:gd name="connsiteY16" fmla="*/ 3835406 h 4332729"/>
              <a:gd name="connsiteX17" fmla="*/ 299414 w 6909547"/>
              <a:gd name="connsiteY17" fmla="*/ 2931630 h 4332729"/>
              <a:gd name="connsiteX18" fmla="*/ 107216 w 6909547"/>
              <a:gd name="connsiteY18" fmla="*/ 869862 h 4332729"/>
              <a:gd name="connsiteX0" fmla="*/ 142961 w 6945292"/>
              <a:gd name="connsiteY0" fmla="*/ 869862 h 4332729"/>
              <a:gd name="connsiteX1" fmla="*/ 498237 w 6945292"/>
              <a:gd name="connsiteY1" fmla="*/ 2056 h 4332729"/>
              <a:gd name="connsiteX2" fmla="*/ 1098130 w 6945292"/>
              <a:gd name="connsiteY2" fmla="*/ 613597 h 4332729"/>
              <a:gd name="connsiteX3" fmla="*/ 1639781 w 6945292"/>
              <a:gd name="connsiteY3" fmla="*/ 106891 h 4332729"/>
              <a:gd name="connsiteX4" fmla="*/ 2268795 w 6945292"/>
              <a:gd name="connsiteY4" fmla="*/ 695136 h 4332729"/>
              <a:gd name="connsiteX5" fmla="*/ 2816270 w 6945292"/>
              <a:gd name="connsiteY5" fmla="*/ 48649 h 4332729"/>
              <a:gd name="connsiteX6" fmla="*/ 3352097 w 6945292"/>
              <a:gd name="connsiteY6" fmla="*/ 648542 h 4332729"/>
              <a:gd name="connsiteX7" fmla="*/ 4167485 w 6945292"/>
              <a:gd name="connsiteY7" fmla="*/ 54473 h 4332729"/>
              <a:gd name="connsiteX8" fmla="*/ 4604300 w 6945292"/>
              <a:gd name="connsiteY8" fmla="*/ 549531 h 4332729"/>
              <a:gd name="connsiteX9" fmla="*/ 5058588 w 6945292"/>
              <a:gd name="connsiteY9" fmla="*/ 671839 h 4332729"/>
              <a:gd name="connsiteX10" fmla="*/ 5774965 w 6945292"/>
              <a:gd name="connsiteY10" fmla="*/ 532058 h 4332729"/>
              <a:gd name="connsiteX11" fmla="*/ 6226072 w 6945292"/>
              <a:gd name="connsiteY11" fmla="*/ 50700 h 4332729"/>
              <a:gd name="connsiteX12" fmla="*/ 6526288 w 6945292"/>
              <a:gd name="connsiteY12" fmla="*/ 526234 h 4332729"/>
              <a:gd name="connsiteX13" fmla="*/ 6800025 w 6945292"/>
              <a:gd name="connsiteY13" fmla="*/ 1405689 h 4332729"/>
              <a:gd name="connsiteX14" fmla="*/ 4043667 w 6945292"/>
              <a:gd name="connsiteY14" fmla="*/ 4332729 h 4332729"/>
              <a:gd name="connsiteX15" fmla="*/ 3751162 w 6945292"/>
              <a:gd name="connsiteY15" fmla="*/ 3847270 h 4332729"/>
              <a:gd name="connsiteX16" fmla="*/ 335159 w 6945292"/>
              <a:gd name="connsiteY16" fmla="*/ 2931630 h 4332729"/>
              <a:gd name="connsiteX17" fmla="*/ 142961 w 6945292"/>
              <a:gd name="connsiteY17" fmla="*/ 869862 h 4332729"/>
              <a:gd name="connsiteX0" fmla="*/ 0 w 6802331"/>
              <a:gd name="connsiteY0" fmla="*/ 869862 h 4332729"/>
              <a:gd name="connsiteX1" fmla="*/ 355276 w 6802331"/>
              <a:gd name="connsiteY1" fmla="*/ 2056 h 4332729"/>
              <a:gd name="connsiteX2" fmla="*/ 955169 w 6802331"/>
              <a:gd name="connsiteY2" fmla="*/ 613597 h 4332729"/>
              <a:gd name="connsiteX3" fmla="*/ 1496820 w 6802331"/>
              <a:gd name="connsiteY3" fmla="*/ 106891 h 4332729"/>
              <a:gd name="connsiteX4" fmla="*/ 2125834 w 6802331"/>
              <a:gd name="connsiteY4" fmla="*/ 695136 h 4332729"/>
              <a:gd name="connsiteX5" fmla="*/ 2673309 w 6802331"/>
              <a:gd name="connsiteY5" fmla="*/ 48649 h 4332729"/>
              <a:gd name="connsiteX6" fmla="*/ 3209136 w 6802331"/>
              <a:gd name="connsiteY6" fmla="*/ 648542 h 4332729"/>
              <a:gd name="connsiteX7" fmla="*/ 4024524 w 6802331"/>
              <a:gd name="connsiteY7" fmla="*/ 54473 h 4332729"/>
              <a:gd name="connsiteX8" fmla="*/ 4461339 w 6802331"/>
              <a:gd name="connsiteY8" fmla="*/ 549531 h 4332729"/>
              <a:gd name="connsiteX9" fmla="*/ 4915627 w 6802331"/>
              <a:gd name="connsiteY9" fmla="*/ 671839 h 4332729"/>
              <a:gd name="connsiteX10" fmla="*/ 5632004 w 6802331"/>
              <a:gd name="connsiteY10" fmla="*/ 532058 h 4332729"/>
              <a:gd name="connsiteX11" fmla="*/ 6083111 w 6802331"/>
              <a:gd name="connsiteY11" fmla="*/ 50700 h 4332729"/>
              <a:gd name="connsiteX12" fmla="*/ 6383327 w 6802331"/>
              <a:gd name="connsiteY12" fmla="*/ 526234 h 4332729"/>
              <a:gd name="connsiteX13" fmla="*/ 6657064 w 6802331"/>
              <a:gd name="connsiteY13" fmla="*/ 1405689 h 4332729"/>
              <a:gd name="connsiteX14" fmla="*/ 3900706 w 6802331"/>
              <a:gd name="connsiteY14" fmla="*/ 4332729 h 4332729"/>
              <a:gd name="connsiteX15" fmla="*/ 3608201 w 6802331"/>
              <a:gd name="connsiteY15" fmla="*/ 3847270 h 4332729"/>
              <a:gd name="connsiteX16" fmla="*/ 0 w 6802331"/>
              <a:gd name="connsiteY16" fmla="*/ 869862 h 4332729"/>
              <a:gd name="connsiteX0" fmla="*/ 3252925 w 6447055"/>
              <a:gd name="connsiteY0" fmla="*/ 3847270 h 4332729"/>
              <a:gd name="connsiteX1" fmla="*/ 0 w 6447055"/>
              <a:gd name="connsiteY1" fmla="*/ 2056 h 4332729"/>
              <a:gd name="connsiteX2" fmla="*/ 599893 w 6447055"/>
              <a:gd name="connsiteY2" fmla="*/ 613597 h 4332729"/>
              <a:gd name="connsiteX3" fmla="*/ 1141544 w 6447055"/>
              <a:gd name="connsiteY3" fmla="*/ 106891 h 4332729"/>
              <a:gd name="connsiteX4" fmla="*/ 1770558 w 6447055"/>
              <a:gd name="connsiteY4" fmla="*/ 695136 h 4332729"/>
              <a:gd name="connsiteX5" fmla="*/ 2318033 w 6447055"/>
              <a:gd name="connsiteY5" fmla="*/ 48649 h 4332729"/>
              <a:gd name="connsiteX6" fmla="*/ 2853860 w 6447055"/>
              <a:gd name="connsiteY6" fmla="*/ 648542 h 4332729"/>
              <a:gd name="connsiteX7" fmla="*/ 3669248 w 6447055"/>
              <a:gd name="connsiteY7" fmla="*/ 54473 h 4332729"/>
              <a:gd name="connsiteX8" fmla="*/ 4106063 w 6447055"/>
              <a:gd name="connsiteY8" fmla="*/ 549531 h 4332729"/>
              <a:gd name="connsiteX9" fmla="*/ 4560351 w 6447055"/>
              <a:gd name="connsiteY9" fmla="*/ 671839 h 4332729"/>
              <a:gd name="connsiteX10" fmla="*/ 5276728 w 6447055"/>
              <a:gd name="connsiteY10" fmla="*/ 532058 h 4332729"/>
              <a:gd name="connsiteX11" fmla="*/ 5727835 w 6447055"/>
              <a:gd name="connsiteY11" fmla="*/ 50700 h 4332729"/>
              <a:gd name="connsiteX12" fmla="*/ 6028051 w 6447055"/>
              <a:gd name="connsiteY12" fmla="*/ 526234 h 4332729"/>
              <a:gd name="connsiteX13" fmla="*/ 6301788 w 6447055"/>
              <a:gd name="connsiteY13" fmla="*/ 1405689 h 4332729"/>
              <a:gd name="connsiteX14" fmla="*/ 3545430 w 6447055"/>
              <a:gd name="connsiteY14" fmla="*/ 4332729 h 4332729"/>
              <a:gd name="connsiteX15" fmla="*/ 3252925 w 6447055"/>
              <a:gd name="connsiteY15" fmla="*/ 3847270 h 4332729"/>
              <a:gd name="connsiteX0" fmla="*/ 3457290 w 6651420"/>
              <a:gd name="connsiteY0" fmla="*/ 3847270 h 4332729"/>
              <a:gd name="connsiteX1" fmla="*/ 231497 w 6651420"/>
              <a:gd name="connsiteY1" fmla="*/ 1535871 h 4332729"/>
              <a:gd name="connsiteX2" fmla="*/ 204365 w 6651420"/>
              <a:gd name="connsiteY2" fmla="*/ 2056 h 4332729"/>
              <a:gd name="connsiteX3" fmla="*/ 804258 w 6651420"/>
              <a:gd name="connsiteY3" fmla="*/ 613597 h 4332729"/>
              <a:gd name="connsiteX4" fmla="*/ 1345909 w 6651420"/>
              <a:gd name="connsiteY4" fmla="*/ 106891 h 4332729"/>
              <a:gd name="connsiteX5" fmla="*/ 1974923 w 6651420"/>
              <a:gd name="connsiteY5" fmla="*/ 695136 h 4332729"/>
              <a:gd name="connsiteX6" fmla="*/ 2522398 w 6651420"/>
              <a:gd name="connsiteY6" fmla="*/ 48649 h 4332729"/>
              <a:gd name="connsiteX7" fmla="*/ 3058225 w 6651420"/>
              <a:gd name="connsiteY7" fmla="*/ 648542 h 4332729"/>
              <a:gd name="connsiteX8" fmla="*/ 3873613 w 6651420"/>
              <a:gd name="connsiteY8" fmla="*/ 54473 h 4332729"/>
              <a:gd name="connsiteX9" fmla="*/ 4310428 w 6651420"/>
              <a:gd name="connsiteY9" fmla="*/ 549531 h 4332729"/>
              <a:gd name="connsiteX10" fmla="*/ 4764716 w 6651420"/>
              <a:gd name="connsiteY10" fmla="*/ 671839 h 4332729"/>
              <a:gd name="connsiteX11" fmla="*/ 5481093 w 6651420"/>
              <a:gd name="connsiteY11" fmla="*/ 532058 h 4332729"/>
              <a:gd name="connsiteX12" fmla="*/ 5932200 w 6651420"/>
              <a:gd name="connsiteY12" fmla="*/ 50700 h 4332729"/>
              <a:gd name="connsiteX13" fmla="*/ 6232416 w 6651420"/>
              <a:gd name="connsiteY13" fmla="*/ 526234 h 4332729"/>
              <a:gd name="connsiteX14" fmla="*/ 6506153 w 6651420"/>
              <a:gd name="connsiteY14" fmla="*/ 1405689 h 4332729"/>
              <a:gd name="connsiteX15" fmla="*/ 3749795 w 6651420"/>
              <a:gd name="connsiteY15" fmla="*/ 4332729 h 4332729"/>
              <a:gd name="connsiteX16" fmla="*/ 3457290 w 6651420"/>
              <a:gd name="connsiteY16" fmla="*/ 3847270 h 4332729"/>
              <a:gd name="connsiteX0" fmla="*/ 2415890 w 6651420"/>
              <a:gd name="connsiteY0" fmla="*/ 2687337 h 4332729"/>
              <a:gd name="connsiteX1" fmla="*/ 231497 w 6651420"/>
              <a:gd name="connsiteY1" fmla="*/ 1535871 h 4332729"/>
              <a:gd name="connsiteX2" fmla="*/ 204365 w 6651420"/>
              <a:gd name="connsiteY2" fmla="*/ 2056 h 4332729"/>
              <a:gd name="connsiteX3" fmla="*/ 804258 w 6651420"/>
              <a:gd name="connsiteY3" fmla="*/ 613597 h 4332729"/>
              <a:gd name="connsiteX4" fmla="*/ 1345909 w 6651420"/>
              <a:gd name="connsiteY4" fmla="*/ 106891 h 4332729"/>
              <a:gd name="connsiteX5" fmla="*/ 1974923 w 6651420"/>
              <a:gd name="connsiteY5" fmla="*/ 695136 h 4332729"/>
              <a:gd name="connsiteX6" fmla="*/ 2522398 w 6651420"/>
              <a:gd name="connsiteY6" fmla="*/ 48649 h 4332729"/>
              <a:gd name="connsiteX7" fmla="*/ 3058225 w 6651420"/>
              <a:gd name="connsiteY7" fmla="*/ 648542 h 4332729"/>
              <a:gd name="connsiteX8" fmla="*/ 3873613 w 6651420"/>
              <a:gd name="connsiteY8" fmla="*/ 54473 h 4332729"/>
              <a:gd name="connsiteX9" fmla="*/ 4310428 w 6651420"/>
              <a:gd name="connsiteY9" fmla="*/ 549531 h 4332729"/>
              <a:gd name="connsiteX10" fmla="*/ 4764716 w 6651420"/>
              <a:gd name="connsiteY10" fmla="*/ 671839 h 4332729"/>
              <a:gd name="connsiteX11" fmla="*/ 5481093 w 6651420"/>
              <a:gd name="connsiteY11" fmla="*/ 532058 h 4332729"/>
              <a:gd name="connsiteX12" fmla="*/ 5932200 w 6651420"/>
              <a:gd name="connsiteY12" fmla="*/ 50700 h 4332729"/>
              <a:gd name="connsiteX13" fmla="*/ 6232416 w 6651420"/>
              <a:gd name="connsiteY13" fmla="*/ 526234 h 4332729"/>
              <a:gd name="connsiteX14" fmla="*/ 6506153 w 6651420"/>
              <a:gd name="connsiteY14" fmla="*/ 1405689 h 4332729"/>
              <a:gd name="connsiteX15" fmla="*/ 3749795 w 6651420"/>
              <a:gd name="connsiteY15" fmla="*/ 4332729 h 4332729"/>
              <a:gd name="connsiteX16" fmla="*/ 2415890 w 6651420"/>
              <a:gd name="connsiteY16" fmla="*/ 2687337 h 4332729"/>
              <a:gd name="connsiteX0" fmla="*/ 2415890 w 6651420"/>
              <a:gd name="connsiteY0" fmla="*/ 2687337 h 4332729"/>
              <a:gd name="connsiteX1" fmla="*/ 231497 w 6651420"/>
              <a:gd name="connsiteY1" fmla="*/ 1535871 h 4332729"/>
              <a:gd name="connsiteX2" fmla="*/ 204365 w 6651420"/>
              <a:gd name="connsiteY2" fmla="*/ 2056 h 4332729"/>
              <a:gd name="connsiteX3" fmla="*/ 804258 w 6651420"/>
              <a:gd name="connsiteY3" fmla="*/ 613597 h 4332729"/>
              <a:gd name="connsiteX4" fmla="*/ 1345909 w 6651420"/>
              <a:gd name="connsiteY4" fmla="*/ 106891 h 4332729"/>
              <a:gd name="connsiteX5" fmla="*/ 1974923 w 6651420"/>
              <a:gd name="connsiteY5" fmla="*/ 695136 h 4332729"/>
              <a:gd name="connsiteX6" fmla="*/ 2522398 w 6651420"/>
              <a:gd name="connsiteY6" fmla="*/ 48649 h 4332729"/>
              <a:gd name="connsiteX7" fmla="*/ 3058225 w 6651420"/>
              <a:gd name="connsiteY7" fmla="*/ 648542 h 4332729"/>
              <a:gd name="connsiteX8" fmla="*/ 3873613 w 6651420"/>
              <a:gd name="connsiteY8" fmla="*/ 54473 h 4332729"/>
              <a:gd name="connsiteX9" fmla="*/ 4310428 w 6651420"/>
              <a:gd name="connsiteY9" fmla="*/ 549531 h 4332729"/>
              <a:gd name="connsiteX10" fmla="*/ 4764716 w 6651420"/>
              <a:gd name="connsiteY10" fmla="*/ 671839 h 4332729"/>
              <a:gd name="connsiteX11" fmla="*/ 5481093 w 6651420"/>
              <a:gd name="connsiteY11" fmla="*/ 532058 h 4332729"/>
              <a:gd name="connsiteX12" fmla="*/ 5932200 w 6651420"/>
              <a:gd name="connsiteY12" fmla="*/ 50700 h 4332729"/>
              <a:gd name="connsiteX13" fmla="*/ 6232416 w 6651420"/>
              <a:gd name="connsiteY13" fmla="*/ 526234 h 4332729"/>
              <a:gd name="connsiteX14" fmla="*/ 6506153 w 6651420"/>
              <a:gd name="connsiteY14" fmla="*/ 1405689 h 4332729"/>
              <a:gd name="connsiteX15" fmla="*/ 3749795 w 6651420"/>
              <a:gd name="connsiteY15" fmla="*/ 4332729 h 4332729"/>
              <a:gd name="connsiteX16" fmla="*/ 2415890 w 6651420"/>
              <a:gd name="connsiteY16" fmla="*/ 2687337 h 4332729"/>
              <a:gd name="connsiteX0" fmla="*/ 2415890 w 6651420"/>
              <a:gd name="connsiteY0" fmla="*/ 2687337 h 4332729"/>
              <a:gd name="connsiteX1" fmla="*/ 231497 w 6651420"/>
              <a:gd name="connsiteY1" fmla="*/ 1535871 h 4332729"/>
              <a:gd name="connsiteX2" fmla="*/ 204365 w 6651420"/>
              <a:gd name="connsiteY2" fmla="*/ 2056 h 4332729"/>
              <a:gd name="connsiteX3" fmla="*/ 804258 w 6651420"/>
              <a:gd name="connsiteY3" fmla="*/ 613597 h 4332729"/>
              <a:gd name="connsiteX4" fmla="*/ 1345909 w 6651420"/>
              <a:gd name="connsiteY4" fmla="*/ 106891 h 4332729"/>
              <a:gd name="connsiteX5" fmla="*/ 1974923 w 6651420"/>
              <a:gd name="connsiteY5" fmla="*/ 695136 h 4332729"/>
              <a:gd name="connsiteX6" fmla="*/ 2522398 w 6651420"/>
              <a:gd name="connsiteY6" fmla="*/ 48649 h 4332729"/>
              <a:gd name="connsiteX7" fmla="*/ 3058225 w 6651420"/>
              <a:gd name="connsiteY7" fmla="*/ 648542 h 4332729"/>
              <a:gd name="connsiteX8" fmla="*/ 3873613 w 6651420"/>
              <a:gd name="connsiteY8" fmla="*/ 54473 h 4332729"/>
              <a:gd name="connsiteX9" fmla="*/ 4310428 w 6651420"/>
              <a:gd name="connsiteY9" fmla="*/ 549531 h 4332729"/>
              <a:gd name="connsiteX10" fmla="*/ 4764716 w 6651420"/>
              <a:gd name="connsiteY10" fmla="*/ 671839 h 4332729"/>
              <a:gd name="connsiteX11" fmla="*/ 5481093 w 6651420"/>
              <a:gd name="connsiteY11" fmla="*/ 532058 h 4332729"/>
              <a:gd name="connsiteX12" fmla="*/ 5932200 w 6651420"/>
              <a:gd name="connsiteY12" fmla="*/ 50700 h 4332729"/>
              <a:gd name="connsiteX13" fmla="*/ 6232416 w 6651420"/>
              <a:gd name="connsiteY13" fmla="*/ 526234 h 4332729"/>
              <a:gd name="connsiteX14" fmla="*/ 6506153 w 6651420"/>
              <a:gd name="connsiteY14" fmla="*/ 1405689 h 4332729"/>
              <a:gd name="connsiteX15" fmla="*/ 3749795 w 6651420"/>
              <a:gd name="connsiteY15" fmla="*/ 4332729 h 4332729"/>
              <a:gd name="connsiteX16" fmla="*/ 2415890 w 6651420"/>
              <a:gd name="connsiteY16" fmla="*/ 2687337 h 4332729"/>
              <a:gd name="connsiteX0" fmla="*/ 2415890 w 6651420"/>
              <a:gd name="connsiteY0" fmla="*/ 2687337 h 4332729"/>
              <a:gd name="connsiteX1" fmla="*/ 231497 w 6651420"/>
              <a:gd name="connsiteY1" fmla="*/ 1535871 h 4332729"/>
              <a:gd name="connsiteX2" fmla="*/ 204365 w 6651420"/>
              <a:gd name="connsiteY2" fmla="*/ 2056 h 4332729"/>
              <a:gd name="connsiteX3" fmla="*/ 804258 w 6651420"/>
              <a:gd name="connsiteY3" fmla="*/ 613597 h 4332729"/>
              <a:gd name="connsiteX4" fmla="*/ 1345909 w 6651420"/>
              <a:gd name="connsiteY4" fmla="*/ 106891 h 4332729"/>
              <a:gd name="connsiteX5" fmla="*/ 1974923 w 6651420"/>
              <a:gd name="connsiteY5" fmla="*/ 695136 h 4332729"/>
              <a:gd name="connsiteX6" fmla="*/ 2522398 w 6651420"/>
              <a:gd name="connsiteY6" fmla="*/ 48649 h 4332729"/>
              <a:gd name="connsiteX7" fmla="*/ 3058225 w 6651420"/>
              <a:gd name="connsiteY7" fmla="*/ 648542 h 4332729"/>
              <a:gd name="connsiteX8" fmla="*/ 3873613 w 6651420"/>
              <a:gd name="connsiteY8" fmla="*/ 54473 h 4332729"/>
              <a:gd name="connsiteX9" fmla="*/ 4310428 w 6651420"/>
              <a:gd name="connsiteY9" fmla="*/ 549531 h 4332729"/>
              <a:gd name="connsiteX10" fmla="*/ 4764716 w 6651420"/>
              <a:gd name="connsiteY10" fmla="*/ 671839 h 4332729"/>
              <a:gd name="connsiteX11" fmla="*/ 5481093 w 6651420"/>
              <a:gd name="connsiteY11" fmla="*/ 532058 h 4332729"/>
              <a:gd name="connsiteX12" fmla="*/ 5932200 w 6651420"/>
              <a:gd name="connsiteY12" fmla="*/ 50700 h 4332729"/>
              <a:gd name="connsiteX13" fmla="*/ 6232416 w 6651420"/>
              <a:gd name="connsiteY13" fmla="*/ 526234 h 4332729"/>
              <a:gd name="connsiteX14" fmla="*/ 6506153 w 6651420"/>
              <a:gd name="connsiteY14" fmla="*/ 1405689 h 4332729"/>
              <a:gd name="connsiteX15" fmla="*/ 3749795 w 6651420"/>
              <a:gd name="connsiteY15" fmla="*/ 4332729 h 4332729"/>
              <a:gd name="connsiteX16" fmla="*/ 2415890 w 6651420"/>
              <a:gd name="connsiteY16" fmla="*/ 2687337 h 4332729"/>
              <a:gd name="connsiteX0" fmla="*/ 2415890 w 6651420"/>
              <a:gd name="connsiteY0" fmla="*/ 2687337 h 4332729"/>
              <a:gd name="connsiteX1" fmla="*/ 231497 w 6651420"/>
              <a:gd name="connsiteY1" fmla="*/ 1535871 h 4332729"/>
              <a:gd name="connsiteX2" fmla="*/ 204365 w 6651420"/>
              <a:gd name="connsiteY2" fmla="*/ 2056 h 4332729"/>
              <a:gd name="connsiteX3" fmla="*/ 804258 w 6651420"/>
              <a:gd name="connsiteY3" fmla="*/ 613597 h 4332729"/>
              <a:gd name="connsiteX4" fmla="*/ 1345909 w 6651420"/>
              <a:gd name="connsiteY4" fmla="*/ 106891 h 4332729"/>
              <a:gd name="connsiteX5" fmla="*/ 1974923 w 6651420"/>
              <a:gd name="connsiteY5" fmla="*/ 695136 h 4332729"/>
              <a:gd name="connsiteX6" fmla="*/ 2522398 w 6651420"/>
              <a:gd name="connsiteY6" fmla="*/ 48649 h 4332729"/>
              <a:gd name="connsiteX7" fmla="*/ 3058225 w 6651420"/>
              <a:gd name="connsiteY7" fmla="*/ 648542 h 4332729"/>
              <a:gd name="connsiteX8" fmla="*/ 3873613 w 6651420"/>
              <a:gd name="connsiteY8" fmla="*/ 54473 h 4332729"/>
              <a:gd name="connsiteX9" fmla="*/ 4310428 w 6651420"/>
              <a:gd name="connsiteY9" fmla="*/ 549531 h 4332729"/>
              <a:gd name="connsiteX10" fmla="*/ 4764716 w 6651420"/>
              <a:gd name="connsiteY10" fmla="*/ 671839 h 4332729"/>
              <a:gd name="connsiteX11" fmla="*/ 5481093 w 6651420"/>
              <a:gd name="connsiteY11" fmla="*/ 532058 h 4332729"/>
              <a:gd name="connsiteX12" fmla="*/ 5932200 w 6651420"/>
              <a:gd name="connsiteY12" fmla="*/ 50700 h 4332729"/>
              <a:gd name="connsiteX13" fmla="*/ 6232416 w 6651420"/>
              <a:gd name="connsiteY13" fmla="*/ 526234 h 4332729"/>
              <a:gd name="connsiteX14" fmla="*/ 6506153 w 6651420"/>
              <a:gd name="connsiteY14" fmla="*/ 1405689 h 4332729"/>
              <a:gd name="connsiteX15" fmla="*/ 3749795 w 6651420"/>
              <a:gd name="connsiteY15" fmla="*/ 4332729 h 4332729"/>
              <a:gd name="connsiteX16" fmla="*/ 2415890 w 6651420"/>
              <a:gd name="connsiteY16" fmla="*/ 2687337 h 4332729"/>
              <a:gd name="connsiteX0" fmla="*/ 2415890 w 6302341"/>
              <a:gd name="connsiteY0" fmla="*/ 2687337 h 4332729"/>
              <a:gd name="connsiteX1" fmla="*/ 231497 w 6302341"/>
              <a:gd name="connsiteY1" fmla="*/ 1535871 h 4332729"/>
              <a:gd name="connsiteX2" fmla="*/ 204365 w 6302341"/>
              <a:gd name="connsiteY2" fmla="*/ 2056 h 4332729"/>
              <a:gd name="connsiteX3" fmla="*/ 804258 w 6302341"/>
              <a:gd name="connsiteY3" fmla="*/ 613597 h 4332729"/>
              <a:gd name="connsiteX4" fmla="*/ 1345909 w 6302341"/>
              <a:gd name="connsiteY4" fmla="*/ 106891 h 4332729"/>
              <a:gd name="connsiteX5" fmla="*/ 1974923 w 6302341"/>
              <a:gd name="connsiteY5" fmla="*/ 695136 h 4332729"/>
              <a:gd name="connsiteX6" fmla="*/ 2522398 w 6302341"/>
              <a:gd name="connsiteY6" fmla="*/ 48649 h 4332729"/>
              <a:gd name="connsiteX7" fmla="*/ 3058225 w 6302341"/>
              <a:gd name="connsiteY7" fmla="*/ 648542 h 4332729"/>
              <a:gd name="connsiteX8" fmla="*/ 3873613 w 6302341"/>
              <a:gd name="connsiteY8" fmla="*/ 54473 h 4332729"/>
              <a:gd name="connsiteX9" fmla="*/ 4310428 w 6302341"/>
              <a:gd name="connsiteY9" fmla="*/ 549531 h 4332729"/>
              <a:gd name="connsiteX10" fmla="*/ 4764716 w 6302341"/>
              <a:gd name="connsiteY10" fmla="*/ 671839 h 4332729"/>
              <a:gd name="connsiteX11" fmla="*/ 5481093 w 6302341"/>
              <a:gd name="connsiteY11" fmla="*/ 532058 h 4332729"/>
              <a:gd name="connsiteX12" fmla="*/ 5932200 w 6302341"/>
              <a:gd name="connsiteY12" fmla="*/ 50700 h 4332729"/>
              <a:gd name="connsiteX13" fmla="*/ 6232416 w 6302341"/>
              <a:gd name="connsiteY13" fmla="*/ 526234 h 4332729"/>
              <a:gd name="connsiteX14" fmla="*/ 4626553 w 6302341"/>
              <a:gd name="connsiteY14" fmla="*/ 2413223 h 4332729"/>
              <a:gd name="connsiteX15" fmla="*/ 3749795 w 6302341"/>
              <a:gd name="connsiteY15" fmla="*/ 4332729 h 4332729"/>
              <a:gd name="connsiteX16" fmla="*/ 2415890 w 6302341"/>
              <a:gd name="connsiteY16" fmla="*/ 2687337 h 4332729"/>
              <a:gd name="connsiteX0" fmla="*/ 2415890 w 6302341"/>
              <a:gd name="connsiteY0" fmla="*/ 2687337 h 4332729"/>
              <a:gd name="connsiteX1" fmla="*/ 231497 w 6302341"/>
              <a:gd name="connsiteY1" fmla="*/ 1535871 h 4332729"/>
              <a:gd name="connsiteX2" fmla="*/ 204365 w 6302341"/>
              <a:gd name="connsiteY2" fmla="*/ 2056 h 4332729"/>
              <a:gd name="connsiteX3" fmla="*/ 804258 w 6302341"/>
              <a:gd name="connsiteY3" fmla="*/ 613597 h 4332729"/>
              <a:gd name="connsiteX4" fmla="*/ 1345909 w 6302341"/>
              <a:gd name="connsiteY4" fmla="*/ 106891 h 4332729"/>
              <a:gd name="connsiteX5" fmla="*/ 1974923 w 6302341"/>
              <a:gd name="connsiteY5" fmla="*/ 695136 h 4332729"/>
              <a:gd name="connsiteX6" fmla="*/ 2522398 w 6302341"/>
              <a:gd name="connsiteY6" fmla="*/ 48649 h 4332729"/>
              <a:gd name="connsiteX7" fmla="*/ 3058225 w 6302341"/>
              <a:gd name="connsiteY7" fmla="*/ 648542 h 4332729"/>
              <a:gd name="connsiteX8" fmla="*/ 3873613 w 6302341"/>
              <a:gd name="connsiteY8" fmla="*/ 54473 h 4332729"/>
              <a:gd name="connsiteX9" fmla="*/ 4310428 w 6302341"/>
              <a:gd name="connsiteY9" fmla="*/ 549531 h 4332729"/>
              <a:gd name="connsiteX10" fmla="*/ 4764716 w 6302341"/>
              <a:gd name="connsiteY10" fmla="*/ 671839 h 4332729"/>
              <a:gd name="connsiteX11" fmla="*/ 5481093 w 6302341"/>
              <a:gd name="connsiteY11" fmla="*/ 532058 h 4332729"/>
              <a:gd name="connsiteX12" fmla="*/ 5932200 w 6302341"/>
              <a:gd name="connsiteY12" fmla="*/ 50700 h 4332729"/>
              <a:gd name="connsiteX13" fmla="*/ 6232416 w 6302341"/>
              <a:gd name="connsiteY13" fmla="*/ 526234 h 4332729"/>
              <a:gd name="connsiteX14" fmla="*/ 4626553 w 6302341"/>
              <a:gd name="connsiteY14" fmla="*/ 2413223 h 4332729"/>
              <a:gd name="connsiteX15" fmla="*/ 3749795 w 6302341"/>
              <a:gd name="connsiteY15" fmla="*/ 4332729 h 4332729"/>
              <a:gd name="connsiteX16" fmla="*/ 2415890 w 6302341"/>
              <a:gd name="connsiteY16" fmla="*/ 2687337 h 4332729"/>
              <a:gd name="connsiteX0" fmla="*/ 2415890 w 6319761"/>
              <a:gd name="connsiteY0" fmla="*/ 2687337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415890 w 6319761"/>
              <a:gd name="connsiteY16" fmla="*/ 2687337 h 4332729"/>
              <a:gd name="connsiteX0" fmla="*/ 2415890 w 6319761"/>
              <a:gd name="connsiteY0" fmla="*/ 2687337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415890 w 6319761"/>
              <a:gd name="connsiteY16" fmla="*/ 2687337 h 4332729"/>
              <a:gd name="connsiteX0" fmla="*/ 2424357 w 6319761"/>
              <a:gd name="connsiteY0" fmla="*/ 2822804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424357 w 6319761"/>
              <a:gd name="connsiteY16" fmla="*/ 2822804 h 4332729"/>
              <a:gd name="connsiteX0" fmla="*/ 2424357 w 6319761"/>
              <a:gd name="connsiteY0" fmla="*/ 2822804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424357 w 6319761"/>
              <a:gd name="connsiteY16" fmla="*/ 2822804 h 4332729"/>
              <a:gd name="connsiteX0" fmla="*/ 2424357 w 6319761"/>
              <a:gd name="connsiteY0" fmla="*/ 2822804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424357 w 6319761"/>
              <a:gd name="connsiteY16" fmla="*/ 2822804 h 4332729"/>
              <a:gd name="connsiteX0" fmla="*/ 2424357 w 6319761"/>
              <a:gd name="connsiteY0" fmla="*/ 2822804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424357 w 6319761"/>
              <a:gd name="connsiteY16" fmla="*/ 2822804 h 4332729"/>
              <a:gd name="connsiteX0" fmla="*/ 2669891 w 6319761"/>
              <a:gd name="connsiteY0" fmla="*/ 2966737 h 4332729"/>
              <a:gd name="connsiteX1" fmla="*/ 231497 w 6319761"/>
              <a:gd name="connsiteY1" fmla="*/ 1535871 h 4332729"/>
              <a:gd name="connsiteX2" fmla="*/ 204365 w 6319761"/>
              <a:gd name="connsiteY2" fmla="*/ 2056 h 4332729"/>
              <a:gd name="connsiteX3" fmla="*/ 804258 w 6319761"/>
              <a:gd name="connsiteY3" fmla="*/ 613597 h 4332729"/>
              <a:gd name="connsiteX4" fmla="*/ 1345909 w 6319761"/>
              <a:gd name="connsiteY4" fmla="*/ 106891 h 4332729"/>
              <a:gd name="connsiteX5" fmla="*/ 1974923 w 6319761"/>
              <a:gd name="connsiteY5" fmla="*/ 695136 h 4332729"/>
              <a:gd name="connsiteX6" fmla="*/ 2522398 w 6319761"/>
              <a:gd name="connsiteY6" fmla="*/ 48649 h 4332729"/>
              <a:gd name="connsiteX7" fmla="*/ 3058225 w 6319761"/>
              <a:gd name="connsiteY7" fmla="*/ 648542 h 4332729"/>
              <a:gd name="connsiteX8" fmla="*/ 3873613 w 6319761"/>
              <a:gd name="connsiteY8" fmla="*/ 54473 h 4332729"/>
              <a:gd name="connsiteX9" fmla="*/ 4310428 w 6319761"/>
              <a:gd name="connsiteY9" fmla="*/ 549531 h 4332729"/>
              <a:gd name="connsiteX10" fmla="*/ 4764716 w 6319761"/>
              <a:gd name="connsiteY10" fmla="*/ 671839 h 4332729"/>
              <a:gd name="connsiteX11" fmla="*/ 5481093 w 6319761"/>
              <a:gd name="connsiteY11" fmla="*/ 532058 h 4332729"/>
              <a:gd name="connsiteX12" fmla="*/ 5932200 w 6319761"/>
              <a:gd name="connsiteY12" fmla="*/ 50700 h 4332729"/>
              <a:gd name="connsiteX13" fmla="*/ 6232416 w 6319761"/>
              <a:gd name="connsiteY13" fmla="*/ 526234 h 4332729"/>
              <a:gd name="connsiteX14" fmla="*/ 4372553 w 6319761"/>
              <a:gd name="connsiteY14" fmla="*/ 2658757 h 4332729"/>
              <a:gd name="connsiteX15" fmla="*/ 3749795 w 6319761"/>
              <a:gd name="connsiteY15" fmla="*/ 4332729 h 4332729"/>
              <a:gd name="connsiteX16" fmla="*/ 2669891 w 6319761"/>
              <a:gd name="connsiteY16" fmla="*/ 2966737 h 4332729"/>
              <a:gd name="connsiteX0" fmla="*/ 2669891 w 6319761"/>
              <a:gd name="connsiteY0" fmla="*/ 2966737 h 4341196"/>
              <a:gd name="connsiteX1" fmla="*/ 231497 w 6319761"/>
              <a:gd name="connsiteY1" fmla="*/ 1535871 h 4341196"/>
              <a:gd name="connsiteX2" fmla="*/ 204365 w 6319761"/>
              <a:gd name="connsiteY2" fmla="*/ 2056 h 4341196"/>
              <a:gd name="connsiteX3" fmla="*/ 804258 w 6319761"/>
              <a:gd name="connsiteY3" fmla="*/ 613597 h 4341196"/>
              <a:gd name="connsiteX4" fmla="*/ 1345909 w 6319761"/>
              <a:gd name="connsiteY4" fmla="*/ 106891 h 4341196"/>
              <a:gd name="connsiteX5" fmla="*/ 1974923 w 6319761"/>
              <a:gd name="connsiteY5" fmla="*/ 695136 h 4341196"/>
              <a:gd name="connsiteX6" fmla="*/ 2522398 w 6319761"/>
              <a:gd name="connsiteY6" fmla="*/ 48649 h 4341196"/>
              <a:gd name="connsiteX7" fmla="*/ 3058225 w 6319761"/>
              <a:gd name="connsiteY7" fmla="*/ 648542 h 4341196"/>
              <a:gd name="connsiteX8" fmla="*/ 3873613 w 6319761"/>
              <a:gd name="connsiteY8" fmla="*/ 54473 h 4341196"/>
              <a:gd name="connsiteX9" fmla="*/ 4310428 w 6319761"/>
              <a:gd name="connsiteY9" fmla="*/ 549531 h 4341196"/>
              <a:gd name="connsiteX10" fmla="*/ 4764716 w 6319761"/>
              <a:gd name="connsiteY10" fmla="*/ 671839 h 4341196"/>
              <a:gd name="connsiteX11" fmla="*/ 5481093 w 6319761"/>
              <a:gd name="connsiteY11" fmla="*/ 532058 h 4341196"/>
              <a:gd name="connsiteX12" fmla="*/ 5932200 w 6319761"/>
              <a:gd name="connsiteY12" fmla="*/ 50700 h 4341196"/>
              <a:gd name="connsiteX13" fmla="*/ 6232416 w 6319761"/>
              <a:gd name="connsiteY13" fmla="*/ 526234 h 4341196"/>
              <a:gd name="connsiteX14" fmla="*/ 4372553 w 6319761"/>
              <a:gd name="connsiteY14" fmla="*/ 2658757 h 4341196"/>
              <a:gd name="connsiteX15" fmla="*/ 3775195 w 6319761"/>
              <a:gd name="connsiteY15" fmla="*/ 4341196 h 4341196"/>
              <a:gd name="connsiteX16" fmla="*/ 2669891 w 6319761"/>
              <a:gd name="connsiteY16" fmla="*/ 2966737 h 4341196"/>
              <a:gd name="connsiteX0" fmla="*/ 2669891 w 6319761"/>
              <a:gd name="connsiteY0" fmla="*/ 2966737 h 4341196"/>
              <a:gd name="connsiteX1" fmla="*/ 231497 w 6319761"/>
              <a:gd name="connsiteY1" fmla="*/ 1535871 h 4341196"/>
              <a:gd name="connsiteX2" fmla="*/ 204365 w 6319761"/>
              <a:gd name="connsiteY2" fmla="*/ 2056 h 4341196"/>
              <a:gd name="connsiteX3" fmla="*/ 804258 w 6319761"/>
              <a:gd name="connsiteY3" fmla="*/ 613597 h 4341196"/>
              <a:gd name="connsiteX4" fmla="*/ 1345909 w 6319761"/>
              <a:gd name="connsiteY4" fmla="*/ 106891 h 4341196"/>
              <a:gd name="connsiteX5" fmla="*/ 1974923 w 6319761"/>
              <a:gd name="connsiteY5" fmla="*/ 695136 h 4341196"/>
              <a:gd name="connsiteX6" fmla="*/ 2522398 w 6319761"/>
              <a:gd name="connsiteY6" fmla="*/ 48649 h 4341196"/>
              <a:gd name="connsiteX7" fmla="*/ 3058225 w 6319761"/>
              <a:gd name="connsiteY7" fmla="*/ 648542 h 4341196"/>
              <a:gd name="connsiteX8" fmla="*/ 3873613 w 6319761"/>
              <a:gd name="connsiteY8" fmla="*/ 54473 h 4341196"/>
              <a:gd name="connsiteX9" fmla="*/ 4310428 w 6319761"/>
              <a:gd name="connsiteY9" fmla="*/ 549531 h 4341196"/>
              <a:gd name="connsiteX10" fmla="*/ 4764716 w 6319761"/>
              <a:gd name="connsiteY10" fmla="*/ 671839 h 4341196"/>
              <a:gd name="connsiteX11" fmla="*/ 5481093 w 6319761"/>
              <a:gd name="connsiteY11" fmla="*/ 532058 h 4341196"/>
              <a:gd name="connsiteX12" fmla="*/ 5932200 w 6319761"/>
              <a:gd name="connsiteY12" fmla="*/ 50700 h 4341196"/>
              <a:gd name="connsiteX13" fmla="*/ 6232416 w 6319761"/>
              <a:gd name="connsiteY13" fmla="*/ 526234 h 4341196"/>
              <a:gd name="connsiteX14" fmla="*/ 4372553 w 6319761"/>
              <a:gd name="connsiteY14" fmla="*/ 2658757 h 4341196"/>
              <a:gd name="connsiteX15" fmla="*/ 3775195 w 6319761"/>
              <a:gd name="connsiteY15" fmla="*/ 4341196 h 4341196"/>
              <a:gd name="connsiteX16" fmla="*/ 2669891 w 6319761"/>
              <a:gd name="connsiteY16" fmla="*/ 2966737 h 4341196"/>
              <a:gd name="connsiteX0" fmla="*/ 2669891 w 6319761"/>
              <a:gd name="connsiteY0" fmla="*/ 2966737 h 4010996"/>
              <a:gd name="connsiteX1" fmla="*/ 231497 w 6319761"/>
              <a:gd name="connsiteY1" fmla="*/ 1535871 h 4010996"/>
              <a:gd name="connsiteX2" fmla="*/ 204365 w 6319761"/>
              <a:gd name="connsiteY2" fmla="*/ 2056 h 4010996"/>
              <a:gd name="connsiteX3" fmla="*/ 804258 w 6319761"/>
              <a:gd name="connsiteY3" fmla="*/ 613597 h 4010996"/>
              <a:gd name="connsiteX4" fmla="*/ 1345909 w 6319761"/>
              <a:gd name="connsiteY4" fmla="*/ 106891 h 4010996"/>
              <a:gd name="connsiteX5" fmla="*/ 1974923 w 6319761"/>
              <a:gd name="connsiteY5" fmla="*/ 695136 h 4010996"/>
              <a:gd name="connsiteX6" fmla="*/ 2522398 w 6319761"/>
              <a:gd name="connsiteY6" fmla="*/ 48649 h 4010996"/>
              <a:gd name="connsiteX7" fmla="*/ 3058225 w 6319761"/>
              <a:gd name="connsiteY7" fmla="*/ 648542 h 4010996"/>
              <a:gd name="connsiteX8" fmla="*/ 3873613 w 6319761"/>
              <a:gd name="connsiteY8" fmla="*/ 54473 h 4010996"/>
              <a:gd name="connsiteX9" fmla="*/ 4310428 w 6319761"/>
              <a:gd name="connsiteY9" fmla="*/ 549531 h 4010996"/>
              <a:gd name="connsiteX10" fmla="*/ 4764716 w 6319761"/>
              <a:gd name="connsiteY10" fmla="*/ 671839 h 4010996"/>
              <a:gd name="connsiteX11" fmla="*/ 5481093 w 6319761"/>
              <a:gd name="connsiteY11" fmla="*/ 532058 h 4010996"/>
              <a:gd name="connsiteX12" fmla="*/ 5932200 w 6319761"/>
              <a:gd name="connsiteY12" fmla="*/ 50700 h 4010996"/>
              <a:gd name="connsiteX13" fmla="*/ 6232416 w 6319761"/>
              <a:gd name="connsiteY13" fmla="*/ 526234 h 4010996"/>
              <a:gd name="connsiteX14" fmla="*/ 4372553 w 6319761"/>
              <a:gd name="connsiteY14" fmla="*/ 2658757 h 4010996"/>
              <a:gd name="connsiteX15" fmla="*/ 3758262 w 6319761"/>
              <a:gd name="connsiteY15" fmla="*/ 4010996 h 4010996"/>
              <a:gd name="connsiteX16" fmla="*/ 2669891 w 6319761"/>
              <a:gd name="connsiteY16" fmla="*/ 2966737 h 4010996"/>
              <a:gd name="connsiteX0" fmla="*/ 2822291 w 6319761"/>
              <a:gd name="connsiteY0" fmla="*/ 2958271 h 4010996"/>
              <a:gd name="connsiteX1" fmla="*/ 231497 w 6319761"/>
              <a:gd name="connsiteY1" fmla="*/ 1535871 h 4010996"/>
              <a:gd name="connsiteX2" fmla="*/ 204365 w 6319761"/>
              <a:gd name="connsiteY2" fmla="*/ 2056 h 4010996"/>
              <a:gd name="connsiteX3" fmla="*/ 804258 w 6319761"/>
              <a:gd name="connsiteY3" fmla="*/ 613597 h 4010996"/>
              <a:gd name="connsiteX4" fmla="*/ 1345909 w 6319761"/>
              <a:gd name="connsiteY4" fmla="*/ 106891 h 4010996"/>
              <a:gd name="connsiteX5" fmla="*/ 1974923 w 6319761"/>
              <a:gd name="connsiteY5" fmla="*/ 695136 h 4010996"/>
              <a:gd name="connsiteX6" fmla="*/ 2522398 w 6319761"/>
              <a:gd name="connsiteY6" fmla="*/ 48649 h 4010996"/>
              <a:gd name="connsiteX7" fmla="*/ 3058225 w 6319761"/>
              <a:gd name="connsiteY7" fmla="*/ 648542 h 4010996"/>
              <a:gd name="connsiteX8" fmla="*/ 3873613 w 6319761"/>
              <a:gd name="connsiteY8" fmla="*/ 54473 h 4010996"/>
              <a:gd name="connsiteX9" fmla="*/ 4310428 w 6319761"/>
              <a:gd name="connsiteY9" fmla="*/ 549531 h 4010996"/>
              <a:gd name="connsiteX10" fmla="*/ 4764716 w 6319761"/>
              <a:gd name="connsiteY10" fmla="*/ 671839 h 4010996"/>
              <a:gd name="connsiteX11" fmla="*/ 5481093 w 6319761"/>
              <a:gd name="connsiteY11" fmla="*/ 532058 h 4010996"/>
              <a:gd name="connsiteX12" fmla="*/ 5932200 w 6319761"/>
              <a:gd name="connsiteY12" fmla="*/ 50700 h 4010996"/>
              <a:gd name="connsiteX13" fmla="*/ 6232416 w 6319761"/>
              <a:gd name="connsiteY13" fmla="*/ 526234 h 4010996"/>
              <a:gd name="connsiteX14" fmla="*/ 4372553 w 6319761"/>
              <a:gd name="connsiteY14" fmla="*/ 2658757 h 4010996"/>
              <a:gd name="connsiteX15" fmla="*/ 3758262 w 6319761"/>
              <a:gd name="connsiteY15" fmla="*/ 4010996 h 4010996"/>
              <a:gd name="connsiteX16" fmla="*/ 2822291 w 6319761"/>
              <a:gd name="connsiteY16" fmla="*/ 2958271 h 4010996"/>
              <a:gd name="connsiteX0" fmla="*/ 2822291 w 6319761"/>
              <a:gd name="connsiteY0" fmla="*/ 2958271 h 4010996"/>
              <a:gd name="connsiteX1" fmla="*/ 231497 w 6319761"/>
              <a:gd name="connsiteY1" fmla="*/ 1535871 h 4010996"/>
              <a:gd name="connsiteX2" fmla="*/ 204365 w 6319761"/>
              <a:gd name="connsiteY2" fmla="*/ 2056 h 4010996"/>
              <a:gd name="connsiteX3" fmla="*/ 804258 w 6319761"/>
              <a:gd name="connsiteY3" fmla="*/ 613597 h 4010996"/>
              <a:gd name="connsiteX4" fmla="*/ 1345909 w 6319761"/>
              <a:gd name="connsiteY4" fmla="*/ 106891 h 4010996"/>
              <a:gd name="connsiteX5" fmla="*/ 1974923 w 6319761"/>
              <a:gd name="connsiteY5" fmla="*/ 695136 h 4010996"/>
              <a:gd name="connsiteX6" fmla="*/ 2522398 w 6319761"/>
              <a:gd name="connsiteY6" fmla="*/ 48649 h 4010996"/>
              <a:gd name="connsiteX7" fmla="*/ 3058225 w 6319761"/>
              <a:gd name="connsiteY7" fmla="*/ 648542 h 4010996"/>
              <a:gd name="connsiteX8" fmla="*/ 3873613 w 6319761"/>
              <a:gd name="connsiteY8" fmla="*/ 54473 h 4010996"/>
              <a:gd name="connsiteX9" fmla="*/ 4310428 w 6319761"/>
              <a:gd name="connsiteY9" fmla="*/ 549531 h 4010996"/>
              <a:gd name="connsiteX10" fmla="*/ 4764716 w 6319761"/>
              <a:gd name="connsiteY10" fmla="*/ 671839 h 4010996"/>
              <a:gd name="connsiteX11" fmla="*/ 5481093 w 6319761"/>
              <a:gd name="connsiteY11" fmla="*/ 532058 h 4010996"/>
              <a:gd name="connsiteX12" fmla="*/ 5932200 w 6319761"/>
              <a:gd name="connsiteY12" fmla="*/ 50700 h 4010996"/>
              <a:gd name="connsiteX13" fmla="*/ 6232416 w 6319761"/>
              <a:gd name="connsiteY13" fmla="*/ 526234 h 4010996"/>
              <a:gd name="connsiteX14" fmla="*/ 4372553 w 6319761"/>
              <a:gd name="connsiteY14" fmla="*/ 2658757 h 4010996"/>
              <a:gd name="connsiteX15" fmla="*/ 3758262 w 6319761"/>
              <a:gd name="connsiteY15" fmla="*/ 4010996 h 4010996"/>
              <a:gd name="connsiteX16" fmla="*/ 2822291 w 6319761"/>
              <a:gd name="connsiteY16" fmla="*/ 2958271 h 4010996"/>
              <a:gd name="connsiteX0" fmla="*/ 2822291 w 6319761"/>
              <a:gd name="connsiteY0" fmla="*/ 2958271 h 4010996"/>
              <a:gd name="connsiteX1" fmla="*/ 231497 w 6319761"/>
              <a:gd name="connsiteY1" fmla="*/ 1535871 h 4010996"/>
              <a:gd name="connsiteX2" fmla="*/ 204365 w 6319761"/>
              <a:gd name="connsiteY2" fmla="*/ 2056 h 4010996"/>
              <a:gd name="connsiteX3" fmla="*/ 804258 w 6319761"/>
              <a:gd name="connsiteY3" fmla="*/ 613597 h 4010996"/>
              <a:gd name="connsiteX4" fmla="*/ 1345909 w 6319761"/>
              <a:gd name="connsiteY4" fmla="*/ 106891 h 4010996"/>
              <a:gd name="connsiteX5" fmla="*/ 1974923 w 6319761"/>
              <a:gd name="connsiteY5" fmla="*/ 695136 h 4010996"/>
              <a:gd name="connsiteX6" fmla="*/ 2522398 w 6319761"/>
              <a:gd name="connsiteY6" fmla="*/ 48649 h 4010996"/>
              <a:gd name="connsiteX7" fmla="*/ 3058225 w 6319761"/>
              <a:gd name="connsiteY7" fmla="*/ 648542 h 4010996"/>
              <a:gd name="connsiteX8" fmla="*/ 3873613 w 6319761"/>
              <a:gd name="connsiteY8" fmla="*/ 54473 h 4010996"/>
              <a:gd name="connsiteX9" fmla="*/ 4310428 w 6319761"/>
              <a:gd name="connsiteY9" fmla="*/ 549531 h 4010996"/>
              <a:gd name="connsiteX10" fmla="*/ 4764716 w 6319761"/>
              <a:gd name="connsiteY10" fmla="*/ 671839 h 4010996"/>
              <a:gd name="connsiteX11" fmla="*/ 5481093 w 6319761"/>
              <a:gd name="connsiteY11" fmla="*/ 532058 h 4010996"/>
              <a:gd name="connsiteX12" fmla="*/ 5932200 w 6319761"/>
              <a:gd name="connsiteY12" fmla="*/ 50700 h 4010996"/>
              <a:gd name="connsiteX13" fmla="*/ 6232416 w 6319761"/>
              <a:gd name="connsiteY13" fmla="*/ 526234 h 4010996"/>
              <a:gd name="connsiteX14" fmla="*/ 4372553 w 6319761"/>
              <a:gd name="connsiteY14" fmla="*/ 2658757 h 4010996"/>
              <a:gd name="connsiteX15" fmla="*/ 3758262 w 6319761"/>
              <a:gd name="connsiteY15" fmla="*/ 4010996 h 4010996"/>
              <a:gd name="connsiteX16" fmla="*/ 2822291 w 6319761"/>
              <a:gd name="connsiteY16" fmla="*/ 2958271 h 4010996"/>
              <a:gd name="connsiteX0" fmla="*/ 2822291 w 6146992"/>
              <a:gd name="connsiteY0" fmla="*/ 2958271 h 4010996"/>
              <a:gd name="connsiteX1" fmla="*/ 231497 w 6146992"/>
              <a:gd name="connsiteY1" fmla="*/ 1535871 h 4010996"/>
              <a:gd name="connsiteX2" fmla="*/ 204365 w 6146992"/>
              <a:gd name="connsiteY2" fmla="*/ 2056 h 4010996"/>
              <a:gd name="connsiteX3" fmla="*/ 804258 w 6146992"/>
              <a:gd name="connsiteY3" fmla="*/ 613597 h 4010996"/>
              <a:gd name="connsiteX4" fmla="*/ 1345909 w 6146992"/>
              <a:gd name="connsiteY4" fmla="*/ 106891 h 4010996"/>
              <a:gd name="connsiteX5" fmla="*/ 1974923 w 6146992"/>
              <a:gd name="connsiteY5" fmla="*/ 695136 h 4010996"/>
              <a:gd name="connsiteX6" fmla="*/ 2522398 w 6146992"/>
              <a:gd name="connsiteY6" fmla="*/ 48649 h 4010996"/>
              <a:gd name="connsiteX7" fmla="*/ 3058225 w 6146992"/>
              <a:gd name="connsiteY7" fmla="*/ 648542 h 4010996"/>
              <a:gd name="connsiteX8" fmla="*/ 3873613 w 6146992"/>
              <a:gd name="connsiteY8" fmla="*/ 54473 h 4010996"/>
              <a:gd name="connsiteX9" fmla="*/ 4310428 w 6146992"/>
              <a:gd name="connsiteY9" fmla="*/ 549531 h 4010996"/>
              <a:gd name="connsiteX10" fmla="*/ 4764716 w 6146992"/>
              <a:gd name="connsiteY10" fmla="*/ 671839 h 4010996"/>
              <a:gd name="connsiteX11" fmla="*/ 5481093 w 6146992"/>
              <a:gd name="connsiteY11" fmla="*/ 532058 h 4010996"/>
              <a:gd name="connsiteX12" fmla="*/ 5932200 w 6146992"/>
              <a:gd name="connsiteY12" fmla="*/ 50700 h 4010996"/>
              <a:gd name="connsiteX13" fmla="*/ 6012283 w 6146992"/>
              <a:gd name="connsiteY13" fmla="*/ 907234 h 4010996"/>
              <a:gd name="connsiteX14" fmla="*/ 4372553 w 6146992"/>
              <a:gd name="connsiteY14" fmla="*/ 2658757 h 4010996"/>
              <a:gd name="connsiteX15" fmla="*/ 3758262 w 6146992"/>
              <a:gd name="connsiteY15" fmla="*/ 4010996 h 4010996"/>
              <a:gd name="connsiteX16" fmla="*/ 2822291 w 6146992"/>
              <a:gd name="connsiteY16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591189 w 6215783"/>
              <a:gd name="connsiteY6" fmla="*/ 48649 h 4010996"/>
              <a:gd name="connsiteX7" fmla="*/ 3127016 w 6215783"/>
              <a:gd name="connsiteY7" fmla="*/ 648542 h 4010996"/>
              <a:gd name="connsiteX8" fmla="*/ 3942404 w 6215783"/>
              <a:gd name="connsiteY8" fmla="*/ 54473 h 4010996"/>
              <a:gd name="connsiteX9" fmla="*/ 4379219 w 6215783"/>
              <a:gd name="connsiteY9" fmla="*/ 549531 h 4010996"/>
              <a:gd name="connsiteX10" fmla="*/ 4833507 w 6215783"/>
              <a:gd name="connsiteY10" fmla="*/ 671839 h 4010996"/>
              <a:gd name="connsiteX11" fmla="*/ 5549884 w 6215783"/>
              <a:gd name="connsiteY11" fmla="*/ 532058 h 4010996"/>
              <a:gd name="connsiteX12" fmla="*/ 6000991 w 6215783"/>
              <a:gd name="connsiteY12" fmla="*/ 50700 h 4010996"/>
              <a:gd name="connsiteX13" fmla="*/ 6081074 w 6215783"/>
              <a:gd name="connsiteY13" fmla="*/ 907234 h 4010996"/>
              <a:gd name="connsiteX14" fmla="*/ 4441344 w 6215783"/>
              <a:gd name="connsiteY14" fmla="*/ 2658757 h 4010996"/>
              <a:gd name="connsiteX15" fmla="*/ 3827053 w 6215783"/>
              <a:gd name="connsiteY15" fmla="*/ 4010996 h 4010996"/>
              <a:gd name="connsiteX16" fmla="*/ 2891082 w 6215783"/>
              <a:gd name="connsiteY16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591189 w 6215783"/>
              <a:gd name="connsiteY6" fmla="*/ 48649 h 4010996"/>
              <a:gd name="connsiteX7" fmla="*/ 3127016 w 6215783"/>
              <a:gd name="connsiteY7" fmla="*/ 648542 h 4010996"/>
              <a:gd name="connsiteX8" fmla="*/ 3942404 w 6215783"/>
              <a:gd name="connsiteY8" fmla="*/ 54473 h 4010996"/>
              <a:gd name="connsiteX9" fmla="*/ 4379219 w 6215783"/>
              <a:gd name="connsiteY9" fmla="*/ 549531 h 4010996"/>
              <a:gd name="connsiteX10" fmla="*/ 4977440 w 6215783"/>
              <a:gd name="connsiteY10" fmla="*/ 688772 h 4010996"/>
              <a:gd name="connsiteX11" fmla="*/ 5549884 w 6215783"/>
              <a:gd name="connsiteY11" fmla="*/ 532058 h 4010996"/>
              <a:gd name="connsiteX12" fmla="*/ 6000991 w 6215783"/>
              <a:gd name="connsiteY12" fmla="*/ 50700 h 4010996"/>
              <a:gd name="connsiteX13" fmla="*/ 6081074 w 6215783"/>
              <a:gd name="connsiteY13" fmla="*/ 907234 h 4010996"/>
              <a:gd name="connsiteX14" fmla="*/ 4441344 w 6215783"/>
              <a:gd name="connsiteY14" fmla="*/ 2658757 h 4010996"/>
              <a:gd name="connsiteX15" fmla="*/ 3827053 w 6215783"/>
              <a:gd name="connsiteY15" fmla="*/ 4010996 h 4010996"/>
              <a:gd name="connsiteX16" fmla="*/ 2891082 w 6215783"/>
              <a:gd name="connsiteY16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591189 w 6215783"/>
              <a:gd name="connsiteY6" fmla="*/ 48649 h 4010996"/>
              <a:gd name="connsiteX7" fmla="*/ 3127016 w 6215783"/>
              <a:gd name="connsiteY7" fmla="*/ 648542 h 4010996"/>
              <a:gd name="connsiteX8" fmla="*/ 3942404 w 6215783"/>
              <a:gd name="connsiteY8" fmla="*/ 54473 h 4010996"/>
              <a:gd name="connsiteX9" fmla="*/ 4379219 w 6215783"/>
              <a:gd name="connsiteY9" fmla="*/ 549531 h 4010996"/>
              <a:gd name="connsiteX10" fmla="*/ 4977440 w 6215783"/>
              <a:gd name="connsiteY10" fmla="*/ 688772 h 4010996"/>
              <a:gd name="connsiteX11" fmla="*/ 5549884 w 6215783"/>
              <a:gd name="connsiteY11" fmla="*/ 532058 h 4010996"/>
              <a:gd name="connsiteX12" fmla="*/ 6000991 w 6215783"/>
              <a:gd name="connsiteY12" fmla="*/ 50700 h 4010996"/>
              <a:gd name="connsiteX13" fmla="*/ 6081074 w 6215783"/>
              <a:gd name="connsiteY13" fmla="*/ 907234 h 4010996"/>
              <a:gd name="connsiteX14" fmla="*/ 4441344 w 6215783"/>
              <a:gd name="connsiteY14" fmla="*/ 2658757 h 4010996"/>
              <a:gd name="connsiteX15" fmla="*/ 3827053 w 6215783"/>
              <a:gd name="connsiteY15" fmla="*/ 4010996 h 4010996"/>
              <a:gd name="connsiteX16" fmla="*/ 2891082 w 6215783"/>
              <a:gd name="connsiteY16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591189 w 6215783"/>
              <a:gd name="connsiteY6" fmla="*/ 48649 h 4010996"/>
              <a:gd name="connsiteX7" fmla="*/ 3127016 w 6215783"/>
              <a:gd name="connsiteY7" fmla="*/ 648542 h 4010996"/>
              <a:gd name="connsiteX8" fmla="*/ 3942404 w 6215783"/>
              <a:gd name="connsiteY8" fmla="*/ 54473 h 4010996"/>
              <a:gd name="connsiteX9" fmla="*/ 4379219 w 6215783"/>
              <a:gd name="connsiteY9" fmla="*/ 549531 h 4010996"/>
              <a:gd name="connsiteX10" fmla="*/ 4977440 w 6215783"/>
              <a:gd name="connsiteY10" fmla="*/ 688772 h 4010996"/>
              <a:gd name="connsiteX11" fmla="*/ 5575284 w 6215783"/>
              <a:gd name="connsiteY11" fmla="*/ 515124 h 4010996"/>
              <a:gd name="connsiteX12" fmla="*/ 6000991 w 6215783"/>
              <a:gd name="connsiteY12" fmla="*/ 50700 h 4010996"/>
              <a:gd name="connsiteX13" fmla="*/ 6081074 w 6215783"/>
              <a:gd name="connsiteY13" fmla="*/ 907234 h 4010996"/>
              <a:gd name="connsiteX14" fmla="*/ 4441344 w 6215783"/>
              <a:gd name="connsiteY14" fmla="*/ 2658757 h 4010996"/>
              <a:gd name="connsiteX15" fmla="*/ 3827053 w 6215783"/>
              <a:gd name="connsiteY15" fmla="*/ 4010996 h 4010996"/>
              <a:gd name="connsiteX16" fmla="*/ 2891082 w 6215783"/>
              <a:gd name="connsiteY16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581664 w 6215783"/>
              <a:gd name="connsiteY6" fmla="*/ 396312 h 4010996"/>
              <a:gd name="connsiteX7" fmla="*/ 3127016 w 6215783"/>
              <a:gd name="connsiteY7" fmla="*/ 648542 h 4010996"/>
              <a:gd name="connsiteX8" fmla="*/ 3942404 w 6215783"/>
              <a:gd name="connsiteY8" fmla="*/ 54473 h 4010996"/>
              <a:gd name="connsiteX9" fmla="*/ 4379219 w 6215783"/>
              <a:gd name="connsiteY9" fmla="*/ 549531 h 4010996"/>
              <a:gd name="connsiteX10" fmla="*/ 4977440 w 6215783"/>
              <a:gd name="connsiteY10" fmla="*/ 688772 h 4010996"/>
              <a:gd name="connsiteX11" fmla="*/ 5575284 w 6215783"/>
              <a:gd name="connsiteY11" fmla="*/ 515124 h 4010996"/>
              <a:gd name="connsiteX12" fmla="*/ 6000991 w 6215783"/>
              <a:gd name="connsiteY12" fmla="*/ 50700 h 4010996"/>
              <a:gd name="connsiteX13" fmla="*/ 6081074 w 6215783"/>
              <a:gd name="connsiteY13" fmla="*/ 907234 h 4010996"/>
              <a:gd name="connsiteX14" fmla="*/ 4441344 w 6215783"/>
              <a:gd name="connsiteY14" fmla="*/ 2658757 h 4010996"/>
              <a:gd name="connsiteX15" fmla="*/ 3827053 w 6215783"/>
              <a:gd name="connsiteY15" fmla="*/ 4010996 h 4010996"/>
              <a:gd name="connsiteX16" fmla="*/ 2891082 w 6215783"/>
              <a:gd name="connsiteY16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405315 w 6215783"/>
              <a:gd name="connsiteY6" fmla="*/ 623587 h 4010996"/>
              <a:gd name="connsiteX7" fmla="*/ 2581664 w 6215783"/>
              <a:gd name="connsiteY7" fmla="*/ 396312 h 4010996"/>
              <a:gd name="connsiteX8" fmla="*/ 3127016 w 6215783"/>
              <a:gd name="connsiteY8" fmla="*/ 648542 h 4010996"/>
              <a:gd name="connsiteX9" fmla="*/ 3942404 w 6215783"/>
              <a:gd name="connsiteY9" fmla="*/ 54473 h 4010996"/>
              <a:gd name="connsiteX10" fmla="*/ 4379219 w 6215783"/>
              <a:gd name="connsiteY10" fmla="*/ 549531 h 4010996"/>
              <a:gd name="connsiteX11" fmla="*/ 4977440 w 6215783"/>
              <a:gd name="connsiteY11" fmla="*/ 688772 h 4010996"/>
              <a:gd name="connsiteX12" fmla="*/ 5575284 w 6215783"/>
              <a:gd name="connsiteY12" fmla="*/ 515124 h 4010996"/>
              <a:gd name="connsiteX13" fmla="*/ 6000991 w 6215783"/>
              <a:gd name="connsiteY13" fmla="*/ 50700 h 4010996"/>
              <a:gd name="connsiteX14" fmla="*/ 6081074 w 6215783"/>
              <a:gd name="connsiteY14" fmla="*/ 907234 h 4010996"/>
              <a:gd name="connsiteX15" fmla="*/ 4441344 w 6215783"/>
              <a:gd name="connsiteY15" fmla="*/ 2658757 h 4010996"/>
              <a:gd name="connsiteX16" fmla="*/ 3827053 w 6215783"/>
              <a:gd name="connsiteY16" fmla="*/ 4010996 h 4010996"/>
              <a:gd name="connsiteX17" fmla="*/ 2891082 w 6215783"/>
              <a:gd name="connsiteY17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5315 w 6215783"/>
              <a:gd name="connsiteY7" fmla="*/ 623587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5315 w 6215783"/>
              <a:gd name="connsiteY7" fmla="*/ 623587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5315 w 6215783"/>
              <a:gd name="connsiteY7" fmla="*/ 623587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5315 w 6215783"/>
              <a:gd name="connsiteY7" fmla="*/ 623587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5315 w 6215783"/>
              <a:gd name="connsiteY7" fmla="*/ 623587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3127016 w 6215783"/>
              <a:gd name="connsiteY9" fmla="*/ 648542 h 4010996"/>
              <a:gd name="connsiteX10" fmla="*/ 3942404 w 6215783"/>
              <a:gd name="connsiteY10" fmla="*/ 54473 h 4010996"/>
              <a:gd name="connsiteX11" fmla="*/ 4379219 w 6215783"/>
              <a:gd name="connsiteY11" fmla="*/ 549531 h 4010996"/>
              <a:gd name="connsiteX12" fmla="*/ 4977440 w 6215783"/>
              <a:gd name="connsiteY12" fmla="*/ 688772 h 4010996"/>
              <a:gd name="connsiteX13" fmla="*/ 5575284 w 6215783"/>
              <a:gd name="connsiteY13" fmla="*/ 515124 h 4010996"/>
              <a:gd name="connsiteX14" fmla="*/ 6000991 w 6215783"/>
              <a:gd name="connsiteY14" fmla="*/ 50700 h 4010996"/>
              <a:gd name="connsiteX15" fmla="*/ 6081074 w 6215783"/>
              <a:gd name="connsiteY15" fmla="*/ 907234 h 4010996"/>
              <a:gd name="connsiteX16" fmla="*/ 4441344 w 6215783"/>
              <a:gd name="connsiteY16" fmla="*/ 2658757 h 4010996"/>
              <a:gd name="connsiteX17" fmla="*/ 3827053 w 6215783"/>
              <a:gd name="connsiteY17" fmla="*/ 4010996 h 4010996"/>
              <a:gd name="connsiteX18" fmla="*/ 2891082 w 6215783"/>
              <a:gd name="connsiteY18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3127016 w 6215783"/>
              <a:gd name="connsiteY10" fmla="*/ 648542 h 4010996"/>
              <a:gd name="connsiteX11" fmla="*/ 3942404 w 6215783"/>
              <a:gd name="connsiteY11" fmla="*/ 54473 h 4010996"/>
              <a:gd name="connsiteX12" fmla="*/ 4379219 w 6215783"/>
              <a:gd name="connsiteY12" fmla="*/ 549531 h 4010996"/>
              <a:gd name="connsiteX13" fmla="*/ 4977440 w 6215783"/>
              <a:gd name="connsiteY13" fmla="*/ 688772 h 4010996"/>
              <a:gd name="connsiteX14" fmla="*/ 5575284 w 6215783"/>
              <a:gd name="connsiteY14" fmla="*/ 515124 h 4010996"/>
              <a:gd name="connsiteX15" fmla="*/ 6000991 w 6215783"/>
              <a:gd name="connsiteY15" fmla="*/ 50700 h 4010996"/>
              <a:gd name="connsiteX16" fmla="*/ 6081074 w 6215783"/>
              <a:gd name="connsiteY16" fmla="*/ 907234 h 4010996"/>
              <a:gd name="connsiteX17" fmla="*/ 4441344 w 6215783"/>
              <a:gd name="connsiteY17" fmla="*/ 2658757 h 4010996"/>
              <a:gd name="connsiteX18" fmla="*/ 3827053 w 6215783"/>
              <a:gd name="connsiteY18" fmla="*/ 4010996 h 4010996"/>
              <a:gd name="connsiteX19" fmla="*/ 2891082 w 6215783"/>
              <a:gd name="connsiteY19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57765 w 6215783"/>
              <a:gd name="connsiteY10" fmla="*/ 475950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57765 w 6215783"/>
              <a:gd name="connsiteY10" fmla="*/ 475950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57765 w 6215783"/>
              <a:gd name="connsiteY10" fmla="*/ 475950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57765 w 6215783"/>
              <a:gd name="connsiteY10" fmla="*/ 475950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37875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66450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66450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52915 w 6215783"/>
              <a:gd name="connsiteY6" fmla="*/ 45213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66450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1664 w 6215783"/>
              <a:gd name="connsiteY8" fmla="*/ 396312 h 4010996"/>
              <a:gd name="connsiteX9" fmla="*/ 2757740 w 6215783"/>
              <a:gd name="connsiteY9" fmla="*/ 666450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43478 w 6215783"/>
              <a:gd name="connsiteY10" fmla="*/ 452137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27016 w 6215783"/>
              <a:gd name="connsiteY11" fmla="*/ 648542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977440 w 6215783"/>
              <a:gd name="connsiteY14" fmla="*/ 688772 h 4010996"/>
              <a:gd name="connsiteX15" fmla="*/ 5575284 w 6215783"/>
              <a:gd name="connsiteY15" fmla="*/ 515124 h 4010996"/>
              <a:gd name="connsiteX16" fmla="*/ 6000991 w 6215783"/>
              <a:gd name="connsiteY16" fmla="*/ 50700 h 4010996"/>
              <a:gd name="connsiteX17" fmla="*/ 6081074 w 6215783"/>
              <a:gd name="connsiteY17" fmla="*/ 907234 h 4010996"/>
              <a:gd name="connsiteX18" fmla="*/ 4441344 w 6215783"/>
              <a:gd name="connsiteY18" fmla="*/ 2658757 h 4010996"/>
              <a:gd name="connsiteX19" fmla="*/ 3827053 w 6215783"/>
              <a:gd name="connsiteY19" fmla="*/ 4010996 h 4010996"/>
              <a:gd name="connsiteX20" fmla="*/ 2891082 w 6215783"/>
              <a:gd name="connsiteY20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624640 w 6215783"/>
              <a:gd name="connsiteY14" fmla="*/ 247350 h 4010996"/>
              <a:gd name="connsiteX15" fmla="*/ 4977440 w 6215783"/>
              <a:gd name="connsiteY15" fmla="*/ 688772 h 4010996"/>
              <a:gd name="connsiteX16" fmla="*/ 5575284 w 6215783"/>
              <a:gd name="connsiteY16" fmla="*/ 515124 h 4010996"/>
              <a:gd name="connsiteX17" fmla="*/ 6000991 w 6215783"/>
              <a:gd name="connsiteY17" fmla="*/ 50700 h 4010996"/>
              <a:gd name="connsiteX18" fmla="*/ 6081074 w 6215783"/>
              <a:gd name="connsiteY18" fmla="*/ 907234 h 4010996"/>
              <a:gd name="connsiteX19" fmla="*/ 4441344 w 6215783"/>
              <a:gd name="connsiteY19" fmla="*/ 2658757 h 4010996"/>
              <a:gd name="connsiteX20" fmla="*/ 3827053 w 6215783"/>
              <a:gd name="connsiteY20" fmla="*/ 4010996 h 4010996"/>
              <a:gd name="connsiteX21" fmla="*/ 2891082 w 6215783"/>
              <a:gd name="connsiteY21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379219 w 6215783"/>
              <a:gd name="connsiteY13" fmla="*/ 549531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575284 w 6215783"/>
              <a:gd name="connsiteY16" fmla="*/ 515124 h 4010996"/>
              <a:gd name="connsiteX17" fmla="*/ 6000991 w 6215783"/>
              <a:gd name="connsiteY17" fmla="*/ 50700 h 4010996"/>
              <a:gd name="connsiteX18" fmla="*/ 6081074 w 6215783"/>
              <a:gd name="connsiteY18" fmla="*/ 907234 h 4010996"/>
              <a:gd name="connsiteX19" fmla="*/ 4441344 w 6215783"/>
              <a:gd name="connsiteY19" fmla="*/ 2658757 h 4010996"/>
              <a:gd name="connsiteX20" fmla="*/ 3827053 w 6215783"/>
              <a:gd name="connsiteY20" fmla="*/ 4010996 h 4010996"/>
              <a:gd name="connsiteX21" fmla="*/ 2891082 w 6215783"/>
              <a:gd name="connsiteY21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575284 w 6215783"/>
              <a:gd name="connsiteY16" fmla="*/ 515124 h 4010996"/>
              <a:gd name="connsiteX17" fmla="*/ 6000991 w 6215783"/>
              <a:gd name="connsiteY17" fmla="*/ 50700 h 4010996"/>
              <a:gd name="connsiteX18" fmla="*/ 6081074 w 6215783"/>
              <a:gd name="connsiteY18" fmla="*/ 907234 h 4010996"/>
              <a:gd name="connsiteX19" fmla="*/ 4441344 w 6215783"/>
              <a:gd name="connsiteY19" fmla="*/ 2658757 h 4010996"/>
              <a:gd name="connsiteX20" fmla="*/ 3827053 w 6215783"/>
              <a:gd name="connsiteY20" fmla="*/ 4010996 h 4010996"/>
              <a:gd name="connsiteX21" fmla="*/ 2891082 w 6215783"/>
              <a:gd name="connsiteY21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575284 w 6215783"/>
              <a:gd name="connsiteY17" fmla="*/ 515124 h 4010996"/>
              <a:gd name="connsiteX18" fmla="*/ 6000991 w 6215783"/>
              <a:gd name="connsiteY18" fmla="*/ 50700 h 4010996"/>
              <a:gd name="connsiteX19" fmla="*/ 6081074 w 6215783"/>
              <a:gd name="connsiteY19" fmla="*/ 907234 h 4010996"/>
              <a:gd name="connsiteX20" fmla="*/ 4441344 w 6215783"/>
              <a:gd name="connsiteY20" fmla="*/ 2658757 h 4010996"/>
              <a:gd name="connsiteX21" fmla="*/ 3827053 w 6215783"/>
              <a:gd name="connsiteY21" fmla="*/ 4010996 h 4010996"/>
              <a:gd name="connsiteX22" fmla="*/ 2891082 w 6215783"/>
              <a:gd name="connsiteY22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575284 w 6215783"/>
              <a:gd name="connsiteY18" fmla="*/ 515124 h 4010996"/>
              <a:gd name="connsiteX19" fmla="*/ 6000991 w 6215783"/>
              <a:gd name="connsiteY19" fmla="*/ 50700 h 4010996"/>
              <a:gd name="connsiteX20" fmla="*/ 6081074 w 6215783"/>
              <a:gd name="connsiteY20" fmla="*/ 907234 h 4010996"/>
              <a:gd name="connsiteX21" fmla="*/ 4441344 w 6215783"/>
              <a:gd name="connsiteY21" fmla="*/ 2658757 h 4010996"/>
              <a:gd name="connsiteX22" fmla="*/ 3827053 w 6215783"/>
              <a:gd name="connsiteY22" fmla="*/ 4010996 h 4010996"/>
              <a:gd name="connsiteX23" fmla="*/ 2891082 w 6215783"/>
              <a:gd name="connsiteY23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75284 w 6215783"/>
              <a:gd name="connsiteY19" fmla="*/ 515124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51472 w 6215783"/>
              <a:gd name="connsiteY19" fmla="*/ 538936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51472 w 6215783"/>
              <a:gd name="connsiteY19" fmla="*/ 538936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0930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41131 w 6215783"/>
              <a:gd name="connsiteY13" fmla="*/ 573344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69706 w 6215783"/>
              <a:gd name="connsiteY13" fmla="*/ 578107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69706 w 6215783"/>
              <a:gd name="connsiteY13" fmla="*/ 578107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69706 w 6215783"/>
              <a:gd name="connsiteY13" fmla="*/ 578107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  <a:gd name="connsiteX0" fmla="*/ 2891082 w 6215783"/>
              <a:gd name="connsiteY0" fmla="*/ 2958271 h 4010996"/>
              <a:gd name="connsiteX1" fmla="*/ 300288 w 6215783"/>
              <a:gd name="connsiteY1" fmla="*/ 1535871 h 4010996"/>
              <a:gd name="connsiteX2" fmla="*/ 273156 w 6215783"/>
              <a:gd name="connsiteY2" fmla="*/ 2056 h 4010996"/>
              <a:gd name="connsiteX3" fmla="*/ 873049 w 6215783"/>
              <a:gd name="connsiteY3" fmla="*/ 613597 h 4010996"/>
              <a:gd name="connsiteX4" fmla="*/ 1414700 w 6215783"/>
              <a:gd name="connsiteY4" fmla="*/ 106891 h 4010996"/>
              <a:gd name="connsiteX5" fmla="*/ 2043714 w 6215783"/>
              <a:gd name="connsiteY5" fmla="*/ 695136 h 4010996"/>
              <a:gd name="connsiteX6" fmla="*/ 2233865 w 6215783"/>
              <a:gd name="connsiteY6" fmla="*/ 242587 h 4010996"/>
              <a:gd name="connsiteX7" fmla="*/ 2400552 w 6215783"/>
              <a:gd name="connsiteY7" fmla="*/ 652162 h 4010996"/>
              <a:gd name="connsiteX8" fmla="*/ 2586426 w 6215783"/>
              <a:gd name="connsiteY8" fmla="*/ 262962 h 4010996"/>
              <a:gd name="connsiteX9" fmla="*/ 2757740 w 6215783"/>
              <a:gd name="connsiteY9" fmla="*/ 666450 h 4010996"/>
              <a:gd name="connsiteX10" fmla="*/ 2953003 w 6215783"/>
              <a:gd name="connsiteY10" fmla="*/ 194962 h 4010996"/>
              <a:gd name="connsiteX11" fmla="*/ 3179404 w 6215783"/>
              <a:gd name="connsiteY11" fmla="*/ 658067 h 4010996"/>
              <a:gd name="connsiteX12" fmla="*/ 3942404 w 6215783"/>
              <a:gd name="connsiteY12" fmla="*/ 54473 h 4010996"/>
              <a:gd name="connsiteX13" fmla="*/ 4469706 w 6215783"/>
              <a:gd name="connsiteY13" fmla="*/ 578107 h 4010996"/>
              <a:gd name="connsiteX14" fmla="*/ 4624640 w 6215783"/>
              <a:gd name="connsiteY14" fmla="*/ 247350 h 4010996"/>
              <a:gd name="connsiteX15" fmla="*/ 4839328 w 6215783"/>
              <a:gd name="connsiteY15" fmla="*/ 669722 h 4010996"/>
              <a:gd name="connsiteX16" fmla="*/ 5043740 w 6215783"/>
              <a:gd name="connsiteY16" fmla="*/ 233062 h 4010996"/>
              <a:gd name="connsiteX17" fmla="*/ 5272340 w 6215783"/>
              <a:gd name="connsiteY17" fmla="*/ 628350 h 4010996"/>
              <a:gd name="connsiteX18" fmla="*/ 5396165 w 6215783"/>
              <a:gd name="connsiteY18" fmla="*/ 271162 h 4010996"/>
              <a:gd name="connsiteX19" fmla="*/ 5551472 w 6215783"/>
              <a:gd name="connsiteY19" fmla="*/ 581799 h 4010996"/>
              <a:gd name="connsiteX20" fmla="*/ 6000991 w 6215783"/>
              <a:gd name="connsiteY20" fmla="*/ 50700 h 4010996"/>
              <a:gd name="connsiteX21" fmla="*/ 6081074 w 6215783"/>
              <a:gd name="connsiteY21" fmla="*/ 907234 h 4010996"/>
              <a:gd name="connsiteX22" fmla="*/ 4441344 w 6215783"/>
              <a:gd name="connsiteY22" fmla="*/ 2658757 h 4010996"/>
              <a:gd name="connsiteX23" fmla="*/ 3827053 w 6215783"/>
              <a:gd name="connsiteY23" fmla="*/ 4010996 h 4010996"/>
              <a:gd name="connsiteX24" fmla="*/ 2891082 w 6215783"/>
              <a:gd name="connsiteY24" fmla="*/ 2958271 h 401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215783" h="4010996">
                <a:moveTo>
                  <a:pt x="2891082" y="2958271"/>
                </a:moveTo>
                <a:cubicBezTo>
                  <a:pt x="2255310" y="2552806"/>
                  <a:pt x="842442" y="2176740"/>
                  <a:pt x="300288" y="1535871"/>
                </a:cubicBezTo>
                <a:cubicBezTo>
                  <a:pt x="-241866" y="895002"/>
                  <a:pt x="77507" y="368846"/>
                  <a:pt x="273156" y="2056"/>
                </a:cubicBezTo>
                <a:cubicBezTo>
                  <a:pt x="432351" y="-40655"/>
                  <a:pt x="682792" y="596125"/>
                  <a:pt x="873049" y="613597"/>
                </a:cubicBezTo>
                <a:cubicBezTo>
                  <a:pt x="1050687" y="488377"/>
                  <a:pt x="1265212" y="261232"/>
                  <a:pt x="1414700" y="106891"/>
                </a:cubicBezTo>
                <a:cubicBezTo>
                  <a:pt x="1609811" y="260262"/>
                  <a:pt x="1876754" y="518468"/>
                  <a:pt x="2043714" y="695136"/>
                </a:cubicBezTo>
                <a:cubicBezTo>
                  <a:pt x="2168336" y="587577"/>
                  <a:pt x="2183123" y="383099"/>
                  <a:pt x="2233865" y="242587"/>
                </a:cubicBezTo>
                <a:cubicBezTo>
                  <a:pt x="2284607" y="435450"/>
                  <a:pt x="2325917" y="563041"/>
                  <a:pt x="2400552" y="652162"/>
                </a:cubicBezTo>
                <a:cubicBezTo>
                  <a:pt x="2503762" y="555546"/>
                  <a:pt x="2529643" y="398503"/>
                  <a:pt x="2586426" y="262962"/>
                </a:cubicBezTo>
                <a:cubicBezTo>
                  <a:pt x="2659451" y="432825"/>
                  <a:pt x="2662085" y="576787"/>
                  <a:pt x="2757740" y="666450"/>
                </a:cubicBezTo>
                <a:cubicBezTo>
                  <a:pt x="2867254" y="562249"/>
                  <a:pt x="2891457" y="369396"/>
                  <a:pt x="2953003" y="194962"/>
                </a:cubicBezTo>
                <a:cubicBezTo>
                  <a:pt x="3038362" y="406290"/>
                  <a:pt x="3138328" y="577501"/>
                  <a:pt x="3179404" y="658067"/>
                </a:cubicBezTo>
                <a:cubicBezTo>
                  <a:pt x="3452231" y="559025"/>
                  <a:pt x="3727880" y="210755"/>
                  <a:pt x="3942404" y="54473"/>
                </a:cubicBezTo>
                <a:cubicBezTo>
                  <a:pt x="4133632" y="253466"/>
                  <a:pt x="4270275" y="484049"/>
                  <a:pt x="4469706" y="578107"/>
                </a:cubicBezTo>
                <a:cubicBezTo>
                  <a:pt x="4578650" y="443565"/>
                  <a:pt x="4572562" y="409881"/>
                  <a:pt x="4624640" y="247350"/>
                </a:cubicBezTo>
                <a:cubicBezTo>
                  <a:pt x="4729106" y="470582"/>
                  <a:pt x="4655178" y="457790"/>
                  <a:pt x="4839328" y="669722"/>
                </a:cubicBezTo>
                <a:cubicBezTo>
                  <a:pt x="5004428" y="491129"/>
                  <a:pt x="4981096" y="412995"/>
                  <a:pt x="5043740" y="233062"/>
                </a:cubicBezTo>
                <a:cubicBezTo>
                  <a:pt x="5158771" y="429367"/>
                  <a:pt x="5166772" y="543418"/>
                  <a:pt x="5272340" y="628350"/>
                </a:cubicBezTo>
                <a:cubicBezTo>
                  <a:pt x="5368383" y="489444"/>
                  <a:pt x="5340912" y="405920"/>
                  <a:pt x="5396165" y="271162"/>
                </a:cubicBezTo>
                <a:cubicBezTo>
                  <a:pt x="5489518" y="417391"/>
                  <a:pt x="5445112" y="482811"/>
                  <a:pt x="5551472" y="581799"/>
                </a:cubicBezTo>
                <a:cubicBezTo>
                  <a:pt x="5648307" y="490287"/>
                  <a:pt x="5792290" y="219602"/>
                  <a:pt x="6000991" y="50700"/>
                </a:cubicBezTo>
                <a:cubicBezTo>
                  <a:pt x="6174747" y="312789"/>
                  <a:pt x="6341015" y="472558"/>
                  <a:pt x="6081074" y="907234"/>
                </a:cubicBezTo>
                <a:cubicBezTo>
                  <a:pt x="5821133" y="1341910"/>
                  <a:pt x="4817014" y="2141463"/>
                  <a:pt x="4441344" y="2658757"/>
                </a:cubicBezTo>
                <a:cubicBezTo>
                  <a:pt x="4065674" y="3176051"/>
                  <a:pt x="3988063" y="3510933"/>
                  <a:pt x="3827053" y="4010996"/>
                </a:cubicBezTo>
                <a:cubicBezTo>
                  <a:pt x="3641893" y="3630373"/>
                  <a:pt x="3412555" y="3297413"/>
                  <a:pt x="2891082" y="2958271"/>
                </a:cubicBezTo>
                <a:close/>
              </a:path>
            </a:pathLst>
          </a:cu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68018" y="4744188"/>
                <a:ext cx="439223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  .  . 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018" y="4744188"/>
                <a:ext cx="439223" cy="25763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36720" y="4737446"/>
                <a:ext cx="258661" cy="278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720" y="4737446"/>
                <a:ext cx="258661" cy="278346"/>
              </a:xfrm>
              <a:prstGeom prst="rect">
                <a:avLst/>
              </a:prstGeom>
              <a:blipFill rotWithShape="1">
                <a:blip r:embed="rId16"/>
                <a:stretch>
                  <a:fillRect l="-11905" r="-14286" b="-2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eform 22"/>
          <p:cNvSpPr/>
          <p:nvPr/>
        </p:nvSpPr>
        <p:spPr bwMode="auto">
          <a:xfrm>
            <a:off x="5052219" y="3433762"/>
            <a:ext cx="287867" cy="889000"/>
          </a:xfrm>
          <a:custGeom>
            <a:avLst/>
            <a:gdLst>
              <a:gd name="connsiteX0" fmla="*/ 0 w 287867"/>
              <a:gd name="connsiteY0" fmla="*/ 889000 h 889000"/>
              <a:gd name="connsiteX1" fmla="*/ 84667 w 287867"/>
              <a:gd name="connsiteY1" fmla="*/ 431800 h 889000"/>
              <a:gd name="connsiteX2" fmla="*/ 287867 w 287867"/>
              <a:gd name="connsiteY2" fmla="*/ 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867" h="889000">
                <a:moveTo>
                  <a:pt x="0" y="889000"/>
                </a:moveTo>
                <a:cubicBezTo>
                  <a:pt x="18344" y="734483"/>
                  <a:pt x="36689" y="579967"/>
                  <a:pt x="84667" y="431800"/>
                </a:cubicBezTo>
                <a:cubicBezTo>
                  <a:pt x="132645" y="283633"/>
                  <a:pt x="210256" y="141816"/>
                  <a:pt x="287867" y="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3"/>
          <p:cNvSpPr/>
          <p:nvPr/>
        </p:nvSpPr>
        <p:spPr bwMode="auto">
          <a:xfrm flipH="1">
            <a:off x="4448156" y="3512866"/>
            <a:ext cx="606427" cy="822062"/>
          </a:xfrm>
          <a:custGeom>
            <a:avLst/>
            <a:gdLst>
              <a:gd name="connsiteX0" fmla="*/ 0 w 287867"/>
              <a:gd name="connsiteY0" fmla="*/ 889000 h 889000"/>
              <a:gd name="connsiteX1" fmla="*/ 84667 w 287867"/>
              <a:gd name="connsiteY1" fmla="*/ 431800 h 889000"/>
              <a:gd name="connsiteX2" fmla="*/ 287867 w 287867"/>
              <a:gd name="connsiteY2" fmla="*/ 0 h 889000"/>
              <a:gd name="connsiteX0" fmla="*/ 0 w 635001"/>
              <a:gd name="connsiteY0" fmla="*/ 795867 h 795867"/>
              <a:gd name="connsiteX1" fmla="*/ 84667 w 635001"/>
              <a:gd name="connsiteY1" fmla="*/ 338667 h 795867"/>
              <a:gd name="connsiteX2" fmla="*/ 635001 w 635001"/>
              <a:gd name="connsiteY2" fmla="*/ 0 h 795867"/>
              <a:gd name="connsiteX0" fmla="*/ 0 w 635001"/>
              <a:gd name="connsiteY0" fmla="*/ 795867 h 795867"/>
              <a:gd name="connsiteX1" fmla="*/ 237067 w 635001"/>
              <a:gd name="connsiteY1" fmla="*/ 355600 h 795867"/>
              <a:gd name="connsiteX2" fmla="*/ 635001 w 635001"/>
              <a:gd name="connsiteY2" fmla="*/ 0 h 795867"/>
              <a:gd name="connsiteX0" fmla="*/ 0 w 635001"/>
              <a:gd name="connsiteY0" fmla="*/ 795867 h 795867"/>
              <a:gd name="connsiteX1" fmla="*/ 237067 w 635001"/>
              <a:gd name="connsiteY1" fmla="*/ 355600 h 795867"/>
              <a:gd name="connsiteX2" fmla="*/ 635001 w 635001"/>
              <a:gd name="connsiteY2" fmla="*/ 0 h 795867"/>
              <a:gd name="connsiteX0" fmla="*/ 0 w 623095"/>
              <a:gd name="connsiteY0" fmla="*/ 810155 h 810155"/>
              <a:gd name="connsiteX1" fmla="*/ 237067 w 623095"/>
              <a:gd name="connsiteY1" fmla="*/ 369888 h 810155"/>
              <a:gd name="connsiteX2" fmla="*/ 623095 w 623095"/>
              <a:gd name="connsiteY2" fmla="*/ 0 h 810155"/>
              <a:gd name="connsiteX0" fmla="*/ 0 w 606427"/>
              <a:gd name="connsiteY0" fmla="*/ 822062 h 822062"/>
              <a:gd name="connsiteX1" fmla="*/ 237067 w 606427"/>
              <a:gd name="connsiteY1" fmla="*/ 381795 h 822062"/>
              <a:gd name="connsiteX2" fmla="*/ 606427 w 606427"/>
              <a:gd name="connsiteY2" fmla="*/ 0 h 822062"/>
              <a:gd name="connsiteX0" fmla="*/ 0 w 606427"/>
              <a:gd name="connsiteY0" fmla="*/ 822062 h 822062"/>
              <a:gd name="connsiteX1" fmla="*/ 237067 w 606427"/>
              <a:gd name="connsiteY1" fmla="*/ 381795 h 822062"/>
              <a:gd name="connsiteX2" fmla="*/ 606427 w 606427"/>
              <a:gd name="connsiteY2" fmla="*/ 0 h 822062"/>
              <a:gd name="connsiteX0" fmla="*/ 0 w 606427"/>
              <a:gd name="connsiteY0" fmla="*/ 822062 h 822062"/>
              <a:gd name="connsiteX1" fmla="*/ 227542 w 606427"/>
              <a:gd name="connsiteY1" fmla="*/ 384177 h 822062"/>
              <a:gd name="connsiteX2" fmla="*/ 606427 w 606427"/>
              <a:gd name="connsiteY2" fmla="*/ 0 h 822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6427" h="822062">
                <a:moveTo>
                  <a:pt x="0" y="822062"/>
                </a:moveTo>
                <a:cubicBezTo>
                  <a:pt x="18344" y="667545"/>
                  <a:pt x="126471" y="521187"/>
                  <a:pt x="227542" y="384177"/>
                </a:cubicBezTo>
                <a:cubicBezTo>
                  <a:pt x="328613" y="247167"/>
                  <a:pt x="423776" y="141552"/>
                  <a:pt x="606427" y="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543560" y="678923"/>
            <a:ext cx="1379822" cy="898789"/>
            <a:chOff x="3231175" y="678923"/>
            <a:chExt cx="1379822" cy="898789"/>
          </a:xfrm>
        </p:grpSpPr>
        <p:sp>
          <p:nvSpPr>
            <p:cNvPr id="25" name="Freeform 24"/>
            <p:cNvSpPr/>
            <p:nvPr/>
          </p:nvSpPr>
          <p:spPr bwMode="auto">
            <a:xfrm flipV="1">
              <a:off x="3809310" y="678923"/>
              <a:ext cx="801687" cy="898789"/>
            </a:xfrm>
            <a:custGeom>
              <a:avLst/>
              <a:gdLst>
                <a:gd name="connsiteX0" fmla="*/ 0 w 287867"/>
                <a:gd name="connsiteY0" fmla="*/ 889000 h 889000"/>
                <a:gd name="connsiteX1" fmla="*/ 84667 w 287867"/>
                <a:gd name="connsiteY1" fmla="*/ 431800 h 889000"/>
                <a:gd name="connsiteX2" fmla="*/ 287867 w 287867"/>
                <a:gd name="connsiteY2" fmla="*/ 0 h 889000"/>
                <a:gd name="connsiteX0" fmla="*/ 352 w 787752"/>
                <a:gd name="connsiteY0" fmla="*/ 905933 h 905933"/>
                <a:gd name="connsiteX1" fmla="*/ 85019 w 787752"/>
                <a:gd name="connsiteY1" fmla="*/ 448733 h 905933"/>
                <a:gd name="connsiteX2" fmla="*/ 787752 w 787752"/>
                <a:gd name="connsiteY2" fmla="*/ 0 h 905933"/>
                <a:gd name="connsiteX0" fmla="*/ 352 w 787752"/>
                <a:gd name="connsiteY0" fmla="*/ 905933 h 905933"/>
                <a:gd name="connsiteX1" fmla="*/ 85019 w 787752"/>
                <a:gd name="connsiteY1" fmla="*/ 448733 h 905933"/>
                <a:gd name="connsiteX2" fmla="*/ 787752 w 787752"/>
                <a:gd name="connsiteY2" fmla="*/ 0 h 905933"/>
                <a:gd name="connsiteX0" fmla="*/ 0 w 787400"/>
                <a:gd name="connsiteY0" fmla="*/ 905933 h 905933"/>
                <a:gd name="connsiteX1" fmla="*/ 347134 w 787400"/>
                <a:gd name="connsiteY1" fmla="*/ 491066 h 905933"/>
                <a:gd name="connsiteX2" fmla="*/ 787400 w 787400"/>
                <a:gd name="connsiteY2" fmla="*/ 0 h 905933"/>
                <a:gd name="connsiteX0" fmla="*/ 0 w 787400"/>
                <a:gd name="connsiteY0" fmla="*/ 905933 h 905933"/>
                <a:gd name="connsiteX1" fmla="*/ 347134 w 787400"/>
                <a:gd name="connsiteY1" fmla="*/ 491066 h 905933"/>
                <a:gd name="connsiteX2" fmla="*/ 787400 w 787400"/>
                <a:gd name="connsiteY2" fmla="*/ 0 h 905933"/>
                <a:gd name="connsiteX0" fmla="*/ 0 w 780256"/>
                <a:gd name="connsiteY0" fmla="*/ 896408 h 896408"/>
                <a:gd name="connsiteX1" fmla="*/ 339990 w 780256"/>
                <a:gd name="connsiteY1" fmla="*/ 491066 h 896408"/>
                <a:gd name="connsiteX2" fmla="*/ 780256 w 780256"/>
                <a:gd name="connsiteY2" fmla="*/ 0 h 896408"/>
                <a:gd name="connsiteX0" fmla="*/ 0 w 785018"/>
                <a:gd name="connsiteY0" fmla="*/ 908314 h 908314"/>
                <a:gd name="connsiteX1" fmla="*/ 344752 w 785018"/>
                <a:gd name="connsiteY1" fmla="*/ 491066 h 908314"/>
                <a:gd name="connsiteX2" fmla="*/ 785018 w 785018"/>
                <a:gd name="connsiteY2" fmla="*/ 0 h 908314"/>
                <a:gd name="connsiteX0" fmla="*/ 0 w 785018"/>
                <a:gd name="connsiteY0" fmla="*/ 908314 h 908314"/>
                <a:gd name="connsiteX1" fmla="*/ 344752 w 785018"/>
                <a:gd name="connsiteY1" fmla="*/ 491066 h 908314"/>
                <a:gd name="connsiteX2" fmla="*/ 785018 w 785018"/>
                <a:gd name="connsiteY2" fmla="*/ 0 h 908314"/>
                <a:gd name="connsiteX0" fmla="*/ 0 w 785018"/>
                <a:gd name="connsiteY0" fmla="*/ 908314 h 908314"/>
                <a:gd name="connsiteX1" fmla="*/ 356658 w 785018"/>
                <a:gd name="connsiteY1" fmla="*/ 479160 h 908314"/>
                <a:gd name="connsiteX2" fmla="*/ 785018 w 785018"/>
                <a:gd name="connsiteY2" fmla="*/ 0 h 908314"/>
                <a:gd name="connsiteX0" fmla="*/ 0 w 801687"/>
                <a:gd name="connsiteY0" fmla="*/ 898789 h 898789"/>
                <a:gd name="connsiteX1" fmla="*/ 356658 w 801687"/>
                <a:gd name="connsiteY1" fmla="*/ 469635 h 898789"/>
                <a:gd name="connsiteX2" fmla="*/ 801687 w 801687"/>
                <a:gd name="connsiteY2" fmla="*/ 0 h 898789"/>
                <a:gd name="connsiteX0" fmla="*/ 0 w 801687"/>
                <a:gd name="connsiteY0" fmla="*/ 898789 h 898789"/>
                <a:gd name="connsiteX1" fmla="*/ 356658 w 801687"/>
                <a:gd name="connsiteY1" fmla="*/ 469635 h 898789"/>
                <a:gd name="connsiteX2" fmla="*/ 801687 w 801687"/>
                <a:gd name="connsiteY2" fmla="*/ 0 h 898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1687" h="898789">
                  <a:moveTo>
                    <a:pt x="0" y="898789"/>
                  </a:moveTo>
                  <a:cubicBezTo>
                    <a:pt x="190322" y="643201"/>
                    <a:pt x="223044" y="619433"/>
                    <a:pt x="356658" y="469635"/>
                  </a:cubicBezTo>
                  <a:cubicBezTo>
                    <a:pt x="490272" y="319837"/>
                    <a:pt x="546541" y="250825"/>
                    <a:pt x="801687" y="0"/>
                  </a:cubicBezTo>
                </a:path>
              </a:pathLst>
            </a:custGeom>
            <a:noFill/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/>
            <p:nvPr/>
          </p:nvSpPr>
          <p:spPr bwMode="auto">
            <a:xfrm flipH="1" flipV="1">
              <a:off x="3231175" y="687383"/>
              <a:ext cx="593463" cy="798250"/>
            </a:xfrm>
            <a:custGeom>
              <a:avLst/>
              <a:gdLst>
                <a:gd name="connsiteX0" fmla="*/ 0 w 287867"/>
                <a:gd name="connsiteY0" fmla="*/ 889000 h 889000"/>
                <a:gd name="connsiteX1" fmla="*/ 84667 w 287867"/>
                <a:gd name="connsiteY1" fmla="*/ 431800 h 889000"/>
                <a:gd name="connsiteX2" fmla="*/ 287867 w 287867"/>
                <a:gd name="connsiteY2" fmla="*/ 0 h 889000"/>
                <a:gd name="connsiteX0" fmla="*/ 0 w 635001"/>
                <a:gd name="connsiteY0" fmla="*/ 795867 h 795867"/>
                <a:gd name="connsiteX1" fmla="*/ 84667 w 635001"/>
                <a:gd name="connsiteY1" fmla="*/ 338667 h 795867"/>
                <a:gd name="connsiteX2" fmla="*/ 635001 w 635001"/>
                <a:gd name="connsiteY2" fmla="*/ 0 h 795867"/>
                <a:gd name="connsiteX0" fmla="*/ 0 w 635001"/>
                <a:gd name="connsiteY0" fmla="*/ 795867 h 795867"/>
                <a:gd name="connsiteX1" fmla="*/ 237067 w 635001"/>
                <a:gd name="connsiteY1" fmla="*/ 355600 h 795867"/>
                <a:gd name="connsiteX2" fmla="*/ 635001 w 635001"/>
                <a:gd name="connsiteY2" fmla="*/ 0 h 795867"/>
                <a:gd name="connsiteX0" fmla="*/ 0 w 635001"/>
                <a:gd name="connsiteY0" fmla="*/ 795867 h 795867"/>
                <a:gd name="connsiteX1" fmla="*/ 237067 w 635001"/>
                <a:gd name="connsiteY1" fmla="*/ 355600 h 795867"/>
                <a:gd name="connsiteX2" fmla="*/ 635001 w 635001"/>
                <a:gd name="connsiteY2" fmla="*/ 0 h 795867"/>
                <a:gd name="connsiteX0" fmla="*/ 0 w 643468"/>
                <a:gd name="connsiteY0" fmla="*/ 711201 h 711201"/>
                <a:gd name="connsiteX1" fmla="*/ 237067 w 643468"/>
                <a:gd name="connsiteY1" fmla="*/ 270934 h 711201"/>
                <a:gd name="connsiteX2" fmla="*/ 643468 w 643468"/>
                <a:gd name="connsiteY2" fmla="*/ 0 h 711201"/>
                <a:gd name="connsiteX0" fmla="*/ 0 w 643468"/>
                <a:gd name="connsiteY0" fmla="*/ 711201 h 711201"/>
                <a:gd name="connsiteX1" fmla="*/ 262467 w 643468"/>
                <a:gd name="connsiteY1" fmla="*/ 431801 h 711201"/>
                <a:gd name="connsiteX2" fmla="*/ 643468 w 643468"/>
                <a:gd name="connsiteY2" fmla="*/ 0 h 711201"/>
                <a:gd name="connsiteX0" fmla="*/ 0 w 651935"/>
                <a:gd name="connsiteY0" fmla="*/ 541867 h 541867"/>
                <a:gd name="connsiteX1" fmla="*/ 270934 w 651935"/>
                <a:gd name="connsiteY1" fmla="*/ 431801 h 541867"/>
                <a:gd name="connsiteX2" fmla="*/ 651935 w 651935"/>
                <a:gd name="connsiteY2" fmla="*/ 0 h 541867"/>
                <a:gd name="connsiteX0" fmla="*/ 0 w 635002"/>
                <a:gd name="connsiteY0" fmla="*/ 812801 h 812801"/>
                <a:gd name="connsiteX1" fmla="*/ 254001 w 635002"/>
                <a:gd name="connsiteY1" fmla="*/ 431801 h 812801"/>
                <a:gd name="connsiteX2" fmla="*/ 635002 w 635002"/>
                <a:gd name="connsiteY2" fmla="*/ 0 h 812801"/>
                <a:gd name="connsiteX0" fmla="*/ 0 w 635002"/>
                <a:gd name="connsiteY0" fmla="*/ 812801 h 812801"/>
                <a:gd name="connsiteX1" fmla="*/ 254001 w 635002"/>
                <a:gd name="connsiteY1" fmla="*/ 431801 h 812801"/>
                <a:gd name="connsiteX2" fmla="*/ 635002 w 635002"/>
                <a:gd name="connsiteY2" fmla="*/ 0 h 812801"/>
                <a:gd name="connsiteX0" fmla="*/ 0 w 635002"/>
                <a:gd name="connsiteY0" fmla="*/ 812801 h 812801"/>
                <a:gd name="connsiteX1" fmla="*/ 635002 w 635002"/>
                <a:gd name="connsiteY1" fmla="*/ 0 h 812801"/>
                <a:gd name="connsiteX0" fmla="*/ 0 w 635002"/>
                <a:gd name="connsiteY0" fmla="*/ 812801 h 812801"/>
                <a:gd name="connsiteX1" fmla="*/ 217044 w 635002"/>
                <a:gd name="connsiteY1" fmla="*/ 444232 h 812801"/>
                <a:gd name="connsiteX2" fmla="*/ 635002 w 635002"/>
                <a:gd name="connsiteY2" fmla="*/ 0 h 812801"/>
                <a:gd name="connsiteX0" fmla="*/ 0 w 635002"/>
                <a:gd name="connsiteY0" fmla="*/ 812801 h 812801"/>
                <a:gd name="connsiteX1" fmla="*/ 217044 w 635002"/>
                <a:gd name="connsiteY1" fmla="*/ 444232 h 812801"/>
                <a:gd name="connsiteX2" fmla="*/ 635002 w 635002"/>
                <a:gd name="connsiteY2" fmla="*/ 0 h 812801"/>
                <a:gd name="connsiteX0" fmla="*/ 0 w 635002"/>
                <a:gd name="connsiteY0" fmla="*/ 812801 h 812801"/>
                <a:gd name="connsiteX1" fmla="*/ 217044 w 635002"/>
                <a:gd name="connsiteY1" fmla="*/ 444232 h 812801"/>
                <a:gd name="connsiteX2" fmla="*/ 635002 w 635002"/>
                <a:gd name="connsiteY2" fmla="*/ 0 h 812801"/>
                <a:gd name="connsiteX0" fmla="*/ 0 w 584202"/>
                <a:gd name="connsiteY0" fmla="*/ 838201 h 838201"/>
                <a:gd name="connsiteX1" fmla="*/ 217044 w 584202"/>
                <a:gd name="connsiteY1" fmla="*/ 469632 h 838201"/>
                <a:gd name="connsiteX2" fmla="*/ 584202 w 584202"/>
                <a:gd name="connsiteY2" fmla="*/ 0 h 838201"/>
                <a:gd name="connsiteX0" fmla="*/ 0 w 567269"/>
                <a:gd name="connsiteY0" fmla="*/ 795868 h 795868"/>
                <a:gd name="connsiteX1" fmla="*/ 217044 w 567269"/>
                <a:gd name="connsiteY1" fmla="*/ 427299 h 795868"/>
                <a:gd name="connsiteX2" fmla="*/ 567269 w 567269"/>
                <a:gd name="connsiteY2" fmla="*/ 0 h 795868"/>
                <a:gd name="connsiteX0" fmla="*/ 0 w 567269"/>
                <a:gd name="connsiteY0" fmla="*/ 795868 h 795868"/>
                <a:gd name="connsiteX1" fmla="*/ 217044 w 567269"/>
                <a:gd name="connsiteY1" fmla="*/ 427299 h 795868"/>
                <a:gd name="connsiteX2" fmla="*/ 567269 w 567269"/>
                <a:gd name="connsiteY2" fmla="*/ 0 h 795868"/>
                <a:gd name="connsiteX0" fmla="*/ 0 w 567269"/>
                <a:gd name="connsiteY0" fmla="*/ 795868 h 795868"/>
                <a:gd name="connsiteX1" fmla="*/ 225510 w 567269"/>
                <a:gd name="connsiteY1" fmla="*/ 384966 h 795868"/>
                <a:gd name="connsiteX2" fmla="*/ 567269 w 567269"/>
                <a:gd name="connsiteY2" fmla="*/ 0 h 795868"/>
                <a:gd name="connsiteX0" fmla="*/ 0 w 567269"/>
                <a:gd name="connsiteY0" fmla="*/ 795868 h 795868"/>
                <a:gd name="connsiteX1" fmla="*/ 267844 w 567269"/>
                <a:gd name="connsiteY1" fmla="*/ 384966 h 795868"/>
                <a:gd name="connsiteX2" fmla="*/ 567269 w 567269"/>
                <a:gd name="connsiteY2" fmla="*/ 0 h 795868"/>
                <a:gd name="connsiteX0" fmla="*/ 0 w 586319"/>
                <a:gd name="connsiteY0" fmla="*/ 803012 h 803012"/>
                <a:gd name="connsiteX1" fmla="*/ 286894 w 586319"/>
                <a:gd name="connsiteY1" fmla="*/ 384966 h 803012"/>
                <a:gd name="connsiteX2" fmla="*/ 586319 w 586319"/>
                <a:gd name="connsiteY2" fmla="*/ 0 h 803012"/>
                <a:gd name="connsiteX0" fmla="*/ 0 w 593463"/>
                <a:gd name="connsiteY0" fmla="*/ 798250 h 798250"/>
                <a:gd name="connsiteX1" fmla="*/ 294038 w 593463"/>
                <a:gd name="connsiteY1" fmla="*/ 384966 h 798250"/>
                <a:gd name="connsiteX2" fmla="*/ 593463 w 593463"/>
                <a:gd name="connsiteY2" fmla="*/ 0 h 798250"/>
                <a:gd name="connsiteX0" fmla="*/ 0 w 593463"/>
                <a:gd name="connsiteY0" fmla="*/ 798250 h 798250"/>
                <a:gd name="connsiteX1" fmla="*/ 294038 w 593463"/>
                <a:gd name="connsiteY1" fmla="*/ 384966 h 798250"/>
                <a:gd name="connsiteX2" fmla="*/ 593463 w 593463"/>
                <a:gd name="connsiteY2" fmla="*/ 0 h 798250"/>
                <a:gd name="connsiteX0" fmla="*/ 0 w 593463"/>
                <a:gd name="connsiteY0" fmla="*/ 798250 h 798250"/>
                <a:gd name="connsiteX1" fmla="*/ 284513 w 593463"/>
                <a:gd name="connsiteY1" fmla="*/ 380204 h 798250"/>
                <a:gd name="connsiteX2" fmla="*/ 593463 w 593463"/>
                <a:gd name="connsiteY2" fmla="*/ 0 h 798250"/>
                <a:gd name="connsiteX0" fmla="*/ 0 w 593463"/>
                <a:gd name="connsiteY0" fmla="*/ 798250 h 798250"/>
                <a:gd name="connsiteX1" fmla="*/ 284513 w 593463"/>
                <a:gd name="connsiteY1" fmla="*/ 380204 h 798250"/>
                <a:gd name="connsiteX2" fmla="*/ 593463 w 593463"/>
                <a:gd name="connsiteY2" fmla="*/ 0 h 79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93463" h="798250">
                  <a:moveTo>
                    <a:pt x="0" y="798250"/>
                  </a:moveTo>
                  <a:cubicBezTo>
                    <a:pt x="148989" y="561271"/>
                    <a:pt x="134201" y="577496"/>
                    <a:pt x="284513" y="380204"/>
                  </a:cubicBezTo>
                  <a:lnTo>
                    <a:pt x="593463" y="0"/>
                  </a:lnTo>
                </a:path>
              </a:pathLst>
            </a:custGeom>
            <a:noFill/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70098" y="78102"/>
                <a:ext cx="439223" cy="2576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.  .  . </m:t>
                      </m:r>
                    </m:oMath>
                  </m:oMathPara>
                </a14:m>
                <a:endParaRPr lang="en-US" i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098" y="78102"/>
                <a:ext cx="439223" cy="25763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4275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Oval 1"/>
          <p:cNvSpPr>
            <a:spLocks noChangeArrowheads="1"/>
          </p:cNvSpPr>
          <p:nvPr/>
        </p:nvSpPr>
        <p:spPr bwMode="auto">
          <a:xfrm>
            <a:off x="2560638" y="32004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(a = 4 * Y)</a:t>
            </a:r>
          </a:p>
        </p:txBody>
      </p:sp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5486400" y="1554163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(d = c * Y)</a:t>
            </a:r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5486400" y="32004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2000"/>
              <a:t>+</a:t>
            </a:r>
          </a:p>
          <a:p>
            <a:pPr algn="ctr"/>
            <a:r>
              <a:rPr lang="en-US" altLang="en-US" sz="1400"/>
              <a:t>(c = Y + Z)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468563" y="1646238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2000"/>
              <a:t>+</a:t>
            </a:r>
          </a:p>
          <a:p>
            <a:pPr algn="ctr"/>
            <a:r>
              <a:rPr lang="en-US" altLang="en-US" sz="1400"/>
              <a:t>(b = Z + a)</a:t>
            </a: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932238" y="4572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(h = b * d)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>
            <a:off x="3198813" y="1006475"/>
            <a:ext cx="735012" cy="731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937125" y="1006475"/>
            <a:ext cx="9144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3017838" y="2651125"/>
            <a:ext cx="1587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6035675" y="2560638"/>
            <a:ext cx="1588" cy="639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651125" y="50292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389438" y="59436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Z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4297363" y="50292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Y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flipV="1">
            <a:off x="5121275" y="4113213"/>
            <a:ext cx="549275" cy="917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V="1">
            <a:off x="5394325" y="4113213"/>
            <a:ext cx="274638" cy="1831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flipV="1">
            <a:off x="4389438" y="2559050"/>
            <a:ext cx="1646237" cy="2471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3108325" y="4206875"/>
            <a:ext cx="1588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89" name="AutoShape 17"/>
          <p:cNvCxnSpPr>
            <a:cxnSpLocks noChangeShapeType="1"/>
            <a:stCxn id="3076" idx="2"/>
            <a:endCxn id="3083" idx="1"/>
          </p:cNvCxnSpPr>
          <p:nvPr/>
        </p:nvCxnSpPr>
        <p:spPr bwMode="auto">
          <a:xfrm rot="10800000" flipH="1" flipV="1">
            <a:off x="2468562" y="2149475"/>
            <a:ext cx="1920875" cy="3976687"/>
          </a:xfrm>
          <a:prstGeom prst="bentConnector3">
            <a:avLst>
              <a:gd name="adj1" fmla="val -119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2835275" y="1920875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4297363" y="707232"/>
            <a:ext cx="274637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Oval 20"/>
          <p:cNvSpPr>
            <a:spLocks noChangeArrowheads="1"/>
          </p:cNvSpPr>
          <p:nvPr/>
        </p:nvSpPr>
        <p:spPr bwMode="auto">
          <a:xfrm>
            <a:off x="2835275" y="1920875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Oval 21"/>
          <p:cNvSpPr>
            <a:spLocks noChangeArrowheads="1"/>
          </p:cNvSpPr>
          <p:nvPr/>
        </p:nvSpPr>
        <p:spPr bwMode="auto">
          <a:xfrm>
            <a:off x="5851525" y="1789564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Oval 22"/>
          <p:cNvSpPr>
            <a:spLocks noChangeArrowheads="1"/>
          </p:cNvSpPr>
          <p:nvPr/>
        </p:nvSpPr>
        <p:spPr bwMode="auto">
          <a:xfrm>
            <a:off x="5851525" y="3475038"/>
            <a:ext cx="274638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Oval 23"/>
          <p:cNvSpPr>
            <a:spLocks noChangeArrowheads="1"/>
          </p:cNvSpPr>
          <p:nvPr/>
        </p:nvSpPr>
        <p:spPr bwMode="auto">
          <a:xfrm>
            <a:off x="2926556" y="3458668"/>
            <a:ext cx="274637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3108325" y="4206875"/>
            <a:ext cx="1279525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74638" y="274638"/>
            <a:ext cx="17367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Figure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Oval 1"/>
          <p:cNvSpPr>
            <a:spLocks noChangeArrowheads="1"/>
          </p:cNvSpPr>
          <p:nvPr/>
        </p:nvSpPr>
        <p:spPr bwMode="auto">
          <a:xfrm>
            <a:off x="2560638" y="32004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(a = 4 * 1)</a:t>
            </a:r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5486400" y="1554163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(d = 3 * 1)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5486400" y="32004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2000"/>
              <a:t>+</a:t>
            </a:r>
          </a:p>
          <a:p>
            <a:pPr algn="ctr"/>
            <a:r>
              <a:rPr lang="en-US" altLang="en-US" sz="1400"/>
              <a:t>(c = 1 + 2)</a:t>
            </a:r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2468563" y="1646238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2000"/>
              <a:t>+</a:t>
            </a:r>
          </a:p>
          <a:p>
            <a:pPr algn="ctr"/>
            <a:r>
              <a:rPr lang="en-US" altLang="en-US" sz="1400"/>
              <a:t>(b = 2 + 4)</a:t>
            </a: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3932238" y="4572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 dirty="0"/>
              <a:t>X</a:t>
            </a:r>
          </a:p>
          <a:p>
            <a:pPr algn="ctr"/>
            <a:r>
              <a:rPr lang="en-US" altLang="en-US" sz="1400" dirty="0"/>
              <a:t>(h = 6 * 3)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3198813" y="1006475"/>
            <a:ext cx="735012" cy="731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937125" y="1006475"/>
            <a:ext cx="9144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017838" y="2651125"/>
            <a:ext cx="1587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035675" y="2560638"/>
            <a:ext cx="1588" cy="639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651125" y="50292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389438" y="59436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Z=2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4297363" y="50292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Y=1</a:t>
            </a: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V="1">
            <a:off x="5121275" y="4113213"/>
            <a:ext cx="549275" cy="917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V="1">
            <a:off x="5394325" y="4113213"/>
            <a:ext cx="274638" cy="1831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4389438" y="2559050"/>
            <a:ext cx="1646237" cy="2471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3108325" y="4206875"/>
            <a:ext cx="1588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13" name="AutoShape 17"/>
          <p:cNvCxnSpPr>
            <a:cxnSpLocks noChangeShapeType="1"/>
            <a:stCxn id="4100" idx="2"/>
            <a:endCxn id="4107" idx="1"/>
          </p:cNvCxnSpPr>
          <p:nvPr/>
        </p:nvCxnSpPr>
        <p:spPr bwMode="auto">
          <a:xfrm rot="10800000" flipH="1" flipV="1">
            <a:off x="2468562" y="2149475"/>
            <a:ext cx="1920875" cy="3976687"/>
          </a:xfrm>
          <a:prstGeom prst="bentConnector3">
            <a:avLst>
              <a:gd name="adj1" fmla="val -119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2835275" y="1920875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4297363" y="692450"/>
            <a:ext cx="274637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2835275" y="1920875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5851525" y="1800661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>
            <a:off x="5851525" y="3475038"/>
            <a:ext cx="274638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2926556" y="3452020"/>
            <a:ext cx="274637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3108325" y="4206875"/>
            <a:ext cx="1279525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74638" y="274638"/>
            <a:ext cx="17367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Figure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Oval 1"/>
          <p:cNvSpPr>
            <a:spLocks noChangeArrowheads="1"/>
          </p:cNvSpPr>
          <p:nvPr/>
        </p:nvSpPr>
        <p:spPr bwMode="auto">
          <a:xfrm>
            <a:off x="2560638" y="32004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(a = 4 * Y)</a:t>
            </a:r>
          </a:p>
        </p:txBody>
      </p:sp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5486400" y="1554163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(d = c * Y)</a:t>
            </a:r>
          </a:p>
        </p:txBody>
      </p:sp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5486400" y="32004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2000"/>
              <a:t>+</a:t>
            </a:r>
          </a:p>
          <a:p>
            <a:pPr algn="ctr"/>
            <a:r>
              <a:rPr lang="en-US" altLang="en-US" sz="1400"/>
              <a:t>(c = Y + Z)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2468563" y="1646238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2000"/>
              <a:t>+</a:t>
            </a:r>
          </a:p>
          <a:p>
            <a:pPr algn="ctr"/>
            <a:r>
              <a:rPr lang="en-US" altLang="en-US" sz="1400"/>
              <a:t>(b =Z + a)</a:t>
            </a: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3932238" y="457200"/>
            <a:ext cx="1006475" cy="10064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7347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 sz="1400"/>
              <a:t>X</a:t>
            </a:r>
          </a:p>
          <a:p>
            <a:pPr algn="ctr"/>
            <a:r>
              <a:rPr lang="en-US" altLang="en-US" sz="1400"/>
              <a:t>(h = b * d)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H="1">
            <a:off x="3198813" y="1006475"/>
            <a:ext cx="735012" cy="731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937125" y="1006475"/>
            <a:ext cx="9144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17838" y="2651125"/>
            <a:ext cx="1587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035675" y="2560638"/>
            <a:ext cx="1588" cy="639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651125" y="50292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389438" y="59436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Z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297363" y="5029200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Y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5121275" y="4113213"/>
            <a:ext cx="549275" cy="917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5394325" y="4113213"/>
            <a:ext cx="274638" cy="18319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V="1">
            <a:off x="4389438" y="2559050"/>
            <a:ext cx="1646237" cy="2471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3108325" y="4206875"/>
            <a:ext cx="1588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37" name="AutoShape 17"/>
          <p:cNvCxnSpPr>
            <a:cxnSpLocks noChangeShapeType="1"/>
            <a:stCxn id="5124" idx="2"/>
            <a:endCxn id="5131" idx="1"/>
          </p:cNvCxnSpPr>
          <p:nvPr/>
        </p:nvCxnSpPr>
        <p:spPr bwMode="auto">
          <a:xfrm rot="10800000" flipH="1" flipV="1">
            <a:off x="2468562" y="2149475"/>
            <a:ext cx="1920875" cy="3976687"/>
          </a:xfrm>
          <a:prstGeom prst="bentConnector3">
            <a:avLst>
              <a:gd name="adj1" fmla="val -11901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2835275" y="1920875"/>
            <a:ext cx="274638" cy="274638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4297363" y="707232"/>
            <a:ext cx="274637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2835275" y="1920875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5851525" y="1794668"/>
            <a:ext cx="274638" cy="2746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Oval 22"/>
          <p:cNvSpPr>
            <a:spLocks noChangeArrowheads="1"/>
          </p:cNvSpPr>
          <p:nvPr/>
        </p:nvSpPr>
        <p:spPr bwMode="auto">
          <a:xfrm>
            <a:off x="5851525" y="3475038"/>
            <a:ext cx="274638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Oval 23"/>
          <p:cNvSpPr>
            <a:spLocks noChangeArrowheads="1"/>
          </p:cNvSpPr>
          <p:nvPr/>
        </p:nvSpPr>
        <p:spPr bwMode="auto">
          <a:xfrm>
            <a:off x="2914176" y="3455193"/>
            <a:ext cx="274637" cy="27463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3108325" y="4206875"/>
            <a:ext cx="1279525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657600" y="4246563"/>
            <a:ext cx="4572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4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2835275" y="4572000"/>
            <a:ext cx="1825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2743200" y="4572000"/>
            <a:ext cx="2746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Y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3108325" y="2743200"/>
            <a:ext cx="18256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920875" y="3840163"/>
            <a:ext cx="2746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121275" y="4389438"/>
            <a:ext cx="2746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5578475" y="4846638"/>
            <a:ext cx="2746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4479925" y="3657600"/>
            <a:ext cx="73183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Y+Z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6035675" y="2743200"/>
            <a:ext cx="18256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Y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744788" y="1045370"/>
            <a:ext cx="91281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 dirty="0"/>
              <a:t>Y(Y+Z)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5340350" y="981867"/>
            <a:ext cx="6953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altLang="en-US" dirty="0">
                <a:solidFill>
                  <a:srgbClr val="000000"/>
                </a:solidFill>
                <a:ea typeface="AR PL UMing HK" charset="0"/>
                <a:cs typeface="AR PL UMing HK" charset="0"/>
              </a:rPr>
              <a:t>Z+4y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182563" y="274638"/>
            <a:ext cx="17367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Figure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0" y="0"/>
            <a:ext cx="3204541" cy="2972244"/>
            <a:chOff x="895149" y="884237"/>
            <a:chExt cx="3204541" cy="2972244"/>
          </a:xfrm>
        </p:grpSpPr>
        <p:cxnSp>
          <p:nvCxnSpPr>
            <p:cNvPr id="5" name="Straight Connector 4"/>
            <p:cNvCxnSpPr>
              <a:stCxn id="6" idx="0"/>
              <a:endCxn id="8" idx="3"/>
            </p:cNvCxnSpPr>
            <p:nvPr/>
          </p:nvCxnSpPr>
          <p:spPr>
            <a:xfrm flipV="1">
              <a:off x="1551980" y="1077814"/>
              <a:ext cx="691045" cy="65460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/>
                <p:cNvSpPr>
                  <a:spLocks noChangeAspect="1"/>
                </p:cNvSpPr>
                <p:nvPr/>
              </p:nvSpPr>
              <p:spPr>
                <a:xfrm>
                  <a:off x="1351606" y="1732417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" name="Oval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1606" y="1732417"/>
                  <a:ext cx="400747" cy="226790"/>
                </a:xfrm>
                <a:prstGeom prst="ellipse">
                  <a:avLst/>
                </a:prstGeom>
                <a:blipFill rotWithShape="1">
                  <a:blip r:embed="rId20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/>
                <p:cNvSpPr>
                  <a:spLocks noChangeAspect="1"/>
                </p:cNvSpPr>
                <p:nvPr/>
              </p:nvSpPr>
              <p:spPr>
                <a:xfrm>
                  <a:off x="1729598" y="2513660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29598" y="2513660"/>
                  <a:ext cx="400747" cy="226790"/>
                </a:xfrm>
                <a:prstGeom prst="ellipse">
                  <a:avLst/>
                </a:prstGeom>
                <a:blipFill rotWithShape="1">
                  <a:blip r:embed="rId21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>
                  <a:spLocks noChangeAspect="1"/>
                </p:cNvSpPr>
                <p:nvPr/>
              </p:nvSpPr>
              <p:spPr>
                <a:xfrm>
                  <a:off x="2184337" y="884237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4337" y="884237"/>
                  <a:ext cx="400747" cy="226790"/>
                </a:xfrm>
                <a:prstGeom prst="ellipse">
                  <a:avLst/>
                </a:prstGeom>
                <a:blipFill rotWithShape="1">
                  <a:blip r:embed="rId22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930616" y="3598845"/>
                  <a:ext cx="197938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0616" y="3598845"/>
                  <a:ext cx="197938" cy="257635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l="-28125" r="-25000" b="-279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979475" y="3598844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9475" y="3598844"/>
                  <a:ext cx="194540" cy="257635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 l="-15625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>
              <a:stCxn id="6" idx="5"/>
              <a:endCxn id="7" idx="0"/>
            </p:cNvCxnSpPr>
            <p:nvPr/>
          </p:nvCxnSpPr>
          <p:spPr>
            <a:xfrm>
              <a:off x="1693665" y="1925994"/>
              <a:ext cx="236307" cy="58766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>
              <a:stCxn id="7" idx="5"/>
              <a:endCxn id="9" idx="0"/>
            </p:cNvCxnSpPr>
            <p:nvPr/>
          </p:nvCxnSpPr>
          <p:spPr>
            <a:xfrm>
              <a:off x="2071657" y="2707237"/>
              <a:ext cx="957928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>
              <a:stCxn id="8" idx="5"/>
              <a:endCxn id="16" idx="0"/>
            </p:cNvCxnSpPr>
            <p:nvPr/>
          </p:nvCxnSpPr>
          <p:spPr>
            <a:xfrm>
              <a:off x="2526396" y="1077814"/>
              <a:ext cx="628682" cy="62139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16" idx="4"/>
              <a:endCxn id="51" idx="0"/>
            </p:cNvCxnSpPr>
            <p:nvPr/>
          </p:nvCxnSpPr>
          <p:spPr>
            <a:xfrm flipH="1">
              <a:off x="2870709" y="1925994"/>
              <a:ext cx="284369" cy="55445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Oval 15"/>
                <p:cNvSpPr>
                  <a:spLocks noChangeAspect="1"/>
                </p:cNvSpPr>
                <p:nvPr/>
              </p:nvSpPr>
              <p:spPr>
                <a:xfrm>
                  <a:off x="2954704" y="1699204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Oval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4704" y="1699204"/>
                  <a:ext cx="400747" cy="226790"/>
                </a:xfrm>
                <a:prstGeom prst="ellipse">
                  <a:avLst/>
                </a:prstGeom>
                <a:blipFill rotWithShape="1">
                  <a:blip r:embed="rId25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171049" y="3598846"/>
                  <a:ext cx="19236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1049" y="3598846"/>
                  <a:ext cx="192360" cy="257635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l="-25000" r="-25000" b="-930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>
              <a:stCxn id="7" idx="3"/>
              <a:endCxn id="17" idx="0"/>
            </p:cNvCxnSpPr>
            <p:nvPr/>
          </p:nvCxnSpPr>
          <p:spPr>
            <a:xfrm flipH="1">
              <a:off x="1267229" y="2707237"/>
              <a:ext cx="521057" cy="89160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2670335" y="2480447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0335" y="2480447"/>
                  <a:ext cx="400747" cy="226790"/>
                </a:xfrm>
                <a:prstGeom prst="ellipse">
                  <a:avLst/>
                </a:prstGeom>
                <a:blipFill rotWithShape="1">
                  <a:blip r:embed="rId27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3"/>
              <a:endCxn id="10" idx="0"/>
            </p:cNvCxnSpPr>
            <p:nvPr/>
          </p:nvCxnSpPr>
          <p:spPr>
            <a:xfrm flipH="1">
              <a:off x="2076745" y="2674024"/>
              <a:ext cx="652278" cy="9248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9" idx="0"/>
            </p:cNvCxnSpPr>
            <p:nvPr/>
          </p:nvCxnSpPr>
          <p:spPr>
            <a:xfrm>
              <a:off x="2870709" y="2707237"/>
              <a:ext cx="158876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urved Connector 86"/>
            <p:cNvCxnSpPr>
              <a:stCxn id="10" idx="0"/>
              <a:endCxn id="6" idx="2"/>
            </p:cNvCxnSpPr>
            <p:nvPr/>
          </p:nvCxnSpPr>
          <p:spPr bwMode="auto">
            <a:xfrm rot="16200000" flipV="1">
              <a:off x="837660" y="2359758"/>
              <a:ext cx="1753032" cy="725139"/>
            </a:xfrm>
            <a:prstGeom prst="curvedConnector4">
              <a:avLst>
                <a:gd name="adj1" fmla="val 35657"/>
                <a:gd name="adj2" fmla="val 13152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Curved Connector 93"/>
            <p:cNvCxnSpPr>
              <a:stCxn id="9" idx="0"/>
              <a:endCxn id="16" idx="6"/>
            </p:cNvCxnSpPr>
            <p:nvPr/>
          </p:nvCxnSpPr>
          <p:spPr bwMode="auto">
            <a:xfrm rot="5400000" flipH="1" flipV="1">
              <a:off x="2299395" y="2542789"/>
              <a:ext cx="1786246" cy="325866"/>
            </a:xfrm>
            <a:prstGeom prst="curvedConnector4">
              <a:avLst>
                <a:gd name="adj1" fmla="val 46826"/>
                <a:gd name="adj2" fmla="val 1701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1166312" y="1204739"/>
                  <a:ext cx="72289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1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6312" y="1204739"/>
                  <a:ext cx="722890" cy="200376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r="-4202" b="-31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2870479" y="1204739"/>
                  <a:ext cx="569195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+4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0479" y="1204739"/>
                  <a:ext cx="569195" cy="200376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l="-3226" r="-9677" b="-3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/>
                <p:cNvSpPr txBox="1"/>
                <p:nvPr/>
              </p:nvSpPr>
              <p:spPr>
                <a:xfrm>
                  <a:off x="3629882" y="2226359"/>
                  <a:ext cx="469808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9882" y="2226359"/>
                  <a:ext cx="469808" cy="200376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 l="-5195" r="-6494" b="-303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Box 110"/>
                <p:cNvSpPr txBox="1"/>
                <p:nvPr/>
              </p:nvSpPr>
              <p:spPr>
                <a:xfrm>
                  <a:off x="1286529" y="3079558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TextBox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6529" y="3079558"/>
                  <a:ext cx="153760" cy="200376"/>
                </a:xfrm>
                <a:prstGeom prst="rect">
                  <a:avLst/>
                </a:prstGeom>
                <a:blipFill rotWithShape="1">
                  <a:blip r:embed="rId31"/>
                  <a:stretch>
                    <a:fillRect l="-24000" r="-24000" b="-303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2800944" y="2056653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0944" y="2056653"/>
                  <a:ext cx="153760" cy="200376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 l="-28000" r="-20000" b="-3030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2744319" y="2900347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4319" y="2900347"/>
                  <a:ext cx="153760" cy="200376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l="-19231" r="-19231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2409713" y="2699971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09713" y="2699971"/>
                  <a:ext cx="153760" cy="200376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l="-19231" r="-19231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895149" y="2113090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149" y="2113090"/>
                  <a:ext cx="153760" cy="200376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 l="-20000" r="-20000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Box 115"/>
                <p:cNvSpPr txBox="1"/>
                <p:nvPr/>
              </p:nvSpPr>
              <p:spPr>
                <a:xfrm>
                  <a:off x="1853091" y="2090521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Box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3091" y="2090521"/>
                  <a:ext cx="153760" cy="200376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l="-20000" r="-24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2071657" y="2848135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1657" y="2848135"/>
                  <a:ext cx="149079" cy="200376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l="-25000" r="-25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70181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0" y="0"/>
            <a:ext cx="4320637" cy="1313525"/>
            <a:chOff x="1353609" y="1027508"/>
            <a:chExt cx="4320637" cy="13135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353609" y="1864939"/>
                  <a:ext cx="31750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 PL UMing HK" charset="0"/>
                                <a:cs typeface="AR PL UMing HK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AR PL UMing HK" charset="0"/>
                                <a:cs typeface="AR PL UMing HK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AR PL UMing HK" charset="0"/>
                                <a:cs typeface="AR PL UMing HK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615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53609" y="1864939"/>
                  <a:ext cx="317500" cy="4222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5769" r="-384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5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446463" y="1918758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 PL UMing HK" charset="0"/>
                                <a:cs typeface="AR PL UMing HK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AR PL UMing HK" charset="0"/>
                                <a:cs typeface="AR PL UMing HK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AR PL UMing HK" charset="0"/>
                                <a:cs typeface="AR PL UMing HK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6154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46463" y="1918758"/>
                  <a:ext cx="273050" cy="4222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4444" r="-2444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3494867" y="1027508"/>
                  <a:ext cx="2179379" cy="7025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𝑜𝑝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𝑗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,…,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867" y="1027508"/>
                  <a:ext cx="2179379" cy="7025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/>
            <p:cNvSpPr txBox="1"/>
            <p:nvPr/>
          </p:nvSpPr>
          <p:spPr>
            <a:xfrm>
              <a:off x="3020628" y="2001077"/>
              <a:ext cx="173124" cy="25763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>
                  <a:latin typeface="Cambria Math"/>
                  <a:ea typeface="Cambria Math"/>
                </a:rPr>
                <a:t>…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Oval 3"/>
                <p:cNvSpPr/>
                <p:nvPr/>
              </p:nvSpPr>
              <p:spPr bwMode="auto">
                <a:xfrm>
                  <a:off x="2294467" y="1126067"/>
                  <a:ext cx="618066" cy="3556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0" rIns="91440" bIns="64008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cap="none" normalizeH="0" baseline="0" smtClean="0">
                            <a:ln>
                              <a:noFill/>
                            </a:ln>
                            <a:effectLst/>
                            <a:latin typeface="Cambria Math"/>
                          </a:rPr>
                          <m:t>𝑜𝑝</m:t>
                        </m:r>
                      </m:oMath>
                    </m:oMathPara>
                  </a14:m>
                  <a:endParaRPr kumimoji="0" lang="en-US" sz="18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" name="Oval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294467" y="1126067"/>
                  <a:ext cx="618066" cy="355600"/>
                </a:xfrm>
                <a:prstGeom prst="ellipse">
                  <a:avLst/>
                </a:prstGeom>
                <a:blipFill rotWithShape="1">
                  <a:blip r:embed="rId6"/>
                  <a:stretch>
                    <a:fillRect b="-4918"/>
                  </a:stretch>
                </a:blip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/>
            <p:cNvCxnSpPr>
              <a:stCxn id="4" idx="4"/>
              <a:endCxn id="6152" idx="0"/>
            </p:cNvCxnSpPr>
            <p:nvPr/>
          </p:nvCxnSpPr>
          <p:spPr bwMode="auto">
            <a:xfrm flipH="1">
              <a:off x="1512359" y="1481667"/>
              <a:ext cx="1091141" cy="383272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>
              <a:stCxn id="4" idx="4"/>
              <a:endCxn id="36" idx="0"/>
            </p:cNvCxnSpPr>
            <p:nvPr/>
          </p:nvCxnSpPr>
          <p:spPr bwMode="auto">
            <a:xfrm flipH="1">
              <a:off x="2058786" y="1481667"/>
              <a:ext cx="544714" cy="496812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>
              <a:stCxn id="4" idx="4"/>
              <a:endCxn id="6154" idx="0"/>
            </p:cNvCxnSpPr>
            <p:nvPr/>
          </p:nvCxnSpPr>
          <p:spPr bwMode="auto">
            <a:xfrm flipH="1">
              <a:off x="2582988" y="1481667"/>
              <a:ext cx="20512" cy="437091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4" idx="4"/>
              <a:endCxn id="20" idx="0"/>
            </p:cNvCxnSpPr>
            <p:nvPr/>
          </p:nvCxnSpPr>
          <p:spPr bwMode="auto">
            <a:xfrm>
              <a:off x="2603500" y="1481667"/>
              <a:ext cx="503690" cy="51941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1972224" y="1978479"/>
              <a:ext cx="173124" cy="25763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>
                  <a:latin typeface="Cambria Math"/>
                  <a:ea typeface="Cambria Math"/>
                </a:rPr>
                <a:t>…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494867" y="1918758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AR PL UMing HK" charset="0"/>
                                <a:cs typeface="AR PL UMing HK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AR PL UMing HK" charset="0"/>
                                <a:cs typeface="AR PL UMing HK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en-US" b="0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AR PL UMing HK" charset="0"/>
                                <a:cs typeface="AR PL UMing HK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41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4867" y="1918758"/>
                  <a:ext cx="273050" cy="42227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4444" r="-2222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Connector 41"/>
            <p:cNvCxnSpPr>
              <a:stCxn id="4" idx="4"/>
              <a:endCxn id="41" idx="0"/>
            </p:cNvCxnSpPr>
            <p:nvPr/>
          </p:nvCxnSpPr>
          <p:spPr bwMode="auto">
            <a:xfrm>
              <a:off x="2603500" y="1481667"/>
              <a:ext cx="1027892" cy="437091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/>
            <p:cNvCxnSpPr>
              <a:stCxn id="2" idx="1"/>
            </p:cNvCxnSpPr>
            <p:nvPr/>
          </p:nvCxnSpPr>
          <p:spPr bwMode="auto">
            <a:xfrm flipH="1">
              <a:off x="2603500" y="1378791"/>
              <a:ext cx="891367" cy="351282"/>
            </a:xfrm>
            <a:prstGeom prst="straightConnector1">
              <a:avLst/>
            </a:prstGeom>
            <a:solidFill>
              <a:srgbClr val="00B8FF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6376" y="476"/>
            <a:ext cx="1709194" cy="1423059"/>
            <a:chOff x="0" y="476"/>
            <a:chExt cx="1709194" cy="14230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5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68930" y="1001260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73152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AR PL UMing HK" charset="0"/>
                            <a:cs typeface="AR PL UMing HK" charset="0"/>
                          </a:rPr>
                          <m:t>𝑥</m:t>
                        </m:r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6154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8930" y="1001260"/>
                  <a:ext cx="273050" cy="4222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200400" y="110010"/>
                  <a:ext cx="508794" cy="5764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</m:oMath>
                    </m:oMathPara>
                  </a14:m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0400" y="110010"/>
                  <a:ext cx="508794" cy="57644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Oval 3"/>
                <p:cNvSpPr/>
                <p:nvPr/>
              </p:nvSpPr>
              <p:spPr bwMode="auto">
                <a:xfrm>
                  <a:off x="0" y="208569"/>
                  <a:ext cx="618066" cy="3556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0" rIns="91440" bIns="64008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kumimoji="0" lang="en-US" sz="1800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0" lang="en-US" sz="1800" b="0" i="1" u="none" strike="noStrike" cap="none" normalizeH="0" baseline="0" smtClean="0">
                                <a:ln>
                                  <a:noFill/>
                                </a:ln>
                                <a:effectLst/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oMath>
                    </m:oMathPara>
                  </a14:m>
                  <a:endParaRPr kumimoji="0" lang="en-US" sz="18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" name="Oval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08569"/>
                  <a:ext cx="618066" cy="355600"/>
                </a:xfrm>
                <a:prstGeom prst="ellipse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/>
            <p:cNvCxnSpPr>
              <a:stCxn id="4" idx="4"/>
              <a:endCxn id="6154" idx="0"/>
            </p:cNvCxnSpPr>
            <p:nvPr/>
          </p:nvCxnSpPr>
          <p:spPr bwMode="auto">
            <a:xfrm flipH="1">
              <a:off x="305455" y="564169"/>
              <a:ext cx="3578" cy="437091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/>
            <p:cNvCxnSpPr>
              <a:stCxn id="2" idx="1"/>
            </p:cNvCxnSpPr>
            <p:nvPr/>
          </p:nvCxnSpPr>
          <p:spPr bwMode="auto">
            <a:xfrm flipH="1">
              <a:off x="309034" y="398230"/>
              <a:ext cx="891366" cy="414345"/>
            </a:xfrm>
            <a:prstGeom prst="straightConnector1">
              <a:avLst/>
            </a:prstGeom>
            <a:solidFill>
              <a:srgbClr val="00B8FF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42513" y="476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/>
                            <a:ea typeface="AR PL UMing HK" charset="0"/>
                            <a:cs typeface="AR PL UMing HK" charset="0"/>
                          </a:rPr>
                          <m:t>𝑣</m:t>
                        </m:r>
                      </m:oMath>
                    </m:oMathPara>
                  </a14:m>
                  <a:endParaRPr lang="en-US" altLang="en-US" baseline="-33000" dirty="0">
                    <a:solidFill>
                      <a:srgbClr val="0070C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17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42513" y="476"/>
                  <a:ext cx="273050" cy="42227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222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38788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300" y="0"/>
            <a:ext cx="1929302" cy="1399534"/>
            <a:chOff x="981080" y="2637145"/>
            <a:chExt cx="1929302" cy="13995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5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984247" y="3614404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73152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AR PL UMing HK" charset="0"/>
                            <a:cs typeface="AR PL UMing HK" charset="0"/>
                          </a:rPr>
                          <m:t>𝑥</m:t>
                        </m:r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6154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84247" y="3614404"/>
                  <a:ext cx="273050" cy="4222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875612" y="3002329"/>
                  <a:ext cx="1034770" cy="349968"/>
                </a:xfrm>
                <a:prstGeom prst="rect">
                  <a:avLst/>
                </a:prstGeom>
                <a:noFill/>
              </p:spPr>
              <p:txBody>
                <a:bodyPr wrap="none" lIns="18288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(1−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b="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75612" y="3002329"/>
                  <a:ext cx="1034770" cy="34996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592" b="-157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/>
            <p:cNvCxnSpPr>
              <a:stCxn id="21" idx="4"/>
              <a:endCxn id="6154" idx="0"/>
            </p:cNvCxnSpPr>
            <p:nvPr/>
          </p:nvCxnSpPr>
          <p:spPr bwMode="auto">
            <a:xfrm>
              <a:off x="1117397" y="3177313"/>
              <a:ext cx="3375" cy="437091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/>
            <p:cNvCxnSpPr>
              <a:stCxn id="2" idx="1"/>
            </p:cNvCxnSpPr>
            <p:nvPr/>
          </p:nvCxnSpPr>
          <p:spPr bwMode="auto">
            <a:xfrm flipH="1">
              <a:off x="1127840" y="3177313"/>
              <a:ext cx="747772" cy="218545"/>
            </a:xfrm>
            <a:prstGeom prst="straightConnector1">
              <a:avLst/>
            </a:prstGeom>
            <a:solidFill>
              <a:srgbClr val="00B8FF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211379" y="2637145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60876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smtClean="0">
                            <a:solidFill>
                              <a:srgbClr val="0070C0"/>
                            </a:solidFill>
                            <a:latin typeface="Cambria Math"/>
                            <a:ea typeface="AR PL UMing HK" charset="0"/>
                            <a:cs typeface="AR PL UMing HK" charset="0"/>
                          </a:rPr>
                          <m:t>𝑣</m:t>
                        </m:r>
                      </m:oMath>
                    </m:oMathPara>
                  </a14:m>
                  <a:endParaRPr lang="en-US" altLang="en-US" baseline="-33000" dirty="0">
                    <a:solidFill>
                      <a:srgbClr val="0070C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17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11379" y="2637145"/>
                  <a:ext cx="273050" cy="42227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454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9" name="Group 18"/>
            <p:cNvGrpSpPr>
              <a:grpSpLocks noChangeAspect="1"/>
            </p:cNvGrpSpPr>
            <p:nvPr/>
          </p:nvGrpSpPr>
          <p:grpSpPr>
            <a:xfrm>
              <a:off x="981080" y="2902993"/>
              <a:ext cx="272634" cy="274320"/>
              <a:chOff x="900625" y="2455266"/>
              <a:chExt cx="745200" cy="749808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900625" y="2455266"/>
                <a:ext cx="745200" cy="7498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>
                <a:off x="1273225" y="2535687"/>
                <a:ext cx="5400" cy="61710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978575" y="2973350"/>
                <a:ext cx="5724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Freeform 23"/>
              <p:cNvSpPr/>
              <p:nvPr/>
            </p:nvSpPr>
            <p:spPr>
              <a:xfrm>
                <a:off x="999000" y="2601337"/>
                <a:ext cx="507600" cy="363397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83672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0"/>
            <a:ext cx="2440870" cy="1695695"/>
            <a:chOff x="405873" y="0"/>
            <a:chExt cx="2440870" cy="169569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5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655701" y="1273420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73152" tIns="0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AR PL UMing HK" charset="0"/>
                            <a:cs typeface="AR PL UMing HK" charset="0"/>
                          </a:rPr>
                          <m:t>𝑥</m:t>
                        </m:r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6154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655701" y="1273420"/>
                  <a:ext cx="273050" cy="4222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/>
            <p:cNvCxnSpPr>
              <a:stCxn id="13" idx="2"/>
              <a:endCxn id="6154" idx="0"/>
            </p:cNvCxnSpPr>
            <p:nvPr/>
          </p:nvCxnSpPr>
          <p:spPr bwMode="auto">
            <a:xfrm flipH="1">
              <a:off x="1792226" y="440410"/>
              <a:ext cx="380475" cy="83301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ounded Rectangle 12"/>
                <p:cNvSpPr/>
                <p:nvPr/>
              </p:nvSpPr>
              <p:spPr>
                <a:xfrm>
                  <a:off x="1498659" y="0"/>
                  <a:ext cx="1348084" cy="44041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𝜆</m:t>
                        </m:r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.</m:t>
                        </m:r>
                        <m:f>
                          <m:f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3" name="Rounded 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8659" y="0"/>
                  <a:ext cx="1348084" cy="440410"/>
                </a:xfrm>
                <a:prstGeom prst="round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Connector 13"/>
            <p:cNvCxnSpPr>
              <a:stCxn id="13" idx="2"/>
              <a:endCxn id="20" idx="0"/>
            </p:cNvCxnSpPr>
            <p:nvPr/>
          </p:nvCxnSpPr>
          <p:spPr bwMode="auto">
            <a:xfrm>
              <a:off x="2172701" y="440410"/>
              <a:ext cx="411968" cy="83301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448144" y="1273420"/>
                  <a:ext cx="273050" cy="422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73152" tIns="0" rIns="90000" bIns="45000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b="0" i="1" smtClean="0">
                            <a:solidFill>
                              <a:srgbClr val="000000"/>
                            </a:solidFill>
                            <a:latin typeface="Cambria Math"/>
                            <a:ea typeface="AR PL UMing HK" charset="0"/>
                            <a:cs typeface="AR PL UMing HK" charset="0"/>
                          </a:rPr>
                          <m:t>𝑣</m:t>
                        </m:r>
                      </m:oMath>
                    </m:oMathPara>
                  </a14:m>
                  <a:endParaRPr lang="en-US" altLang="en-US" baseline="-33000" dirty="0">
                    <a:solidFill>
                      <a:srgbClr val="000000"/>
                    </a:solidFill>
                    <a:ea typeface="AR PL UMing HK" charset="0"/>
                    <a:cs typeface="AR PL UMing HK" charset="0"/>
                  </a:endParaRPr>
                </a:p>
              </p:txBody>
            </p:sp>
          </mc:Choice>
          <mc:Fallback xmlns="">
            <p:sp>
              <p:nvSpPr>
                <p:cNvPr id="20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48144" y="1273420"/>
                  <a:ext cx="273050" cy="42227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405873" y="522827"/>
                  <a:ext cx="839782" cy="349968"/>
                </a:xfrm>
                <a:prstGeom prst="rect">
                  <a:avLst/>
                </a:prstGeom>
                <a:noFill/>
              </p:spPr>
              <p:txBody>
                <a:bodyPr wrap="none" lIns="18288" rIns="27432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</m:d>
                      </m:oMath>
                    </m:oMathPara>
                  </a14:m>
                  <a:endParaRPr lang="en-US" b="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873" y="522827"/>
                  <a:ext cx="839782" cy="34996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/>
            <p:cNvCxnSpPr>
              <a:stCxn id="25" idx="3"/>
            </p:cNvCxnSpPr>
            <p:nvPr/>
          </p:nvCxnSpPr>
          <p:spPr bwMode="auto">
            <a:xfrm>
              <a:off x="1245655" y="697811"/>
              <a:ext cx="683096" cy="220259"/>
            </a:xfrm>
            <a:prstGeom prst="straightConnector1">
              <a:avLst/>
            </a:prstGeom>
            <a:solidFill>
              <a:srgbClr val="00B8FF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34565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0"/>
            <a:ext cx="3656553" cy="3291974"/>
            <a:chOff x="0" y="0"/>
            <a:chExt cx="3656553" cy="32919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677967" y="2988173"/>
                  <a:ext cx="287322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967" y="2988173"/>
                  <a:ext cx="287322" cy="25763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8511" r="-6383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1238542" y="2988173"/>
                  <a:ext cx="292644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8542" y="2988173"/>
                  <a:ext cx="292644" cy="25763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8333" r="-6250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2328948" y="2988173"/>
                  <a:ext cx="306751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28948" y="2988173"/>
                  <a:ext cx="306751" cy="25763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8000" r="-2000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1677434" y="2942006"/>
              <a:ext cx="505267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6" y="1804695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472643" y="1804695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996082" y="1804695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0" y="763248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1472637" y="763248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2996076" y="763248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>
              <a:stCxn id="9" idx="2"/>
              <a:endCxn id="6" idx="0"/>
            </p:cNvCxnSpPr>
            <p:nvPr/>
          </p:nvCxnSpPr>
          <p:spPr bwMode="auto">
            <a:xfrm>
              <a:off x="330236" y="1161181"/>
              <a:ext cx="6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stCxn id="10" idx="2"/>
              <a:endCxn id="7" idx="0"/>
            </p:cNvCxnSpPr>
            <p:nvPr/>
          </p:nvCxnSpPr>
          <p:spPr bwMode="auto">
            <a:xfrm>
              <a:off x="1802873" y="1161181"/>
              <a:ext cx="6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>
              <a:stCxn id="11" idx="2"/>
              <a:endCxn id="8" idx="0"/>
            </p:cNvCxnSpPr>
            <p:nvPr/>
          </p:nvCxnSpPr>
          <p:spPr bwMode="auto">
            <a:xfrm>
              <a:off x="3326312" y="1161181"/>
              <a:ext cx="6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1" idx="2"/>
              <a:endCxn id="7" idx="0"/>
            </p:cNvCxnSpPr>
            <p:nvPr/>
          </p:nvCxnSpPr>
          <p:spPr bwMode="auto">
            <a:xfrm flipH="1">
              <a:off x="1802879" y="1161181"/>
              <a:ext cx="1523433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11" idx="2"/>
              <a:endCxn id="6" idx="0"/>
            </p:cNvCxnSpPr>
            <p:nvPr/>
          </p:nvCxnSpPr>
          <p:spPr bwMode="auto">
            <a:xfrm flipH="1">
              <a:off x="330242" y="1161181"/>
              <a:ext cx="2996070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7" idx="0"/>
              <a:endCxn id="9" idx="2"/>
            </p:cNvCxnSpPr>
            <p:nvPr/>
          </p:nvCxnSpPr>
          <p:spPr bwMode="auto">
            <a:xfrm flipH="1" flipV="1">
              <a:off x="330236" y="1161181"/>
              <a:ext cx="1472643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>
              <a:stCxn id="8" idx="0"/>
              <a:endCxn id="9" idx="2"/>
            </p:cNvCxnSpPr>
            <p:nvPr/>
          </p:nvCxnSpPr>
          <p:spPr bwMode="auto">
            <a:xfrm flipH="1" flipV="1">
              <a:off x="330236" y="1161181"/>
              <a:ext cx="2996082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>
              <a:stCxn id="8" idx="0"/>
              <a:endCxn id="10" idx="2"/>
            </p:cNvCxnSpPr>
            <p:nvPr/>
          </p:nvCxnSpPr>
          <p:spPr bwMode="auto">
            <a:xfrm flipH="1" flipV="1">
              <a:off x="1802873" y="1161181"/>
              <a:ext cx="1523445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>
              <a:stCxn id="6" idx="0"/>
              <a:endCxn id="10" idx="2"/>
            </p:cNvCxnSpPr>
            <p:nvPr/>
          </p:nvCxnSpPr>
          <p:spPr bwMode="auto">
            <a:xfrm flipV="1">
              <a:off x="330242" y="1161181"/>
              <a:ext cx="1472631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Connector 37"/>
            <p:cNvCxnSpPr>
              <a:stCxn id="6" idx="2"/>
              <a:endCxn id="2" idx="0"/>
            </p:cNvCxnSpPr>
            <p:nvPr/>
          </p:nvCxnSpPr>
          <p:spPr bwMode="auto">
            <a:xfrm>
              <a:off x="330242" y="2202628"/>
              <a:ext cx="491386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>
              <a:stCxn id="7" idx="2"/>
              <a:endCxn id="3" idx="0"/>
            </p:cNvCxnSpPr>
            <p:nvPr/>
          </p:nvCxnSpPr>
          <p:spPr bwMode="auto">
            <a:xfrm flipH="1">
              <a:off x="1384864" y="2202628"/>
              <a:ext cx="418015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>
              <a:stCxn id="8" idx="2"/>
              <a:endCxn id="4" idx="0"/>
            </p:cNvCxnSpPr>
            <p:nvPr/>
          </p:nvCxnSpPr>
          <p:spPr bwMode="auto">
            <a:xfrm flipH="1">
              <a:off x="2482324" y="2202628"/>
              <a:ext cx="843994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>
              <a:stCxn id="8" idx="2"/>
              <a:endCxn id="3" idx="0"/>
            </p:cNvCxnSpPr>
            <p:nvPr/>
          </p:nvCxnSpPr>
          <p:spPr bwMode="auto">
            <a:xfrm flipH="1">
              <a:off x="1384864" y="2202628"/>
              <a:ext cx="1941454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>
              <a:stCxn id="8" idx="2"/>
              <a:endCxn id="2" idx="0"/>
            </p:cNvCxnSpPr>
            <p:nvPr/>
          </p:nvCxnSpPr>
          <p:spPr bwMode="auto">
            <a:xfrm flipH="1">
              <a:off x="821628" y="2202628"/>
              <a:ext cx="2504690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>
              <a:stCxn id="3" idx="0"/>
              <a:endCxn id="6" idx="2"/>
            </p:cNvCxnSpPr>
            <p:nvPr/>
          </p:nvCxnSpPr>
          <p:spPr bwMode="auto">
            <a:xfrm flipH="1" flipV="1">
              <a:off x="330242" y="2202628"/>
              <a:ext cx="1054622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>
              <a:stCxn id="4" idx="0"/>
              <a:endCxn id="6" idx="2"/>
            </p:cNvCxnSpPr>
            <p:nvPr/>
          </p:nvCxnSpPr>
          <p:spPr bwMode="auto">
            <a:xfrm flipH="1" flipV="1">
              <a:off x="330242" y="2202628"/>
              <a:ext cx="2152082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4" idx="0"/>
              <a:endCxn id="7" idx="2"/>
            </p:cNvCxnSpPr>
            <p:nvPr/>
          </p:nvCxnSpPr>
          <p:spPr bwMode="auto">
            <a:xfrm flipH="1" flipV="1">
              <a:off x="1802879" y="2202628"/>
              <a:ext cx="679445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>
              <a:stCxn id="2" idx="0"/>
              <a:endCxn id="7" idx="2"/>
            </p:cNvCxnSpPr>
            <p:nvPr/>
          </p:nvCxnSpPr>
          <p:spPr bwMode="auto">
            <a:xfrm flipV="1">
              <a:off x="821628" y="2202628"/>
              <a:ext cx="981251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85747" y="1"/>
                  <a:ext cx="288989" cy="3038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747" y="1"/>
                  <a:ext cx="288989" cy="30380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6667" r="-4167" b="-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1655720" y="0"/>
                  <a:ext cx="294311" cy="3038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5720" y="0"/>
                  <a:ext cx="294311" cy="30380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8750" r="-4167" b="-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3182971" y="11966"/>
                  <a:ext cx="294311" cy="3038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2971" y="11966"/>
                  <a:ext cx="294311" cy="30380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16667" r="-6250" b="-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0" name="Straight Connector 79"/>
            <p:cNvCxnSpPr>
              <a:stCxn id="76" idx="2"/>
              <a:endCxn id="9" idx="0"/>
            </p:cNvCxnSpPr>
            <p:nvPr/>
          </p:nvCxnSpPr>
          <p:spPr bwMode="auto">
            <a:xfrm flipH="1">
              <a:off x="330236" y="303802"/>
              <a:ext cx="6" cy="459446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Connector 82"/>
            <p:cNvCxnSpPr>
              <a:stCxn id="77" idx="2"/>
              <a:endCxn id="10" idx="0"/>
            </p:cNvCxnSpPr>
            <p:nvPr/>
          </p:nvCxnSpPr>
          <p:spPr bwMode="auto">
            <a:xfrm flipH="1">
              <a:off x="1802873" y="303801"/>
              <a:ext cx="3" cy="459447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Connector 85"/>
            <p:cNvCxnSpPr>
              <a:stCxn id="78" idx="2"/>
              <a:endCxn id="11" idx="0"/>
            </p:cNvCxnSpPr>
            <p:nvPr/>
          </p:nvCxnSpPr>
          <p:spPr bwMode="auto">
            <a:xfrm flipH="1">
              <a:off x="3326312" y="315767"/>
              <a:ext cx="3815" cy="447481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588469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7735"/>
            <a:ext cx="4360964" cy="4531473"/>
            <a:chOff x="0" y="67735"/>
            <a:chExt cx="4360964" cy="45314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030947" y="4295407"/>
                  <a:ext cx="287322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0947" y="4295407"/>
                  <a:ext cx="287322" cy="25763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8511" r="-6383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1591522" y="4295407"/>
                  <a:ext cx="292644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1522" y="4295407"/>
                  <a:ext cx="292644" cy="25763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8333" r="-6250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2681928" y="4295407"/>
                  <a:ext cx="306751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1928" y="4295407"/>
                  <a:ext cx="306751" cy="25763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10000"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TextBox 4"/>
            <p:cNvSpPr txBox="1"/>
            <p:nvPr/>
          </p:nvSpPr>
          <p:spPr>
            <a:xfrm>
              <a:off x="2030414" y="4249240"/>
              <a:ext cx="505267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352986" y="3111929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825623" y="3111929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3349062" y="3111929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52980" y="2070482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1825617" y="2070482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3349056" y="2070482"/>
              <a:ext cx="660471" cy="397933"/>
            </a:xfrm>
            <a:prstGeom prst="round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3" name="Straight Connector 12"/>
            <p:cNvCxnSpPr>
              <a:stCxn id="9" idx="2"/>
              <a:endCxn id="6" idx="0"/>
            </p:cNvCxnSpPr>
            <p:nvPr/>
          </p:nvCxnSpPr>
          <p:spPr bwMode="auto">
            <a:xfrm>
              <a:off x="683216" y="2468415"/>
              <a:ext cx="6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stCxn id="10" idx="2"/>
              <a:endCxn id="7" idx="0"/>
            </p:cNvCxnSpPr>
            <p:nvPr/>
          </p:nvCxnSpPr>
          <p:spPr bwMode="auto">
            <a:xfrm>
              <a:off x="2155853" y="2468415"/>
              <a:ext cx="6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>
              <a:stCxn id="11" idx="2"/>
              <a:endCxn id="8" idx="0"/>
            </p:cNvCxnSpPr>
            <p:nvPr/>
          </p:nvCxnSpPr>
          <p:spPr bwMode="auto">
            <a:xfrm>
              <a:off x="3679292" y="2468415"/>
              <a:ext cx="6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11" idx="2"/>
              <a:endCxn id="7" idx="0"/>
            </p:cNvCxnSpPr>
            <p:nvPr/>
          </p:nvCxnSpPr>
          <p:spPr bwMode="auto">
            <a:xfrm flipH="1">
              <a:off x="2155859" y="2468415"/>
              <a:ext cx="1523433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11" idx="2"/>
              <a:endCxn id="6" idx="0"/>
            </p:cNvCxnSpPr>
            <p:nvPr/>
          </p:nvCxnSpPr>
          <p:spPr bwMode="auto">
            <a:xfrm flipH="1">
              <a:off x="683222" y="2468415"/>
              <a:ext cx="2996070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7" idx="0"/>
              <a:endCxn id="9" idx="2"/>
            </p:cNvCxnSpPr>
            <p:nvPr/>
          </p:nvCxnSpPr>
          <p:spPr bwMode="auto">
            <a:xfrm flipH="1" flipV="1">
              <a:off x="683216" y="2468415"/>
              <a:ext cx="1472643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>
              <a:stCxn id="8" idx="0"/>
              <a:endCxn id="9" idx="2"/>
            </p:cNvCxnSpPr>
            <p:nvPr/>
          </p:nvCxnSpPr>
          <p:spPr bwMode="auto">
            <a:xfrm flipH="1" flipV="1">
              <a:off x="683216" y="2468415"/>
              <a:ext cx="2996082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/>
            <p:cNvCxnSpPr>
              <a:stCxn id="8" idx="0"/>
              <a:endCxn id="10" idx="2"/>
            </p:cNvCxnSpPr>
            <p:nvPr/>
          </p:nvCxnSpPr>
          <p:spPr bwMode="auto">
            <a:xfrm flipH="1" flipV="1">
              <a:off x="2155853" y="2468415"/>
              <a:ext cx="1523445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Connector 34"/>
            <p:cNvCxnSpPr>
              <a:stCxn id="6" idx="0"/>
              <a:endCxn id="10" idx="2"/>
            </p:cNvCxnSpPr>
            <p:nvPr/>
          </p:nvCxnSpPr>
          <p:spPr bwMode="auto">
            <a:xfrm flipV="1">
              <a:off x="683222" y="2468415"/>
              <a:ext cx="1472631" cy="6435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Connector 37"/>
            <p:cNvCxnSpPr>
              <a:stCxn id="6" idx="2"/>
              <a:endCxn id="2" idx="0"/>
            </p:cNvCxnSpPr>
            <p:nvPr/>
          </p:nvCxnSpPr>
          <p:spPr bwMode="auto">
            <a:xfrm>
              <a:off x="683222" y="3509862"/>
              <a:ext cx="491386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Connector 38"/>
            <p:cNvCxnSpPr>
              <a:stCxn id="7" idx="2"/>
              <a:endCxn id="3" idx="0"/>
            </p:cNvCxnSpPr>
            <p:nvPr/>
          </p:nvCxnSpPr>
          <p:spPr bwMode="auto">
            <a:xfrm flipH="1">
              <a:off x="1737844" y="3509862"/>
              <a:ext cx="418015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>
              <a:stCxn id="8" idx="2"/>
              <a:endCxn id="4" idx="0"/>
            </p:cNvCxnSpPr>
            <p:nvPr/>
          </p:nvCxnSpPr>
          <p:spPr bwMode="auto">
            <a:xfrm flipH="1">
              <a:off x="2835304" y="3509862"/>
              <a:ext cx="843994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>
              <a:stCxn id="8" idx="2"/>
              <a:endCxn id="3" idx="0"/>
            </p:cNvCxnSpPr>
            <p:nvPr/>
          </p:nvCxnSpPr>
          <p:spPr bwMode="auto">
            <a:xfrm flipH="1">
              <a:off x="1737844" y="3509862"/>
              <a:ext cx="1941454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>
              <a:stCxn id="8" idx="2"/>
              <a:endCxn id="2" idx="0"/>
            </p:cNvCxnSpPr>
            <p:nvPr/>
          </p:nvCxnSpPr>
          <p:spPr bwMode="auto">
            <a:xfrm flipH="1">
              <a:off x="1174608" y="3509862"/>
              <a:ext cx="2504690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/>
            <p:cNvCxnSpPr>
              <a:stCxn id="3" idx="0"/>
              <a:endCxn id="6" idx="2"/>
            </p:cNvCxnSpPr>
            <p:nvPr/>
          </p:nvCxnSpPr>
          <p:spPr bwMode="auto">
            <a:xfrm flipH="1" flipV="1">
              <a:off x="683222" y="3509862"/>
              <a:ext cx="1054622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>
              <a:stCxn id="4" idx="0"/>
              <a:endCxn id="6" idx="2"/>
            </p:cNvCxnSpPr>
            <p:nvPr/>
          </p:nvCxnSpPr>
          <p:spPr bwMode="auto">
            <a:xfrm flipH="1" flipV="1">
              <a:off x="683222" y="3509862"/>
              <a:ext cx="2152082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Connector 44"/>
            <p:cNvCxnSpPr>
              <a:stCxn id="4" idx="0"/>
              <a:endCxn id="7" idx="2"/>
            </p:cNvCxnSpPr>
            <p:nvPr/>
          </p:nvCxnSpPr>
          <p:spPr bwMode="auto">
            <a:xfrm flipH="1" flipV="1">
              <a:off x="2155859" y="3509862"/>
              <a:ext cx="679445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Connector 45"/>
            <p:cNvCxnSpPr>
              <a:stCxn id="2" idx="0"/>
              <a:endCxn id="7" idx="2"/>
            </p:cNvCxnSpPr>
            <p:nvPr/>
          </p:nvCxnSpPr>
          <p:spPr bwMode="auto">
            <a:xfrm flipV="1">
              <a:off x="1174608" y="3509862"/>
              <a:ext cx="981251" cy="78554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Straight Connector 79"/>
            <p:cNvCxnSpPr>
              <a:stCxn id="47" idx="2"/>
              <a:endCxn id="9" idx="0"/>
            </p:cNvCxnSpPr>
            <p:nvPr/>
          </p:nvCxnSpPr>
          <p:spPr bwMode="auto">
            <a:xfrm>
              <a:off x="674042" y="1611036"/>
              <a:ext cx="9174" cy="459446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Connector 82"/>
            <p:cNvCxnSpPr>
              <a:stCxn id="48" idx="2"/>
              <a:endCxn id="10" idx="0"/>
            </p:cNvCxnSpPr>
            <p:nvPr/>
          </p:nvCxnSpPr>
          <p:spPr bwMode="auto">
            <a:xfrm flipH="1">
              <a:off x="2155853" y="1611036"/>
              <a:ext cx="13090" cy="459446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Straight Connector 85"/>
            <p:cNvCxnSpPr>
              <a:stCxn id="49" idx="2"/>
              <a:endCxn id="11" idx="0"/>
            </p:cNvCxnSpPr>
            <p:nvPr/>
          </p:nvCxnSpPr>
          <p:spPr bwMode="auto">
            <a:xfrm flipH="1">
              <a:off x="3679292" y="1611036"/>
              <a:ext cx="7630" cy="459446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ounded Rectangle 46"/>
                <p:cNvSpPr/>
                <p:nvPr/>
              </p:nvSpPr>
              <p:spPr>
                <a:xfrm>
                  <a:off x="0" y="1170626"/>
                  <a:ext cx="1348084" cy="44041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𝜆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.</m:t>
                        </m:r>
                        <m:f>
                          <m:f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7" name="Rounded 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170626"/>
                  <a:ext cx="1348084" cy="440410"/>
                </a:xfrm>
                <a:prstGeom prst="roundRect">
                  <a:avLst/>
                </a:prstGeom>
                <a:blipFill rotWithShape="1">
                  <a:blip r:embed="rId6"/>
                  <a:stretch>
                    <a:fillRect l="-134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ounded Rectangle 47"/>
                <p:cNvSpPr/>
                <p:nvPr/>
              </p:nvSpPr>
              <p:spPr>
                <a:xfrm>
                  <a:off x="1494901" y="1170626"/>
                  <a:ext cx="1348084" cy="44041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𝜆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.</m:t>
                        </m:r>
                        <m:f>
                          <m:f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8" name="Rounded 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4901" y="1170626"/>
                  <a:ext cx="1348084" cy="440410"/>
                </a:xfrm>
                <a:prstGeom prst="roundRect">
                  <a:avLst/>
                </a:prstGeom>
                <a:blipFill rotWithShape="1">
                  <a:blip r:embed="rId7"/>
                  <a:stretch>
                    <a:fillRect l="-134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ounded Rectangle 48"/>
                <p:cNvSpPr/>
                <p:nvPr/>
              </p:nvSpPr>
              <p:spPr>
                <a:xfrm>
                  <a:off x="3012880" y="1170626"/>
                  <a:ext cx="1348084" cy="44041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𝜆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.</m:t>
                        </m:r>
                        <m:f>
                          <m:f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solidFill>
                                      <a:sysClr val="windowText" lastClr="0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solidFill>
                                          <a:sysClr val="windowText" lastClr="00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200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9" name="Rounded Rectangle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2880" y="1170626"/>
                  <a:ext cx="1348084" cy="440410"/>
                </a:xfrm>
                <a:prstGeom prst="roundRect">
                  <a:avLst/>
                </a:prstGeom>
                <a:blipFill rotWithShape="1">
                  <a:blip r:embed="rId8"/>
                  <a:stretch>
                    <a:fillRect l="-134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Oval 51"/>
                <p:cNvSpPr>
                  <a:spLocks noChangeAspect="1"/>
                </p:cNvSpPr>
                <p:nvPr/>
              </p:nvSpPr>
              <p:spPr>
                <a:xfrm>
                  <a:off x="1980006" y="389482"/>
                  <a:ext cx="378575" cy="380916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sz="2000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2" name="Oval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0006" y="389482"/>
                  <a:ext cx="378575" cy="380916"/>
                </a:xfrm>
                <a:prstGeom prst="ellipse">
                  <a:avLst/>
                </a:prstGeom>
                <a:blipFill rotWithShape="1">
                  <a:blip r:embed="rId9"/>
                  <a:stretch>
                    <a:fillRect r="-1563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Curved Connector 52"/>
            <p:cNvCxnSpPr>
              <a:stCxn id="52" idx="3"/>
              <a:endCxn id="47" idx="0"/>
            </p:cNvCxnSpPr>
            <p:nvPr/>
          </p:nvCxnSpPr>
          <p:spPr>
            <a:xfrm rot="5400000">
              <a:off x="1126739" y="261918"/>
              <a:ext cx="456012" cy="1361405"/>
            </a:xfrm>
            <a:prstGeom prst="curvedConnector3">
              <a:avLst>
                <a:gd name="adj1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4" name="Curved Connector 53"/>
            <p:cNvCxnSpPr>
              <a:stCxn id="52" idx="4"/>
              <a:endCxn id="48" idx="0"/>
            </p:cNvCxnSpPr>
            <p:nvPr/>
          </p:nvCxnSpPr>
          <p:spPr>
            <a:xfrm rot="5400000">
              <a:off x="1969005" y="970337"/>
              <a:ext cx="400228" cy="351"/>
            </a:xfrm>
            <a:prstGeom prst="curvedConnector3">
              <a:avLst>
                <a:gd name="adj1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Curved Connector 54"/>
            <p:cNvCxnSpPr>
              <a:stCxn id="52" idx="5"/>
              <a:endCxn id="49" idx="0"/>
            </p:cNvCxnSpPr>
            <p:nvPr/>
          </p:nvCxnSpPr>
          <p:spPr>
            <a:xfrm rot="16200000" flipH="1">
              <a:off x="2767025" y="250729"/>
              <a:ext cx="456012" cy="1383782"/>
            </a:xfrm>
            <a:prstGeom prst="curvedConnector3">
              <a:avLst>
                <a:gd name="adj1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1120617" y="1744119"/>
                  <a:ext cx="288925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0617" y="1744119"/>
                  <a:ext cx="288925" cy="25763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10638" r="-6383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2566206" y="1744118"/>
                  <a:ext cx="281424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rgbClr val="00B050"/>
                    </a:solidFill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66206" y="1744118"/>
                  <a:ext cx="281424" cy="25763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13043" r="-8696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4070275" y="1744119"/>
                  <a:ext cx="281424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rgbClr val="00B050"/>
                    </a:solidFill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0275" y="1744119"/>
                  <a:ext cx="281424" cy="25763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3043" r="-8696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9" name="Straight Connector 58"/>
            <p:cNvCxnSpPr>
              <a:stCxn id="47" idx="2"/>
              <a:endCxn id="56" idx="1"/>
            </p:cNvCxnSpPr>
            <p:nvPr/>
          </p:nvCxnSpPr>
          <p:spPr>
            <a:xfrm>
              <a:off x="674042" y="1611036"/>
              <a:ext cx="446575" cy="261901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0" name="Straight Connector 59"/>
            <p:cNvCxnSpPr>
              <a:stCxn id="48" idx="2"/>
              <a:endCxn id="57" idx="1"/>
            </p:cNvCxnSpPr>
            <p:nvPr/>
          </p:nvCxnSpPr>
          <p:spPr>
            <a:xfrm>
              <a:off x="2168943" y="1611036"/>
              <a:ext cx="397263" cy="2619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1" name="Straight Connector 60"/>
            <p:cNvCxnSpPr>
              <a:stCxn id="49" idx="2"/>
              <a:endCxn id="58" idx="1"/>
            </p:cNvCxnSpPr>
            <p:nvPr/>
          </p:nvCxnSpPr>
          <p:spPr>
            <a:xfrm>
              <a:off x="3686922" y="1611036"/>
              <a:ext cx="383353" cy="261901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377831" y="1730716"/>
                  <a:ext cx="288989" cy="3038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831" y="1730716"/>
                  <a:ext cx="288989" cy="303801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19149" r="-4255" b="-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1851018" y="1730715"/>
                  <a:ext cx="294311" cy="3038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1018" y="1730715"/>
                  <a:ext cx="294311" cy="303801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18750" r="-4167" b="-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3374457" y="1730714"/>
                  <a:ext cx="294311" cy="3038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4572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4457" y="1730714"/>
                  <a:ext cx="294311" cy="303801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l="-18750" r="-4167" b="-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Curved Connector 68"/>
            <p:cNvCxnSpPr>
              <a:endCxn id="52" idx="0"/>
            </p:cNvCxnSpPr>
            <p:nvPr/>
          </p:nvCxnSpPr>
          <p:spPr>
            <a:xfrm rot="5400000">
              <a:off x="2008421" y="228608"/>
              <a:ext cx="321748" cy="1"/>
            </a:xfrm>
            <a:prstGeom prst="curvedConnector3">
              <a:avLst>
                <a:gd name="adj1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2239581" y="91323"/>
                  <a:ext cx="529825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𝐶𝑜𝑠𝑡</m:t>
                        </m:r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39581" y="91323"/>
                  <a:ext cx="529825" cy="25763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l="-8046" r="-9195" b="-95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91621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0" y="0"/>
            <a:ext cx="2787263" cy="3290718"/>
            <a:chOff x="0" y="0"/>
            <a:chExt cx="2787263" cy="3290718"/>
          </a:xfrm>
        </p:grpSpPr>
        <p:grpSp>
          <p:nvGrpSpPr>
            <p:cNvPr id="29" name="Group 28"/>
            <p:cNvGrpSpPr/>
            <p:nvPr/>
          </p:nvGrpSpPr>
          <p:grpSpPr>
            <a:xfrm>
              <a:off x="1289256" y="753325"/>
              <a:ext cx="272634" cy="274320"/>
              <a:chOff x="5012840" y="2220872"/>
              <a:chExt cx="272634" cy="27432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012840" y="2220872"/>
                <a:ext cx="272634" cy="27432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noFill/>
                </a:endParaRPr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H="1">
                <a:off x="5149157" y="2250294"/>
                <a:ext cx="1976" cy="2257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041358" y="2410415"/>
                <a:ext cx="20941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5048831" y="2274313"/>
                <a:ext cx="185707" cy="132950"/>
              </a:xfrm>
              <a:custGeom>
                <a:avLst/>
                <a:gdLst>
                  <a:gd name="connsiteX0" fmla="*/ 0 w 707661"/>
                  <a:gd name="connsiteY0" fmla="*/ 396000 h 423143"/>
                  <a:gd name="connsiteX1" fmla="*/ 151200 w 707661"/>
                  <a:gd name="connsiteY1" fmla="*/ 403200 h 423143"/>
                  <a:gd name="connsiteX2" fmla="*/ 381600 w 707661"/>
                  <a:gd name="connsiteY2" fmla="*/ 172800 h 423143"/>
                  <a:gd name="connsiteX3" fmla="*/ 676800 w 707661"/>
                  <a:gd name="connsiteY3" fmla="*/ 0 h 423143"/>
                  <a:gd name="connsiteX4" fmla="*/ 684000 w 707661"/>
                  <a:gd name="connsiteY4" fmla="*/ 172800 h 423143"/>
                  <a:gd name="connsiteX0" fmla="*/ 0 w 676800"/>
                  <a:gd name="connsiteY0" fmla="*/ 396000 h 423143"/>
                  <a:gd name="connsiteX1" fmla="*/ 151200 w 676800"/>
                  <a:gd name="connsiteY1" fmla="*/ 403200 h 423143"/>
                  <a:gd name="connsiteX2" fmla="*/ 381600 w 676800"/>
                  <a:gd name="connsiteY2" fmla="*/ 172800 h 423143"/>
                  <a:gd name="connsiteX3" fmla="*/ 676800 w 676800"/>
                  <a:gd name="connsiteY3" fmla="*/ 0 h 423143"/>
                  <a:gd name="connsiteX0" fmla="*/ 0 w 676800"/>
                  <a:gd name="connsiteY0" fmla="*/ 396000 h 430100"/>
                  <a:gd name="connsiteX1" fmla="*/ 151200 w 676800"/>
                  <a:gd name="connsiteY1" fmla="*/ 403200 h 430100"/>
                  <a:gd name="connsiteX2" fmla="*/ 460181 w 676800"/>
                  <a:gd name="connsiteY2" fmla="*/ 77550 h 430100"/>
                  <a:gd name="connsiteX3" fmla="*/ 676800 w 676800"/>
                  <a:gd name="connsiteY3" fmla="*/ 0 h 430100"/>
                  <a:gd name="connsiteX0" fmla="*/ 0 w 676800"/>
                  <a:gd name="connsiteY0" fmla="*/ 396000 h 402970"/>
                  <a:gd name="connsiteX1" fmla="*/ 291694 w 676800"/>
                  <a:gd name="connsiteY1" fmla="*/ 331763 h 402970"/>
                  <a:gd name="connsiteX2" fmla="*/ 460181 w 676800"/>
                  <a:gd name="connsiteY2" fmla="*/ 77550 h 402970"/>
                  <a:gd name="connsiteX3" fmla="*/ 676800 w 676800"/>
                  <a:gd name="connsiteY3" fmla="*/ 0 h 402970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402678"/>
                  <a:gd name="connsiteX1" fmla="*/ 291694 w 676800"/>
                  <a:gd name="connsiteY1" fmla="*/ 331763 h 402678"/>
                  <a:gd name="connsiteX2" fmla="*/ 419700 w 676800"/>
                  <a:gd name="connsiteY2" fmla="*/ 94219 h 402678"/>
                  <a:gd name="connsiteX3" fmla="*/ 676800 w 676800"/>
                  <a:gd name="connsiteY3" fmla="*/ 0 h 402678"/>
                  <a:gd name="connsiteX0" fmla="*/ 0 w 676800"/>
                  <a:gd name="connsiteY0" fmla="*/ 396000 h 398330"/>
                  <a:gd name="connsiteX1" fmla="*/ 291694 w 676800"/>
                  <a:gd name="connsiteY1" fmla="*/ 331763 h 398330"/>
                  <a:gd name="connsiteX2" fmla="*/ 419700 w 676800"/>
                  <a:gd name="connsiteY2" fmla="*/ 94219 h 398330"/>
                  <a:gd name="connsiteX3" fmla="*/ 676800 w 676800"/>
                  <a:gd name="connsiteY3" fmla="*/ 0 h 398330"/>
                  <a:gd name="connsiteX0" fmla="*/ 0 w 676800"/>
                  <a:gd name="connsiteY0" fmla="*/ 396000 h 398240"/>
                  <a:gd name="connsiteX1" fmla="*/ 291694 w 676800"/>
                  <a:gd name="connsiteY1" fmla="*/ 331763 h 398240"/>
                  <a:gd name="connsiteX2" fmla="*/ 438750 w 676800"/>
                  <a:gd name="connsiteY2" fmla="*/ 103744 h 398240"/>
                  <a:gd name="connsiteX3" fmla="*/ 676800 w 676800"/>
                  <a:gd name="connsiteY3" fmla="*/ 0 h 398240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  <a:gd name="connsiteX0" fmla="*/ 0 w 676800"/>
                  <a:gd name="connsiteY0" fmla="*/ 396000 h 398551"/>
                  <a:gd name="connsiteX1" fmla="*/ 267882 w 676800"/>
                  <a:gd name="connsiteY1" fmla="*/ 336525 h 398551"/>
                  <a:gd name="connsiteX2" fmla="*/ 438750 w 676800"/>
                  <a:gd name="connsiteY2" fmla="*/ 103744 h 398551"/>
                  <a:gd name="connsiteX3" fmla="*/ 676800 w 676800"/>
                  <a:gd name="connsiteY3" fmla="*/ 0 h 398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6800" h="398551">
                    <a:moveTo>
                      <a:pt x="0" y="396000"/>
                    </a:moveTo>
                    <a:cubicBezTo>
                      <a:pt x="131907" y="406294"/>
                      <a:pt x="194757" y="385234"/>
                      <a:pt x="267882" y="336525"/>
                    </a:cubicBezTo>
                    <a:cubicBezTo>
                      <a:pt x="341007" y="287816"/>
                      <a:pt x="380122" y="166975"/>
                      <a:pt x="438750" y="103744"/>
                    </a:cubicBezTo>
                    <a:cubicBezTo>
                      <a:pt x="497378" y="40513"/>
                      <a:pt x="519244" y="9525"/>
                      <a:pt x="676800" y="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" name="Straight Connector 3"/>
            <p:cNvCxnSpPr>
              <a:stCxn id="15" idx="4"/>
              <a:endCxn id="6" idx="0"/>
            </p:cNvCxnSpPr>
            <p:nvPr/>
          </p:nvCxnSpPr>
          <p:spPr>
            <a:xfrm>
              <a:off x="1425573" y="1027645"/>
              <a:ext cx="0" cy="193985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" name="Straight Connector 4"/>
            <p:cNvCxnSpPr>
              <a:stCxn id="6" idx="4"/>
              <a:endCxn id="8" idx="1"/>
            </p:cNvCxnSpPr>
            <p:nvPr/>
          </p:nvCxnSpPr>
          <p:spPr>
            <a:xfrm flipH="1">
              <a:off x="1094928" y="1495950"/>
              <a:ext cx="330645" cy="31038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/>
                <p:cNvSpPr>
                  <a:spLocks noChangeAspect="1"/>
                </p:cNvSpPr>
                <p:nvPr/>
              </p:nvSpPr>
              <p:spPr>
                <a:xfrm>
                  <a:off x="1289256" y="1221630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𝚺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" name="Oval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9256" y="1221630"/>
                  <a:ext cx="272634" cy="274320"/>
                </a:xfrm>
                <a:prstGeom prst="ellipse">
                  <a:avLst/>
                </a:prstGeom>
                <a:blipFill rotWithShape="1">
                  <a:blip r:embed="rId3"/>
                  <a:stretch>
                    <a:fillRect l="-4255" r="-8511" b="-851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/>
                <p:cNvSpPr>
                  <a:spLocks noChangeAspect="1"/>
                </p:cNvSpPr>
                <p:nvPr/>
              </p:nvSpPr>
              <p:spPr>
                <a:xfrm>
                  <a:off x="450227" y="1758136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227" y="1758136"/>
                  <a:ext cx="272634" cy="274320"/>
                </a:xfrm>
                <a:prstGeom prst="ellipse">
                  <a:avLst/>
                </a:prstGeom>
                <a:blipFill rotWithShape="1">
                  <a:blip r:embed="rId4"/>
                  <a:stretch>
                    <a:fillRect l="-2128" r="-1276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>
                  <a:spLocks noChangeAspect="1"/>
                </p:cNvSpPr>
                <p:nvPr/>
              </p:nvSpPr>
              <p:spPr>
                <a:xfrm>
                  <a:off x="1055002" y="1766161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5002" y="1766161"/>
                  <a:ext cx="272634" cy="274320"/>
                </a:xfrm>
                <a:prstGeom prst="ellipse">
                  <a:avLst/>
                </a:prstGeom>
                <a:blipFill rotWithShape="1">
                  <a:blip r:embed="rId5"/>
                  <a:stretch>
                    <a:fillRect l="-2128" r="-1276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94523" y="2212232"/>
                  <a:ext cx="328359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523" y="2212232"/>
                  <a:ext cx="328359" cy="25763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434" r="-5660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750537" y="2214634"/>
                  <a:ext cx="333681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537" y="2214634"/>
                  <a:ext cx="333681" cy="25763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7273" r="-5455" b="-186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>
              <a:stCxn id="6" idx="4"/>
              <a:endCxn id="7" idx="7"/>
            </p:cNvCxnSpPr>
            <p:nvPr/>
          </p:nvCxnSpPr>
          <p:spPr>
            <a:xfrm flipH="1">
              <a:off x="682935" y="1495950"/>
              <a:ext cx="742638" cy="30235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>
              <a:stCxn id="7" idx="3"/>
              <a:endCxn id="9" idx="0"/>
            </p:cNvCxnSpPr>
            <p:nvPr/>
          </p:nvCxnSpPr>
          <p:spPr>
            <a:xfrm flipH="1">
              <a:off x="258703" y="1992283"/>
              <a:ext cx="231450" cy="21994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>
              <a:stCxn id="8" idx="3"/>
              <a:endCxn id="10" idx="0"/>
            </p:cNvCxnSpPr>
            <p:nvPr/>
          </p:nvCxnSpPr>
          <p:spPr>
            <a:xfrm flipH="1">
              <a:off x="917378" y="2000308"/>
              <a:ext cx="177550" cy="21432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0" y="575732"/>
              <a:ext cx="2787263" cy="197188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15" idx="0"/>
            </p:cNvCxnSpPr>
            <p:nvPr/>
          </p:nvCxnSpPr>
          <p:spPr>
            <a:xfrm flipH="1" flipV="1">
              <a:off x="490153" y="225786"/>
              <a:ext cx="935420" cy="52753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3" name="Straight Connector 32"/>
            <p:cNvCxnSpPr>
              <a:stCxn id="15" idx="0"/>
            </p:cNvCxnSpPr>
            <p:nvPr/>
          </p:nvCxnSpPr>
          <p:spPr>
            <a:xfrm flipH="1" flipV="1">
              <a:off x="1094928" y="225786"/>
              <a:ext cx="330645" cy="52753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Straight Connector 35"/>
            <p:cNvCxnSpPr>
              <a:stCxn id="15" idx="0"/>
            </p:cNvCxnSpPr>
            <p:nvPr/>
          </p:nvCxnSpPr>
          <p:spPr>
            <a:xfrm flipV="1">
              <a:off x="1425573" y="225786"/>
              <a:ext cx="819897" cy="52753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419032" y="0"/>
              <a:ext cx="505267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cxnSp>
          <p:nvCxnSpPr>
            <p:cNvPr id="40" name="Straight Connector 39"/>
            <p:cNvCxnSpPr>
              <a:stCxn id="6" idx="4"/>
              <a:endCxn id="41" idx="1"/>
            </p:cNvCxnSpPr>
            <p:nvPr/>
          </p:nvCxnSpPr>
          <p:spPr>
            <a:xfrm>
              <a:off x="1425573" y="1495950"/>
              <a:ext cx="820861" cy="31037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Oval 40"/>
                <p:cNvSpPr>
                  <a:spLocks noChangeAspect="1"/>
                </p:cNvSpPr>
                <p:nvPr/>
              </p:nvSpPr>
              <p:spPr>
                <a:xfrm>
                  <a:off x="2206508" y="1766155"/>
                  <a:ext cx="272634" cy="27432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Oval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6508" y="1766155"/>
                  <a:ext cx="272634" cy="274320"/>
                </a:xfrm>
                <a:prstGeom prst="ellipse">
                  <a:avLst/>
                </a:prstGeom>
                <a:blipFill rotWithShape="1">
                  <a:blip r:embed="rId8"/>
                  <a:stretch>
                    <a:fillRect l="-2128" r="-1276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1902043" y="2214628"/>
                  <a:ext cx="343427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2043" y="2214628"/>
                  <a:ext cx="343427" cy="25763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7143" r="-7143" b="-186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Straight Connector 42"/>
            <p:cNvCxnSpPr>
              <a:stCxn id="41" idx="3"/>
              <a:endCxn id="42" idx="0"/>
            </p:cNvCxnSpPr>
            <p:nvPr/>
          </p:nvCxnSpPr>
          <p:spPr>
            <a:xfrm flipH="1">
              <a:off x="2073757" y="2000302"/>
              <a:ext cx="172677" cy="21432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Straight Connector 44"/>
            <p:cNvCxnSpPr>
              <a:stCxn id="7" idx="4"/>
            </p:cNvCxnSpPr>
            <p:nvPr/>
          </p:nvCxnSpPr>
          <p:spPr>
            <a:xfrm flipH="1">
              <a:off x="258703" y="2032456"/>
              <a:ext cx="327841" cy="942162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543726" y="1665554"/>
              <a:ext cx="505267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cxnSp>
          <p:nvCxnSpPr>
            <p:cNvPr id="55" name="Straight Connector 54"/>
            <p:cNvCxnSpPr>
              <a:stCxn id="8" idx="4"/>
            </p:cNvCxnSpPr>
            <p:nvPr/>
          </p:nvCxnSpPr>
          <p:spPr>
            <a:xfrm flipH="1">
              <a:off x="1006153" y="2040481"/>
              <a:ext cx="185166" cy="934137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0" name="Straight Connector 59"/>
            <p:cNvCxnSpPr>
              <a:stCxn id="41" idx="4"/>
            </p:cNvCxnSpPr>
            <p:nvPr/>
          </p:nvCxnSpPr>
          <p:spPr>
            <a:xfrm>
              <a:off x="2342825" y="2040475"/>
              <a:ext cx="266643" cy="93414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151603" y="2986917"/>
                  <a:ext cx="239873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603" y="2986917"/>
                  <a:ext cx="239873" cy="25763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23077" t="-2381" r="-5128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906919" y="2986917"/>
                  <a:ext cx="245195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919" y="2986917"/>
                  <a:ext cx="245195" cy="25763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22500" t="-2381" r="-5000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2522279" y="2986917"/>
                  <a:ext cx="259302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b="0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2279" y="2986917"/>
                  <a:ext cx="259302" cy="257635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19048" t="-2381" r="-7143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2" name="TextBox 71"/>
            <p:cNvSpPr txBox="1"/>
            <p:nvPr/>
          </p:nvSpPr>
          <p:spPr>
            <a:xfrm>
              <a:off x="1582887" y="2940750"/>
              <a:ext cx="505267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1213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274638" y="365125"/>
            <a:ext cx="14636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Figure 5</a:t>
            </a:r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4389438" y="1463675"/>
            <a:ext cx="1006475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0" y="1920875"/>
            <a:ext cx="871538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823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 sz="1500"/>
              <a:t>1 + e </a:t>
            </a:r>
            <a:r>
              <a:rPr lang="en-US" altLang="en-US" sz="1500" baseline="33000"/>
              <a:t>-x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81513" y="1909763"/>
            <a:ext cx="822325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783138" y="1646238"/>
            <a:ext cx="2873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8230" rIns="90000" bIns="45000"/>
          <a:lstStyle/>
          <a:p>
            <a:r>
              <a:rPr lang="en-US" altLang="en-US" sz="1500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V="1">
            <a:off x="4846638" y="730250"/>
            <a:ext cx="1587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4846638" y="730250"/>
            <a:ext cx="457200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 flipV="1">
            <a:off x="4387850" y="730250"/>
            <a:ext cx="460375" cy="735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382963" y="1096963"/>
            <a:ext cx="3017837" cy="548640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4479925" y="2743200"/>
            <a:ext cx="914400" cy="7318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11"/>
          <p:cNvSpPr>
            <a:spLocks noChangeAspect="1" noChangeArrowheads="1"/>
          </p:cNvSpPr>
          <p:nvPr/>
        </p:nvSpPr>
        <p:spPr bwMode="auto">
          <a:xfrm>
            <a:off x="5037138" y="3771900"/>
            <a:ext cx="1587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754563" y="2925763"/>
            <a:ext cx="6397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3820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 sz="1000">
                <a:solidFill>
                  <a:srgbClr val="000000"/>
                </a:solidFill>
                <a:ea typeface="AR PL UMing HK" charset="0"/>
                <a:cs typeface="AR PL UMing HK" charset="0"/>
              </a:rPr>
              <a:t> </a:t>
            </a:r>
            <a:r>
              <a:rPr lang="en-US" altLang="en-US" sz="2400">
                <a:solidFill>
                  <a:srgbClr val="000000"/>
                </a:solidFill>
                <a:ea typeface="AR PL UMing HK" charset="0"/>
                <a:cs typeface="AR PL UMing HK" charset="0"/>
              </a:rPr>
              <a:t>Σ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4937125" y="2378075"/>
            <a:ext cx="1588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3932238" y="3749675"/>
            <a:ext cx="822325" cy="8223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5211763" y="3749675"/>
            <a:ext cx="822325" cy="8223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4295775" y="3475038"/>
            <a:ext cx="642938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4937125" y="3475038"/>
            <a:ext cx="731838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4389438" y="4572000"/>
            <a:ext cx="1587" cy="2378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5668963" y="4572000"/>
            <a:ext cx="1587" cy="2378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V="1">
            <a:off x="4114800" y="4570413"/>
            <a:ext cx="274638" cy="2778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 flipV="1">
            <a:off x="5394325" y="4570413"/>
            <a:ext cx="274638" cy="2778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206875" y="4022725"/>
            <a:ext cx="3333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pPr algn="r"/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X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519738" y="4022725"/>
            <a:ext cx="3333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pPr algn="r"/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X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840163" y="4846638"/>
            <a:ext cx="5492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w</a:t>
            </a:r>
            <a:r>
              <a:rPr lang="en-US" altLang="en-US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121275" y="4846638"/>
            <a:ext cx="5492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w</a:t>
            </a:r>
            <a:r>
              <a:rPr lang="en-US" altLang="en-US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val 1"/>
          <p:cNvSpPr>
            <a:spLocks noChangeArrowheads="1"/>
          </p:cNvSpPr>
          <p:nvPr/>
        </p:nvSpPr>
        <p:spPr bwMode="auto">
          <a:xfrm>
            <a:off x="4389438" y="1736725"/>
            <a:ext cx="822325" cy="8223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91844" y="1877219"/>
            <a:ext cx="41910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73224" rIns="90000" bIns="45000"/>
          <a:lstStyle/>
          <a:p>
            <a:r>
              <a:rPr lang="en-US" altLang="en-US" sz="3200" dirty="0">
                <a:solidFill>
                  <a:srgbClr val="000000"/>
                </a:solidFill>
                <a:ea typeface="AR PL UMing HK" charset="0"/>
                <a:cs typeface="AR PL UMing HK" charset="0"/>
              </a:rPr>
              <a:t>+</a:t>
            </a:r>
          </a:p>
        </p:txBody>
      </p:sp>
      <p:sp>
        <p:nvSpPr>
          <p:cNvPr id="8195" name="Freeform 3"/>
          <p:cNvSpPr>
            <a:spLocks noChangeArrowheads="1"/>
          </p:cNvSpPr>
          <p:nvPr/>
        </p:nvSpPr>
        <p:spPr bwMode="auto">
          <a:xfrm>
            <a:off x="3382963" y="2925763"/>
            <a:ext cx="1279525" cy="1920875"/>
          </a:xfrm>
          <a:custGeom>
            <a:avLst/>
            <a:gdLst>
              <a:gd name="T0" fmla="*/ 1930 w 21600"/>
              <a:gd name="T1" fmla="*/ 7160 h 21600"/>
              <a:gd name="T2" fmla="*/ 5270 w 21600"/>
              <a:gd name="T3" fmla="*/ 1970 h 21600"/>
              <a:gd name="T4" fmla="*/ 6970 w 21600"/>
              <a:gd name="T5" fmla="*/ 2600 h 21600"/>
              <a:gd name="T6" fmla="*/ 9340 w 21600"/>
              <a:gd name="T7" fmla="*/ 650 h 21600"/>
              <a:gd name="T8" fmla="*/ 11210 w 21600"/>
              <a:gd name="T9" fmla="*/ 1700 h 21600"/>
              <a:gd name="T10" fmla="*/ 13150 w 21600"/>
              <a:gd name="T11" fmla="*/ 0 h 21600"/>
              <a:gd name="T12" fmla="*/ 14870 w 21600"/>
              <a:gd name="T13" fmla="*/ 1160 h 21600"/>
              <a:gd name="T14" fmla="*/ 16740 w 21600"/>
              <a:gd name="T15" fmla="*/ 0 h 21600"/>
              <a:gd name="T16" fmla="*/ 19110 w 21600"/>
              <a:gd name="T17" fmla="*/ 2710 h 21600"/>
              <a:gd name="T18" fmla="*/ 21060 w 21600"/>
              <a:gd name="T19" fmla="*/ 6220 h 21600"/>
              <a:gd name="T20" fmla="*/ 20830 w 21600"/>
              <a:gd name="T21" fmla="*/ 7660 h 21600"/>
              <a:gd name="T22" fmla="*/ 21600 w 21600"/>
              <a:gd name="T23" fmla="*/ 10460 h 21600"/>
              <a:gd name="T24" fmla="*/ 18650 w 21600"/>
              <a:gd name="T25" fmla="*/ 15010 h 21600"/>
              <a:gd name="T26" fmla="*/ 15770 w 21600"/>
              <a:gd name="T27" fmla="*/ 18920 h 21600"/>
              <a:gd name="T28" fmla="*/ 14240 w 21600"/>
              <a:gd name="T29" fmla="*/ 18310 h 21600"/>
              <a:gd name="T30" fmla="*/ 11000 w 21600"/>
              <a:gd name="T31" fmla="*/ 21600 h 21600"/>
              <a:gd name="T32" fmla="*/ 8210 w 21600"/>
              <a:gd name="T33" fmla="*/ 19510 h 21600"/>
              <a:gd name="T34" fmla="*/ 6240 w 21600"/>
              <a:gd name="T35" fmla="*/ 20290 h 21600"/>
              <a:gd name="T36" fmla="*/ 2900 w 21600"/>
              <a:gd name="T37" fmla="*/ 17640 h 21600"/>
              <a:gd name="T38" fmla="*/ 480 w 21600"/>
              <a:gd name="T39" fmla="*/ 14660 h 21600"/>
              <a:gd name="T40" fmla="*/ 1070 w 21600"/>
              <a:gd name="T41" fmla="*/ 12640 h 21600"/>
              <a:gd name="T42" fmla="*/ 0 w 21600"/>
              <a:gd name="T43" fmla="*/ 10120 h 21600"/>
              <a:gd name="T44" fmla="*/ 1930 w 21600"/>
              <a:gd name="T45" fmla="*/ 7160 h 21600"/>
              <a:gd name="T46" fmla="*/ 1930 w 21600"/>
              <a:gd name="T47" fmla="*/ 7160 h 21600"/>
              <a:gd name="T48" fmla="*/ 2090 w 21600"/>
              <a:gd name="T49" fmla="*/ 7920 h 21600"/>
              <a:gd name="T50" fmla="*/ 6970 w 21600"/>
              <a:gd name="T51" fmla="*/ 2600 h 21600"/>
              <a:gd name="T52" fmla="*/ 7670 w 21600"/>
              <a:gd name="T53" fmla="*/ 3310 h 21600"/>
              <a:gd name="T54" fmla="*/ 11210 w 21600"/>
              <a:gd name="T55" fmla="*/ 1700 h 21600"/>
              <a:gd name="T56" fmla="*/ 11030 w 21600"/>
              <a:gd name="T57" fmla="*/ 2400 h 21600"/>
              <a:gd name="T58" fmla="*/ 14870 w 21600"/>
              <a:gd name="T59" fmla="*/ 1160 h 21600"/>
              <a:gd name="T60" fmla="*/ 14540 w 21600"/>
              <a:gd name="T61" fmla="*/ 2010 h 21600"/>
              <a:gd name="T62" fmla="*/ 19110 w 21600"/>
              <a:gd name="T63" fmla="*/ 2710 h 21600"/>
              <a:gd name="T64" fmla="*/ 19190 w 21600"/>
              <a:gd name="T65" fmla="*/ 3380 h 21600"/>
              <a:gd name="T66" fmla="*/ 20830 w 21600"/>
              <a:gd name="T67" fmla="*/ 7660 h 21600"/>
              <a:gd name="T68" fmla="*/ 20110 w 21600"/>
              <a:gd name="T69" fmla="*/ 8990 h 21600"/>
              <a:gd name="T70" fmla="*/ 18660 w 21600"/>
              <a:gd name="T71" fmla="*/ 15010 h 21600"/>
              <a:gd name="T72" fmla="*/ 17000 w 21600"/>
              <a:gd name="T73" fmla="*/ 11450 h 21600"/>
              <a:gd name="T74" fmla="*/ 14240 w 21600"/>
              <a:gd name="T75" fmla="*/ 18310 h 21600"/>
              <a:gd name="T76" fmla="*/ 14370 w 21600"/>
              <a:gd name="T77" fmla="*/ 17360 h 21600"/>
              <a:gd name="T78" fmla="*/ 8220 w 21600"/>
              <a:gd name="T79" fmla="*/ 19510 h 21600"/>
              <a:gd name="T80" fmla="*/ 7860 w 21600"/>
              <a:gd name="T81" fmla="*/ 18640 h 21600"/>
              <a:gd name="T82" fmla="*/ 2900 w 21600"/>
              <a:gd name="T83" fmla="*/ 17640 h 21600"/>
              <a:gd name="T84" fmla="*/ 3460 w 21600"/>
              <a:gd name="T85" fmla="*/ 17450 h 21600"/>
              <a:gd name="T86" fmla="*/ 1070 w 21600"/>
              <a:gd name="T87" fmla="*/ 12640 h 21600"/>
              <a:gd name="T88" fmla="*/ 2330 w 21600"/>
              <a:gd name="T89" fmla="*/ 13040 h 21600"/>
              <a:gd name="T90" fmla="*/ 3000 w 21600"/>
              <a:gd name="T91" fmla="*/ 3320 h 21600"/>
              <a:gd name="T92" fmla="*/ 17110 w 21600"/>
              <a:gd name="T93" fmla="*/ 1733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T90" t="T91" r="T92" b="T9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Freeform 4"/>
          <p:cNvSpPr>
            <a:spLocks noChangeArrowheads="1"/>
          </p:cNvSpPr>
          <p:nvPr/>
        </p:nvSpPr>
        <p:spPr bwMode="auto">
          <a:xfrm>
            <a:off x="5029200" y="2835275"/>
            <a:ext cx="1279525" cy="2011363"/>
          </a:xfrm>
          <a:custGeom>
            <a:avLst/>
            <a:gdLst>
              <a:gd name="T0" fmla="*/ 1930 w 21600"/>
              <a:gd name="T1" fmla="*/ 7160 h 21600"/>
              <a:gd name="T2" fmla="*/ 5270 w 21600"/>
              <a:gd name="T3" fmla="*/ 1970 h 21600"/>
              <a:gd name="T4" fmla="*/ 6970 w 21600"/>
              <a:gd name="T5" fmla="*/ 2600 h 21600"/>
              <a:gd name="T6" fmla="*/ 9340 w 21600"/>
              <a:gd name="T7" fmla="*/ 650 h 21600"/>
              <a:gd name="T8" fmla="*/ 11210 w 21600"/>
              <a:gd name="T9" fmla="*/ 1700 h 21600"/>
              <a:gd name="T10" fmla="*/ 13150 w 21600"/>
              <a:gd name="T11" fmla="*/ 0 h 21600"/>
              <a:gd name="T12" fmla="*/ 14870 w 21600"/>
              <a:gd name="T13" fmla="*/ 1160 h 21600"/>
              <a:gd name="T14" fmla="*/ 16740 w 21600"/>
              <a:gd name="T15" fmla="*/ 0 h 21600"/>
              <a:gd name="T16" fmla="*/ 19110 w 21600"/>
              <a:gd name="T17" fmla="*/ 2710 h 21600"/>
              <a:gd name="T18" fmla="*/ 21060 w 21600"/>
              <a:gd name="T19" fmla="*/ 6220 h 21600"/>
              <a:gd name="T20" fmla="*/ 20830 w 21600"/>
              <a:gd name="T21" fmla="*/ 7660 h 21600"/>
              <a:gd name="T22" fmla="*/ 21600 w 21600"/>
              <a:gd name="T23" fmla="*/ 10460 h 21600"/>
              <a:gd name="T24" fmla="*/ 18650 w 21600"/>
              <a:gd name="T25" fmla="*/ 15010 h 21600"/>
              <a:gd name="T26" fmla="*/ 15770 w 21600"/>
              <a:gd name="T27" fmla="*/ 18920 h 21600"/>
              <a:gd name="T28" fmla="*/ 14240 w 21600"/>
              <a:gd name="T29" fmla="*/ 18310 h 21600"/>
              <a:gd name="T30" fmla="*/ 11000 w 21600"/>
              <a:gd name="T31" fmla="*/ 21600 h 21600"/>
              <a:gd name="T32" fmla="*/ 8210 w 21600"/>
              <a:gd name="T33" fmla="*/ 19510 h 21600"/>
              <a:gd name="T34" fmla="*/ 6240 w 21600"/>
              <a:gd name="T35" fmla="*/ 20290 h 21600"/>
              <a:gd name="T36" fmla="*/ 2900 w 21600"/>
              <a:gd name="T37" fmla="*/ 17640 h 21600"/>
              <a:gd name="T38" fmla="*/ 480 w 21600"/>
              <a:gd name="T39" fmla="*/ 14660 h 21600"/>
              <a:gd name="T40" fmla="*/ 1070 w 21600"/>
              <a:gd name="T41" fmla="*/ 12640 h 21600"/>
              <a:gd name="T42" fmla="*/ 0 w 21600"/>
              <a:gd name="T43" fmla="*/ 10120 h 21600"/>
              <a:gd name="T44" fmla="*/ 1930 w 21600"/>
              <a:gd name="T45" fmla="*/ 7160 h 21600"/>
              <a:gd name="T46" fmla="*/ 1930 w 21600"/>
              <a:gd name="T47" fmla="*/ 7160 h 21600"/>
              <a:gd name="T48" fmla="*/ 2090 w 21600"/>
              <a:gd name="T49" fmla="*/ 7920 h 21600"/>
              <a:gd name="T50" fmla="*/ 6970 w 21600"/>
              <a:gd name="T51" fmla="*/ 2600 h 21600"/>
              <a:gd name="T52" fmla="*/ 7670 w 21600"/>
              <a:gd name="T53" fmla="*/ 3310 h 21600"/>
              <a:gd name="T54" fmla="*/ 11210 w 21600"/>
              <a:gd name="T55" fmla="*/ 1700 h 21600"/>
              <a:gd name="T56" fmla="*/ 11030 w 21600"/>
              <a:gd name="T57" fmla="*/ 2400 h 21600"/>
              <a:gd name="T58" fmla="*/ 14870 w 21600"/>
              <a:gd name="T59" fmla="*/ 1160 h 21600"/>
              <a:gd name="T60" fmla="*/ 14540 w 21600"/>
              <a:gd name="T61" fmla="*/ 2010 h 21600"/>
              <a:gd name="T62" fmla="*/ 19110 w 21600"/>
              <a:gd name="T63" fmla="*/ 2710 h 21600"/>
              <a:gd name="T64" fmla="*/ 19190 w 21600"/>
              <a:gd name="T65" fmla="*/ 3380 h 21600"/>
              <a:gd name="T66" fmla="*/ 20830 w 21600"/>
              <a:gd name="T67" fmla="*/ 7660 h 21600"/>
              <a:gd name="T68" fmla="*/ 20110 w 21600"/>
              <a:gd name="T69" fmla="*/ 8990 h 21600"/>
              <a:gd name="T70" fmla="*/ 18660 w 21600"/>
              <a:gd name="T71" fmla="*/ 15010 h 21600"/>
              <a:gd name="T72" fmla="*/ 17000 w 21600"/>
              <a:gd name="T73" fmla="*/ 11450 h 21600"/>
              <a:gd name="T74" fmla="*/ 14240 w 21600"/>
              <a:gd name="T75" fmla="*/ 18310 h 21600"/>
              <a:gd name="T76" fmla="*/ 14370 w 21600"/>
              <a:gd name="T77" fmla="*/ 17360 h 21600"/>
              <a:gd name="T78" fmla="*/ 8220 w 21600"/>
              <a:gd name="T79" fmla="*/ 19510 h 21600"/>
              <a:gd name="T80" fmla="*/ 7860 w 21600"/>
              <a:gd name="T81" fmla="*/ 18640 h 21600"/>
              <a:gd name="T82" fmla="*/ 2900 w 21600"/>
              <a:gd name="T83" fmla="*/ 17640 h 21600"/>
              <a:gd name="T84" fmla="*/ 3460 w 21600"/>
              <a:gd name="T85" fmla="*/ 17450 h 21600"/>
              <a:gd name="T86" fmla="*/ 1070 w 21600"/>
              <a:gd name="T87" fmla="*/ 12640 h 21600"/>
              <a:gd name="T88" fmla="*/ 2330 w 21600"/>
              <a:gd name="T89" fmla="*/ 13040 h 21600"/>
              <a:gd name="T90" fmla="*/ 3000 w 21600"/>
              <a:gd name="T91" fmla="*/ 3320 h 21600"/>
              <a:gd name="T92" fmla="*/ 17110 w 21600"/>
              <a:gd name="T93" fmla="*/ 1733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T90" t="T91" r="T92" b="T9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4113213" y="2378075"/>
            <a:ext cx="3683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121275" y="2378075"/>
            <a:ext cx="4572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389438" y="5121275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Z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 flipV="1">
            <a:off x="4205288" y="4570413"/>
            <a:ext cx="642937" cy="55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4846638" y="4662488"/>
            <a:ext cx="639762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32238" y="2468563"/>
            <a:ext cx="18256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303838" y="2378075"/>
            <a:ext cx="3651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832225" y="3517900"/>
            <a:ext cx="3746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749675" y="3517900"/>
            <a:ext cx="4572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∂f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832225" y="3840163"/>
            <a:ext cx="3746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49675" y="3840163"/>
            <a:ext cx="639763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∂z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478463" y="3517900"/>
            <a:ext cx="3746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5478463" y="3840163"/>
            <a:ext cx="3746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394325" y="3517900"/>
            <a:ext cx="54927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∂g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5478463" y="3910013"/>
            <a:ext cx="3746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394325" y="3840163"/>
            <a:ext cx="549275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∂z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274638" y="274638"/>
            <a:ext cx="17367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Figure a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-1463675" y="3932238"/>
            <a:ext cx="457200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∂f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Oval 1"/>
          <p:cNvSpPr>
            <a:spLocks noChangeArrowheads="1"/>
          </p:cNvSpPr>
          <p:nvPr/>
        </p:nvSpPr>
        <p:spPr bwMode="auto">
          <a:xfrm>
            <a:off x="4389438" y="1736725"/>
            <a:ext cx="822325" cy="82232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611688" y="1925638"/>
            <a:ext cx="3841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/>
          <a:p>
            <a:r>
              <a:rPr lang="en-US" altLang="en-US" sz="2400">
                <a:solidFill>
                  <a:srgbClr val="000000"/>
                </a:solidFill>
                <a:ea typeface="AR PL UMing HK" charset="0"/>
                <a:cs typeface="AR PL UMing HK" charset="0"/>
              </a:rPr>
              <a:t>X</a:t>
            </a:r>
          </a:p>
        </p:txBody>
      </p:sp>
      <p:sp>
        <p:nvSpPr>
          <p:cNvPr id="9219" name="Freeform 3"/>
          <p:cNvSpPr>
            <a:spLocks noChangeArrowheads="1"/>
          </p:cNvSpPr>
          <p:nvPr/>
        </p:nvSpPr>
        <p:spPr bwMode="auto">
          <a:xfrm>
            <a:off x="3382963" y="2925763"/>
            <a:ext cx="1279525" cy="1920875"/>
          </a:xfrm>
          <a:custGeom>
            <a:avLst/>
            <a:gdLst>
              <a:gd name="T0" fmla="*/ 1930 w 21600"/>
              <a:gd name="T1" fmla="*/ 7160 h 21600"/>
              <a:gd name="T2" fmla="*/ 5270 w 21600"/>
              <a:gd name="T3" fmla="*/ 1970 h 21600"/>
              <a:gd name="T4" fmla="*/ 6970 w 21600"/>
              <a:gd name="T5" fmla="*/ 2600 h 21600"/>
              <a:gd name="T6" fmla="*/ 9340 w 21600"/>
              <a:gd name="T7" fmla="*/ 650 h 21600"/>
              <a:gd name="T8" fmla="*/ 11210 w 21600"/>
              <a:gd name="T9" fmla="*/ 1700 h 21600"/>
              <a:gd name="T10" fmla="*/ 13150 w 21600"/>
              <a:gd name="T11" fmla="*/ 0 h 21600"/>
              <a:gd name="T12" fmla="*/ 14870 w 21600"/>
              <a:gd name="T13" fmla="*/ 1160 h 21600"/>
              <a:gd name="T14" fmla="*/ 16740 w 21600"/>
              <a:gd name="T15" fmla="*/ 0 h 21600"/>
              <a:gd name="T16" fmla="*/ 19110 w 21600"/>
              <a:gd name="T17" fmla="*/ 2710 h 21600"/>
              <a:gd name="T18" fmla="*/ 21060 w 21600"/>
              <a:gd name="T19" fmla="*/ 6220 h 21600"/>
              <a:gd name="T20" fmla="*/ 20830 w 21600"/>
              <a:gd name="T21" fmla="*/ 7660 h 21600"/>
              <a:gd name="T22" fmla="*/ 21600 w 21600"/>
              <a:gd name="T23" fmla="*/ 10460 h 21600"/>
              <a:gd name="T24" fmla="*/ 18650 w 21600"/>
              <a:gd name="T25" fmla="*/ 15010 h 21600"/>
              <a:gd name="T26" fmla="*/ 15770 w 21600"/>
              <a:gd name="T27" fmla="*/ 18920 h 21600"/>
              <a:gd name="T28" fmla="*/ 14240 w 21600"/>
              <a:gd name="T29" fmla="*/ 18310 h 21600"/>
              <a:gd name="T30" fmla="*/ 11000 w 21600"/>
              <a:gd name="T31" fmla="*/ 21600 h 21600"/>
              <a:gd name="T32" fmla="*/ 8210 w 21600"/>
              <a:gd name="T33" fmla="*/ 19510 h 21600"/>
              <a:gd name="T34" fmla="*/ 6240 w 21600"/>
              <a:gd name="T35" fmla="*/ 20290 h 21600"/>
              <a:gd name="T36" fmla="*/ 2900 w 21600"/>
              <a:gd name="T37" fmla="*/ 17640 h 21600"/>
              <a:gd name="T38" fmla="*/ 480 w 21600"/>
              <a:gd name="T39" fmla="*/ 14660 h 21600"/>
              <a:gd name="T40" fmla="*/ 1070 w 21600"/>
              <a:gd name="T41" fmla="*/ 12640 h 21600"/>
              <a:gd name="T42" fmla="*/ 0 w 21600"/>
              <a:gd name="T43" fmla="*/ 10120 h 21600"/>
              <a:gd name="T44" fmla="*/ 1930 w 21600"/>
              <a:gd name="T45" fmla="*/ 7160 h 21600"/>
              <a:gd name="T46" fmla="*/ 1930 w 21600"/>
              <a:gd name="T47" fmla="*/ 7160 h 21600"/>
              <a:gd name="T48" fmla="*/ 2090 w 21600"/>
              <a:gd name="T49" fmla="*/ 7920 h 21600"/>
              <a:gd name="T50" fmla="*/ 6970 w 21600"/>
              <a:gd name="T51" fmla="*/ 2600 h 21600"/>
              <a:gd name="T52" fmla="*/ 7670 w 21600"/>
              <a:gd name="T53" fmla="*/ 3310 h 21600"/>
              <a:gd name="T54" fmla="*/ 11210 w 21600"/>
              <a:gd name="T55" fmla="*/ 1700 h 21600"/>
              <a:gd name="T56" fmla="*/ 11030 w 21600"/>
              <a:gd name="T57" fmla="*/ 2400 h 21600"/>
              <a:gd name="T58" fmla="*/ 14870 w 21600"/>
              <a:gd name="T59" fmla="*/ 1160 h 21600"/>
              <a:gd name="T60" fmla="*/ 14540 w 21600"/>
              <a:gd name="T61" fmla="*/ 2010 h 21600"/>
              <a:gd name="T62" fmla="*/ 19110 w 21600"/>
              <a:gd name="T63" fmla="*/ 2710 h 21600"/>
              <a:gd name="T64" fmla="*/ 19190 w 21600"/>
              <a:gd name="T65" fmla="*/ 3380 h 21600"/>
              <a:gd name="T66" fmla="*/ 20830 w 21600"/>
              <a:gd name="T67" fmla="*/ 7660 h 21600"/>
              <a:gd name="T68" fmla="*/ 20110 w 21600"/>
              <a:gd name="T69" fmla="*/ 8990 h 21600"/>
              <a:gd name="T70" fmla="*/ 18660 w 21600"/>
              <a:gd name="T71" fmla="*/ 15010 h 21600"/>
              <a:gd name="T72" fmla="*/ 17000 w 21600"/>
              <a:gd name="T73" fmla="*/ 11450 h 21600"/>
              <a:gd name="T74" fmla="*/ 14240 w 21600"/>
              <a:gd name="T75" fmla="*/ 18310 h 21600"/>
              <a:gd name="T76" fmla="*/ 14370 w 21600"/>
              <a:gd name="T77" fmla="*/ 17360 h 21600"/>
              <a:gd name="T78" fmla="*/ 8220 w 21600"/>
              <a:gd name="T79" fmla="*/ 19510 h 21600"/>
              <a:gd name="T80" fmla="*/ 7860 w 21600"/>
              <a:gd name="T81" fmla="*/ 18640 h 21600"/>
              <a:gd name="T82" fmla="*/ 2900 w 21600"/>
              <a:gd name="T83" fmla="*/ 17640 h 21600"/>
              <a:gd name="T84" fmla="*/ 3460 w 21600"/>
              <a:gd name="T85" fmla="*/ 17450 h 21600"/>
              <a:gd name="T86" fmla="*/ 1070 w 21600"/>
              <a:gd name="T87" fmla="*/ 12640 h 21600"/>
              <a:gd name="T88" fmla="*/ 2330 w 21600"/>
              <a:gd name="T89" fmla="*/ 13040 h 21600"/>
              <a:gd name="T90" fmla="*/ 3000 w 21600"/>
              <a:gd name="T91" fmla="*/ 3320 h 21600"/>
              <a:gd name="T92" fmla="*/ 17110 w 21600"/>
              <a:gd name="T93" fmla="*/ 1733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T90" t="T91" r="T92" b="T9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Freeform 4"/>
          <p:cNvSpPr>
            <a:spLocks noChangeArrowheads="1"/>
          </p:cNvSpPr>
          <p:nvPr/>
        </p:nvSpPr>
        <p:spPr bwMode="auto">
          <a:xfrm>
            <a:off x="5029200" y="2835275"/>
            <a:ext cx="1279525" cy="2011363"/>
          </a:xfrm>
          <a:custGeom>
            <a:avLst/>
            <a:gdLst>
              <a:gd name="T0" fmla="*/ 1930 w 21600"/>
              <a:gd name="T1" fmla="*/ 7160 h 21600"/>
              <a:gd name="T2" fmla="*/ 5270 w 21600"/>
              <a:gd name="T3" fmla="*/ 1970 h 21600"/>
              <a:gd name="T4" fmla="*/ 6970 w 21600"/>
              <a:gd name="T5" fmla="*/ 2600 h 21600"/>
              <a:gd name="T6" fmla="*/ 9340 w 21600"/>
              <a:gd name="T7" fmla="*/ 650 h 21600"/>
              <a:gd name="T8" fmla="*/ 11210 w 21600"/>
              <a:gd name="T9" fmla="*/ 1700 h 21600"/>
              <a:gd name="T10" fmla="*/ 13150 w 21600"/>
              <a:gd name="T11" fmla="*/ 0 h 21600"/>
              <a:gd name="T12" fmla="*/ 14870 w 21600"/>
              <a:gd name="T13" fmla="*/ 1160 h 21600"/>
              <a:gd name="T14" fmla="*/ 16740 w 21600"/>
              <a:gd name="T15" fmla="*/ 0 h 21600"/>
              <a:gd name="T16" fmla="*/ 19110 w 21600"/>
              <a:gd name="T17" fmla="*/ 2710 h 21600"/>
              <a:gd name="T18" fmla="*/ 21060 w 21600"/>
              <a:gd name="T19" fmla="*/ 6220 h 21600"/>
              <a:gd name="T20" fmla="*/ 20830 w 21600"/>
              <a:gd name="T21" fmla="*/ 7660 h 21600"/>
              <a:gd name="T22" fmla="*/ 21600 w 21600"/>
              <a:gd name="T23" fmla="*/ 10460 h 21600"/>
              <a:gd name="T24" fmla="*/ 18650 w 21600"/>
              <a:gd name="T25" fmla="*/ 15010 h 21600"/>
              <a:gd name="T26" fmla="*/ 15770 w 21600"/>
              <a:gd name="T27" fmla="*/ 18920 h 21600"/>
              <a:gd name="T28" fmla="*/ 14240 w 21600"/>
              <a:gd name="T29" fmla="*/ 18310 h 21600"/>
              <a:gd name="T30" fmla="*/ 11000 w 21600"/>
              <a:gd name="T31" fmla="*/ 21600 h 21600"/>
              <a:gd name="T32" fmla="*/ 8210 w 21600"/>
              <a:gd name="T33" fmla="*/ 19510 h 21600"/>
              <a:gd name="T34" fmla="*/ 6240 w 21600"/>
              <a:gd name="T35" fmla="*/ 20290 h 21600"/>
              <a:gd name="T36" fmla="*/ 2900 w 21600"/>
              <a:gd name="T37" fmla="*/ 17640 h 21600"/>
              <a:gd name="T38" fmla="*/ 480 w 21600"/>
              <a:gd name="T39" fmla="*/ 14660 h 21600"/>
              <a:gd name="T40" fmla="*/ 1070 w 21600"/>
              <a:gd name="T41" fmla="*/ 12640 h 21600"/>
              <a:gd name="T42" fmla="*/ 0 w 21600"/>
              <a:gd name="T43" fmla="*/ 10120 h 21600"/>
              <a:gd name="T44" fmla="*/ 1930 w 21600"/>
              <a:gd name="T45" fmla="*/ 7160 h 21600"/>
              <a:gd name="T46" fmla="*/ 1930 w 21600"/>
              <a:gd name="T47" fmla="*/ 7160 h 21600"/>
              <a:gd name="T48" fmla="*/ 2090 w 21600"/>
              <a:gd name="T49" fmla="*/ 7920 h 21600"/>
              <a:gd name="T50" fmla="*/ 6970 w 21600"/>
              <a:gd name="T51" fmla="*/ 2600 h 21600"/>
              <a:gd name="T52" fmla="*/ 7670 w 21600"/>
              <a:gd name="T53" fmla="*/ 3310 h 21600"/>
              <a:gd name="T54" fmla="*/ 11210 w 21600"/>
              <a:gd name="T55" fmla="*/ 1700 h 21600"/>
              <a:gd name="T56" fmla="*/ 11030 w 21600"/>
              <a:gd name="T57" fmla="*/ 2400 h 21600"/>
              <a:gd name="T58" fmla="*/ 14870 w 21600"/>
              <a:gd name="T59" fmla="*/ 1160 h 21600"/>
              <a:gd name="T60" fmla="*/ 14540 w 21600"/>
              <a:gd name="T61" fmla="*/ 2010 h 21600"/>
              <a:gd name="T62" fmla="*/ 19110 w 21600"/>
              <a:gd name="T63" fmla="*/ 2710 h 21600"/>
              <a:gd name="T64" fmla="*/ 19190 w 21600"/>
              <a:gd name="T65" fmla="*/ 3380 h 21600"/>
              <a:gd name="T66" fmla="*/ 20830 w 21600"/>
              <a:gd name="T67" fmla="*/ 7660 h 21600"/>
              <a:gd name="T68" fmla="*/ 20110 w 21600"/>
              <a:gd name="T69" fmla="*/ 8990 h 21600"/>
              <a:gd name="T70" fmla="*/ 18660 w 21600"/>
              <a:gd name="T71" fmla="*/ 15010 h 21600"/>
              <a:gd name="T72" fmla="*/ 17000 w 21600"/>
              <a:gd name="T73" fmla="*/ 11450 h 21600"/>
              <a:gd name="T74" fmla="*/ 14240 w 21600"/>
              <a:gd name="T75" fmla="*/ 18310 h 21600"/>
              <a:gd name="T76" fmla="*/ 14370 w 21600"/>
              <a:gd name="T77" fmla="*/ 17360 h 21600"/>
              <a:gd name="T78" fmla="*/ 8220 w 21600"/>
              <a:gd name="T79" fmla="*/ 19510 h 21600"/>
              <a:gd name="T80" fmla="*/ 7860 w 21600"/>
              <a:gd name="T81" fmla="*/ 18640 h 21600"/>
              <a:gd name="T82" fmla="*/ 2900 w 21600"/>
              <a:gd name="T83" fmla="*/ 17640 h 21600"/>
              <a:gd name="T84" fmla="*/ 3460 w 21600"/>
              <a:gd name="T85" fmla="*/ 17450 h 21600"/>
              <a:gd name="T86" fmla="*/ 1070 w 21600"/>
              <a:gd name="T87" fmla="*/ 12640 h 21600"/>
              <a:gd name="T88" fmla="*/ 2330 w 21600"/>
              <a:gd name="T89" fmla="*/ 13040 h 21600"/>
              <a:gd name="T90" fmla="*/ 3000 w 21600"/>
              <a:gd name="T91" fmla="*/ 3320 h 21600"/>
              <a:gd name="T92" fmla="*/ 17110 w 21600"/>
              <a:gd name="T93" fmla="*/ 1733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T90" t="T91" r="T92" b="T9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4113213" y="2378075"/>
            <a:ext cx="3683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121275" y="2378075"/>
            <a:ext cx="457200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389438" y="5121275"/>
            <a:ext cx="1006475" cy="36512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pPr algn="ctr"/>
            <a:r>
              <a:rPr lang="en-US" altLang="en-US"/>
              <a:t>Z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4205288" y="4570413"/>
            <a:ext cx="642937" cy="552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4846638" y="4662488"/>
            <a:ext cx="639762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932238" y="2468563"/>
            <a:ext cx="18256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g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303838" y="2378075"/>
            <a:ext cx="3651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f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832225" y="3517900"/>
            <a:ext cx="3746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749675" y="3517900"/>
            <a:ext cx="45720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∂f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3832225" y="3840163"/>
            <a:ext cx="3746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749675" y="3840163"/>
            <a:ext cx="639763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∂z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478463" y="3517900"/>
            <a:ext cx="3746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5478463" y="3840163"/>
            <a:ext cx="3746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394325" y="3517900"/>
            <a:ext cx="54927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∂g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478463" y="3910013"/>
            <a:ext cx="3746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5394325" y="3840163"/>
            <a:ext cx="549275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 ∂z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74638" y="274638"/>
            <a:ext cx="17367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Figure 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2883813" cy="2972244"/>
            <a:chOff x="0" y="414883"/>
            <a:chExt cx="2883813" cy="2972244"/>
          </a:xfrm>
        </p:grpSpPr>
        <p:cxnSp>
          <p:nvCxnSpPr>
            <p:cNvPr id="5" name="Straight Connector 4"/>
            <p:cNvCxnSpPr>
              <a:stCxn id="6" idx="0"/>
              <a:endCxn id="8" idx="3"/>
            </p:cNvCxnSpPr>
            <p:nvPr/>
          </p:nvCxnSpPr>
          <p:spPr>
            <a:xfrm flipV="1">
              <a:off x="656831" y="608460"/>
              <a:ext cx="691045" cy="65460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val 5"/>
                <p:cNvSpPr>
                  <a:spLocks noChangeAspect="1"/>
                </p:cNvSpPr>
                <p:nvPr/>
              </p:nvSpPr>
              <p:spPr>
                <a:xfrm>
                  <a:off x="456457" y="1263063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6" name="Oval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6457" y="1263063"/>
                  <a:ext cx="400747" cy="226790"/>
                </a:xfrm>
                <a:prstGeom prst="ellipse">
                  <a:avLst/>
                </a:prstGeom>
                <a:blipFill rotWithShape="1">
                  <a:blip r:embed="rId26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Oval 6"/>
                <p:cNvSpPr>
                  <a:spLocks noChangeAspect="1"/>
                </p:cNvSpPr>
                <p:nvPr/>
              </p:nvSpPr>
              <p:spPr>
                <a:xfrm>
                  <a:off x="834449" y="2044306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449" y="2044306"/>
                  <a:ext cx="400747" cy="226790"/>
                </a:xfrm>
                <a:prstGeom prst="ellipse">
                  <a:avLst/>
                </a:prstGeom>
                <a:blipFill rotWithShape="1">
                  <a:blip r:embed="rId27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val 7"/>
                <p:cNvSpPr>
                  <a:spLocks noChangeAspect="1"/>
                </p:cNvSpPr>
                <p:nvPr/>
              </p:nvSpPr>
              <p:spPr>
                <a:xfrm>
                  <a:off x="1289188" y="414883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9188" y="414883"/>
                  <a:ext cx="400747" cy="226790"/>
                </a:xfrm>
                <a:prstGeom prst="ellipse">
                  <a:avLst/>
                </a:prstGeom>
                <a:blipFill rotWithShape="1">
                  <a:blip r:embed="rId28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035467" y="3129491"/>
                  <a:ext cx="197938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5467" y="3129491"/>
                  <a:ext cx="197938" cy="257635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l="-28125" r="-25000" b="-279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084326" y="3129490"/>
                  <a:ext cx="19454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4326" y="3129490"/>
                  <a:ext cx="194540" cy="257635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 l="-15625" r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>
              <a:stCxn id="6" idx="5"/>
              <a:endCxn id="7" idx="0"/>
            </p:cNvCxnSpPr>
            <p:nvPr/>
          </p:nvCxnSpPr>
          <p:spPr>
            <a:xfrm>
              <a:off x="798516" y="1456640"/>
              <a:ext cx="236307" cy="58766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" name="Straight Connector 11"/>
            <p:cNvCxnSpPr>
              <a:stCxn id="7" idx="5"/>
              <a:endCxn id="9" idx="0"/>
            </p:cNvCxnSpPr>
            <p:nvPr/>
          </p:nvCxnSpPr>
          <p:spPr>
            <a:xfrm>
              <a:off x="1176508" y="2237883"/>
              <a:ext cx="957928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>
              <a:stCxn id="8" idx="5"/>
              <a:endCxn id="16" idx="0"/>
            </p:cNvCxnSpPr>
            <p:nvPr/>
          </p:nvCxnSpPr>
          <p:spPr>
            <a:xfrm>
              <a:off x="1631247" y="608460"/>
              <a:ext cx="628682" cy="62139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16" idx="4"/>
              <a:endCxn id="51" idx="0"/>
            </p:cNvCxnSpPr>
            <p:nvPr/>
          </p:nvCxnSpPr>
          <p:spPr>
            <a:xfrm flipH="1">
              <a:off x="1975560" y="1456640"/>
              <a:ext cx="284369" cy="554453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Oval 15"/>
                <p:cNvSpPr>
                  <a:spLocks noChangeAspect="1"/>
                </p:cNvSpPr>
                <p:nvPr/>
              </p:nvSpPr>
              <p:spPr>
                <a:xfrm>
                  <a:off x="2059555" y="1229850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82880" bIns="9144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sz="2000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Oval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9555" y="1229850"/>
                  <a:ext cx="400747" cy="226790"/>
                </a:xfrm>
                <a:prstGeom prst="ellipse">
                  <a:avLst/>
                </a:prstGeom>
                <a:blipFill rotWithShape="1">
                  <a:blip r:embed="rId31"/>
                  <a:stretch>
                    <a:fillRect b="-5128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75900" y="3129492"/>
                  <a:ext cx="192360" cy="2576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i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5900" y="3129492"/>
                  <a:ext cx="192360" cy="257635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 l="-25000" r="-25000" b="-930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Connector 17"/>
            <p:cNvCxnSpPr>
              <a:stCxn id="7" idx="3"/>
              <a:endCxn id="17" idx="0"/>
            </p:cNvCxnSpPr>
            <p:nvPr/>
          </p:nvCxnSpPr>
          <p:spPr>
            <a:xfrm flipH="1">
              <a:off x="372080" y="2237883"/>
              <a:ext cx="521057" cy="891609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1775186" y="2011093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186" y="2011093"/>
                  <a:ext cx="400747" cy="226790"/>
                </a:xfrm>
                <a:prstGeom prst="ellipse">
                  <a:avLst/>
                </a:prstGeom>
                <a:blipFill rotWithShape="1">
                  <a:blip r:embed="rId33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3"/>
              <a:endCxn id="10" idx="0"/>
            </p:cNvCxnSpPr>
            <p:nvPr/>
          </p:nvCxnSpPr>
          <p:spPr>
            <a:xfrm flipH="1">
              <a:off x="1181596" y="2204670"/>
              <a:ext cx="652278" cy="92482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9" idx="0"/>
            </p:cNvCxnSpPr>
            <p:nvPr/>
          </p:nvCxnSpPr>
          <p:spPr>
            <a:xfrm>
              <a:off x="1975560" y="2237883"/>
              <a:ext cx="158876" cy="891608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7" name="Curved Connector 86"/>
            <p:cNvCxnSpPr>
              <a:stCxn id="10" idx="0"/>
              <a:endCxn id="6" idx="2"/>
            </p:cNvCxnSpPr>
            <p:nvPr/>
          </p:nvCxnSpPr>
          <p:spPr bwMode="auto">
            <a:xfrm rot="16200000" flipV="1">
              <a:off x="-57489" y="1890404"/>
              <a:ext cx="1753032" cy="725139"/>
            </a:xfrm>
            <a:prstGeom prst="curvedConnector4">
              <a:avLst>
                <a:gd name="adj1" fmla="val 35657"/>
                <a:gd name="adj2" fmla="val 13152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4" name="Curved Connector 93"/>
            <p:cNvCxnSpPr>
              <a:stCxn id="9" idx="0"/>
              <a:endCxn id="16" idx="6"/>
            </p:cNvCxnSpPr>
            <p:nvPr/>
          </p:nvCxnSpPr>
          <p:spPr bwMode="auto">
            <a:xfrm rot="5400000" flipH="1" flipV="1">
              <a:off x="1404246" y="2073435"/>
              <a:ext cx="1786246" cy="325866"/>
            </a:xfrm>
            <a:prstGeom prst="curvedConnector4">
              <a:avLst>
                <a:gd name="adj1" fmla="val 46826"/>
                <a:gd name="adj2" fmla="val 17015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786357" y="717564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40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357" y="717564"/>
                  <a:ext cx="248466" cy="200376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 l="-14634" r="-12195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/>
                <p:cNvSpPr txBox="1"/>
                <p:nvPr/>
              </p:nvSpPr>
              <p:spPr>
                <a:xfrm>
                  <a:off x="1975330" y="735385"/>
                  <a:ext cx="2484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23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5330" y="735385"/>
                  <a:ext cx="248466" cy="200376"/>
                </a:xfrm>
                <a:prstGeom prst="rect">
                  <a:avLst/>
                </a:prstGeom>
                <a:blipFill rotWithShape="1">
                  <a:blip r:embed="rId35"/>
                  <a:stretch>
                    <a:fillRect l="-12195" r="-14634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/>
                <p:cNvSpPr txBox="1"/>
                <p:nvPr/>
              </p:nvSpPr>
              <p:spPr>
                <a:xfrm>
                  <a:off x="2734733" y="1757005"/>
                  <a:ext cx="14908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8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4733" y="1757005"/>
                  <a:ext cx="149080" cy="200376"/>
                </a:xfrm>
                <a:prstGeom prst="rect">
                  <a:avLst/>
                </a:prstGeom>
                <a:blipFill rotWithShape="1">
                  <a:blip r:embed="rId36"/>
                  <a:stretch>
                    <a:fillRect l="-25000" r="-25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Box 110"/>
                <p:cNvSpPr txBox="1"/>
                <p:nvPr/>
              </p:nvSpPr>
              <p:spPr>
                <a:xfrm>
                  <a:off x="391380" y="2610204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TextBox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380" y="2610204"/>
                  <a:ext cx="153760" cy="200376"/>
                </a:xfrm>
                <a:prstGeom prst="rect">
                  <a:avLst/>
                </a:prstGeom>
                <a:blipFill rotWithShape="1">
                  <a:blip r:embed="rId37"/>
                  <a:stretch>
                    <a:fillRect l="-24000" r="-24000" b="-121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Box 111"/>
                <p:cNvSpPr txBox="1"/>
                <p:nvPr/>
              </p:nvSpPr>
              <p:spPr>
                <a:xfrm>
                  <a:off x="1905795" y="1587299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5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795" y="1587299"/>
                  <a:ext cx="153760" cy="200376"/>
                </a:xfrm>
                <a:prstGeom prst="rect">
                  <a:avLst/>
                </a:prstGeom>
                <a:blipFill rotWithShape="1">
                  <a:blip r:embed="rId38"/>
                  <a:stretch>
                    <a:fillRect l="-28000" r="-20000" b="-121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849170" y="2430993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9170" y="2430993"/>
                  <a:ext cx="153760" cy="200376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 l="-19231" r="-19231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1514564" y="2230617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564" y="2230617"/>
                  <a:ext cx="153760" cy="200376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 l="-19231" r="-19231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0" y="1643736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643736"/>
                  <a:ext cx="153760" cy="200376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 l="-20000" r="-20000"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TextBox 115"/>
                <p:cNvSpPr txBox="1"/>
                <p:nvPr/>
              </p:nvSpPr>
              <p:spPr>
                <a:xfrm>
                  <a:off x="957942" y="1621167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6" name="TextBox 1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7942" y="1621167"/>
                  <a:ext cx="153760" cy="200376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 l="-20000" r="-24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1176508" y="2378781"/>
                  <a:ext cx="149079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6508" y="2378781"/>
                  <a:ext cx="149079" cy="200376"/>
                </a:xfrm>
                <a:prstGeom prst="rect">
                  <a:avLst/>
                </a:prstGeom>
                <a:blipFill rotWithShape="1">
                  <a:blip r:embed="rId41"/>
                  <a:stretch>
                    <a:fillRect l="-25000" r="-25000" b="-90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450117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932238" y="4206875"/>
            <a:ext cx="731837" cy="274638"/>
          </a:xfrm>
          <a:prstGeom prst="rect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121275" y="4206875"/>
            <a:ext cx="731838" cy="274638"/>
          </a:xfrm>
          <a:prstGeom prst="rect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3475038" y="3292475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668963" y="3292475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4572000" y="3292475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 flipV="1">
            <a:off x="3838575" y="3748088"/>
            <a:ext cx="460375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4297363" y="3748088"/>
            <a:ext cx="457200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846638" y="3749675"/>
            <a:ext cx="639762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5486400" y="3748088"/>
            <a:ext cx="365125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475038" y="2560638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5668963" y="2560638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4479925" y="2560638"/>
            <a:ext cx="549275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3698875" y="3025775"/>
            <a:ext cx="1588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V="1">
            <a:off x="4754563" y="3016250"/>
            <a:ext cx="1587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943600" y="3017838"/>
            <a:ext cx="1588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Oval 16"/>
          <p:cNvSpPr>
            <a:spLocks noChangeArrowheads="1"/>
          </p:cNvSpPr>
          <p:nvPr/>
        </p:nvSpPr>
        <p:spPr bwMode="auto">
          <a:xfrm>
            <a:off x="3475038" y="2560638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5668963" y="2560638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4481513" y="2560638"/>
            <a:ext cx="549275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3475038" y="1828800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>
            <a:off x="5668963" y="1828800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4479925" y="1828800"/>
            <a:ext cx="549275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Oval 22"/>
          <p:cNvSpPr>
            <a:spLocks noChangeArrowheads="1"/>
          </p:cNvSpPr>
          <p:nvPr/>
        </p:nvSpPr>
        <p:spPr bwMode="auto">
          <a:xfrm>
            <a:off x="3475038" y="1828800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Oval 23"/>
          <p:cNvSpPr>
            <a:spLocks noChangeArrowheads="1"/>
          </p:cNvSpPr>
          <p:nvPr/>
        </p:nvSpPr>
        <p:spPr bwMode="auto">
          <a:xfrm>
            <a:off x="5668963" y="1828800"/>
            <a:ext cx="457200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Oval 24"/>
          <p:cNvSpPr>
            <a:spLocks noChangeArrowheads="1"/>
          </p:cNvSpPr>
          <p:nvPr/>
        </p:nvSpPr>
        <p:spPr bwMode="auto">
          <a:xfrm>
            <a:off x="4479925" y="1828800"/>
            <a:ext cx="549275" cy="457200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4297363" y="731838"/>
            <a:ext cx="822325" cy="731837"/>
          </a:xfrm>
          <a:prstGeom prst="ellipse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4364037" y="934245"/>
            <a:ext cx="688975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altLang="en-US" dirty="0">
                <a:solidFill>
                  <a:srgbClr val="000000"/>
                </a:solidFill>
                <a:ea typeface="AR PL UMing HK" charset="0"/>
                <a:cs typeface="AR PL UMing HK" charset="0"/>
              </a:rPr>
              <a:t>SUM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3657600" y="2284413"/>
            <a:ext cx="1588" cy="2778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V="1">
            <a:off x="4754563" y="2284413"/>
            <a:ext cx="1587" cy="2778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5943600" y="2286000"/>
            <a:ext cx="1588" cy="274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flipV="1">
            <a:off x="3698875" y="3016250"/>
            <a:ext cx="1055688" cy="287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H="1" flipV="1">
            <a:off x="4752975" y="3016250"/>
            <a:ext cx="1192213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 flipH="1" flipV="1">
            <a:off x="3697288" y="3025775"/>
            <a:ext cx="1058862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V="1">
            <a:off x="4754563" y="3016250"/>
            <a:ext cx="1189037" cy="2778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3657600" y="2286000"/>
            <a:ext cx="274638" cy="90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5943600" y="2286000"/>
            <a:ext cx="274638" cy="90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4754563" y="2286000"/>
            <a:ext cx="274637" cy="90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7" name="Line 37"/>
          <p:cNvSpPr>
            <a:spLocks noChangeShapeType="1"/>
          </p:cNvSpPr>
          <p:nvPr/>
        </p:nvSpPr>
        <p:spPr bwMode="auto">
          <a:xfrm flipV="1">
            <a:off x="3749675" y="1370013"/>
            <a:ext cx="639763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V="1">
            <a:off x="4754563" y="1462088"/>
            <a:ext cx="1587" cy="368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 flipH="1" flipV="1">
            <a:off x="5027613" y="1370013"/>
            <a:ext cx="917575" cy="4603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7175500" y="4206875"/>
            <a:ext cx="68897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/>
          <a:p>
            <a:r>
              <a:rPr lang="en-US" altLang="en-US">
                <a:solidFill>
                  <a:srgbClr val="000000"/>
                </a:solidFill>
                <a:ea typeface="AR PL UMing HK" charset="0"/>
                <a:cs typeface="AR PL UMing HK" charset="0"/>
              </a:rPr>
              <a:t>Input</a:t>
            </a:r>
          </a:p>
          <a:p>
            <a:endParaRPr lang="en-US" altLang="en-US">
              <a:solidFill>
                <a:srgbClr val="000000"/>
              </a:solidFill>
              <a:ea typeface="AR PL UMing HK" charset="0"/>
              <a:cs typeface="AR PL UMing HK" charset="0"/>
            </a:endParaRP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7132638" y="3382963"/>
            <a:ext cx="109696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Hidden</a:t>
            </a:r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7132638" y="2651125"/>
            <a:ext cx="9144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/>
              <a:t>Output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3876675" y="2271713"/>
            <a:ext cx="5127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/>
          <a:p>
            <a:r>
              <a:rPr lang="en-US" altLang="en-US" sz="1400">
                <a:solidFill>
                  <a:srgbClr val="000000"/>
                </a:solidFill>
                <a:ea typeface="AR PL UMing HK" charset="0"/>
                <a:cs typeface="AR PL UMing HK" charset="0"/>
              </a:rPr>
              <a:t>z</a:t>
            </a:r>
            <a:r>
              <a:rPr lang="en-US" altLang="en-US" sz="1400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2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6162675" y="2271713"/>
            <a:ext cx="5127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/>
          <a:p>
            <a:r>
              <a:rPr lang="en-US" altLang="en-US" sz="1400">
                <a:solidFill>
                  <a:srgbClr val="000000"/>
                </a:solidFill>
                <a:ea typeface="AR PL UMing HK" charset="0"/>
                <a:cs typeface="AR PL UMing HK" charset="0"/>
              </a:rPr>
              <a:t>z</a:t>
            </a:r>
            <a:r>
              <a:rPr lang="en-US" altLang="en-US" sz="1400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2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4973638" y="2271713"/>
            <a:ext cx="512762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/>
          <a:p>
            <a:r>
              <a:rPr lang="en-US" altLang="en-US" sz="1400">
                <a:solidFill>
                  <a:srgbClr val="000000"/>
                </a:solidFill>
                <a:ea typeface="AR PL UMing HK" charset="0"/>
                <a:cs typeface="AR PL UMing HK" charset="0"/>
              </a:rPr>
              <a:t>z</a:t>
            </a:r>
            <a:r>
              <a:rPr lang="en-US" altLang="en-US" sz="1400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2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3363913" y="2212975"/>
            <a:ext cx="512762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/>
          <a:p>
            <a:r>
              <a:rPr lang="en-US" altLang="en-US" sz="1400">
                <a:solidFill>
                  <a:srgbClr val="000000"/>
                </a:solidFill>
                <a:ea typeface="AR PL UMing HK" charset="0"/>
                <a:cs typeface="AR PL UMing HK" charset="0"/>
              </a:rPr>
              <a:t>z</a:t>
            </a:r>
            <a:r>
              <a:rPr lang="en-US" altLang="en-US" sz="1400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5649913" y="2212975"/>
            <a:ext cx="512762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/>
          <a:p>
            <a:r>
              <a:rPr lang="en-US" altLang="en-US" sz="1400">
                <a:solidFill>
                  <a:srgbClr val="000000"/>
                </a:solidFill>
                <a:ea typeface="AR PL UMing HK" charset="0"/>
                <a:cs typeface="AR PL UMing HK" charset="0"/>
              </a:rPr>
              <a:t>z</a:t>
            </a:r>
            <a:r>
              <a:rPr lang="en-US" altLang="en-US" sz="1400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4389438" y="2212975"/>
            <a:ext cx="512762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/>
          <a:p>
            <a:r>
              <a:rPr lang="en-US" altLang="en-US" sz="1400">
                <a:solidFill>
                  <a:srgbClr val="000000"/>
                </a:solidFill>
                <a:ea typeface="AR PL UMing HK" charset="0"/>
                <a:cs typeface="AR PL UMing HK" charset="0"/>
              </a:rPr>
              <a:t>z</a:t>
            </a:r>
            <a:r>
              <a:rPr lang="en-US" altLang="en-US" sz="1400" baseline="-33000">
                <a:solidFill>
                  <a:srgbClr val="000000"/>
                </a:solidFill>
                <a:ea typeface="AR PL UMing HK" charset="0"/>
                <a:cs typeface="AR PL UMing HK" charset="0"/>
              </a:rPr>
              <a:t>1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3292475" y="1181100"/>
            <a:ext cx="914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7347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 PL UMing HK" charset="0"/>
                <a:cs typeface="AR PL UMing HK" charset="0"/>
              </a:defRPr>
            </a:lvl9pPr>
          </a:lstStyle>
          <a:p>
            <a:r>
              <a:rPr lang="en-US" altLang="en-US" sz="1400"/>
              <a:t>(Z</a:t>
            </a:r>
            <a:r>
              <a:rPr lang="en-US" altLang="en-US" sz="1400" baseline="-33000"/>
              <a:t>1</a:t>
            </a:r>
            <a:r>
              <a:rPr lang="en-US" altLang="en-US" sz="1400"/>
              <a:t> - Z</a:t>
            </a:r>
            <a:r>
              <a:rPr lang="en-US" altLang="en-US" sz="1400" baseline="-33000"/>
              <a:t>2</a:t>
            </a:r>
            <a:r>
              <a:rPr lang="en-US" altLang="en-US" sz="1400"/>
              <a:t>)</a:t>
            </a:r>
            <a:r>
              <a:rPr lang="en-US" altLang="en-US" sz="1400" baseline="33000"/>
              <a:t>2</a:t>
            </a:r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>
            <a:off x="3382963" y="1547813"/>
            <a:ext cx="6397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3546475" y="1511300"/>
            <a:ext cx="293688" cy="31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9112" rIns="90000" bIns="45000"/>
          <a:lstStyle/>
          <a:p>
            <a:r>
              <a:rPr lang="en-US" altLang="en-US" sz="1600">
                <a:solidFill>
                  <a:srgbClr val="000000"/>
                </a:solidFill>
                <a:ea typeface="AR PL UMing HK" charset="0"/>
                <a:cs typeface="AR PL UMing HK" charset="0"/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611868" cy="1502188"/>
            <a:chOff x="0" y="0"/>
            <a:chExt cx="1611868" cy="15021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blipFill rotWithShape="1">
                  <a:blip r:embed="rId3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4"/>
              <a:endCxn id="20" idx="0"/>
            </p:cNvCxnSpPr>
            <p:nvPr/>
          </p:nvCxnSpPr>
          <p:spPr>
            <a:xfrm flipH="1">
              <a:off x="306387" y="274884"/>
              <a:ext cx="480950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43" idx="0"/>
            </p:cNvCxnSpPr>
            <p:nvPr/>
          </p:nvCxnSpPr>
          <p:spPr>
            <a:xfrm>
              <a:off x="787337" y="274884"/>
              <a:ext cx="480357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9231" r="-19231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316943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943" y="558712"/>
                  <a:ext cx="153760" cy="2003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4000" r="-20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Freeform 19"/>
                <p:cNvSpPr/>
                <p:nvPr/>
              </p:nvSpPr>
              <p:spPr bwMode="auto">
                <a:xfrm>
                  <a:off x="0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13716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kumimoji="0" lang="en-US" sz="16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0" name="Freeform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blipFill rotWithShape="1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Freeform 42"/>
                <p:cNvSpPr/>
                <p:nvPr/>
              </p:nvSpPr>
              <p:spPr bwMode="auto">
                <a:xfrm>
                  <a:off x="961307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13716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kumimoji="0" lang="en-US" sz="16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Freeform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1307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blipFill rotWithShape="1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1026387" y="0"/>
                  <a:ext cx="585481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′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6387" y="0"/>
                  <a:ext cx="585481" cy="200376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9375" t="-9091" r="-10417" b="-393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119841" y="901272"/>
                  <a:ext cx="195566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′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841" y="901272"/>
                  <a:ext cx="195566" cy="200376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34375" t="-12121" r="-28125" b="-393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1326146" y="901272"/>
                  <a:ext cx="206788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𝑔</m:t>
                        </m:r>
                        <m:r>
                          <a:rPr lang="en-US" sz="14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′</m:t>
                        </m:r>
                      </m:oMath>
                    </m:oMathPara>
                  </a14:m>
                  <a:endParaRPr lang="en-US" sz="1400" i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6146" y="901272"/>
                  <a:ext cx="206788" cy="200376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33333" t="-12121" r="-30303" b="-393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1749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val 50"/>
              <p:cNvSpPr>
                <a:spLocks noChangeAspect="1"/>
              </p:cNvSpPr>
              <p:nvPr/>
            </p:nvSpPr>
            <p:spPr>
              <a:xfrm>
                <a:off x="586963" y="48094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55448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dirty="0">
                  <a:noFill/>
                </a:endParaRPr>
              </a:p>
            </p:txBody>
          </p:sp>
        </mc:Choice>
        <mc:Fallback xmlns="">
          <p:sp>
            <p:nvSpPr>
              <p:cNvPr id="51" name="Oval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63" y="48094"/>
                <a:ext cx="400747" cy="226790"/>
              </a:xfrm>
              <a:prstGeom prst="ellipse">
                <a:avLst/>
              </a:prstGeom>
              <a:blipFill rotWithShape="1">
                <a:blip r:embed="rId18"/>
                <a:stretch>
                  <a:fillRect b="-1025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Connector 78"/>
          <p:cNvCxnSpPr>
            <a:stCxn id="51" idx="4"/>
            <a:endCxn id="20" idx="0"/>
          </p:cNvCxnSpPr>
          <p:nvPr/>
        </p:nvCxnSpPr>
        <p:spPr>
          <a:xfrm flipH="1">
            <a:off x="306387" y="274884"/>
            <a:ext cx="480950" cy="7772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Straight Connector 82"/>
          <p:cNvCxnSpPr>
            <a:stCxn id="51" idx="4"/>
            <a:endCxn id="43" idx="0"/>
          </p:cNvCxnSpPr>
          <p:nvPr/>
        </p:nvCxnSpPr>
        <p:spPr>
          <a:xfrm>
            <a:off x="787337" y="274884"/>
            <a:ext cx="480357" cy="7772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1099118" y="558712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18" y="558712"/>
                <a:ext cx="153760" cy="200376"/>
              </a:xfrm>
              <a:prstGeom prst="rect">
                <a:avLst/>
              </a:prstGeom>
              <a:blipFill rotWithShape="1">
                <a:blip r:embed="rId19"/>
                <a:stretch>
                  <a:fillRect l="-34615" t="-3030" r="-3076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316943" y="558712"/>
                <a:ext cx="163378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43" y="558712"/>
                <a:ext cx="163378" cy="200376"/>
              </a:xfrm>
              <a:prstGeom prst="rect">
                <a:avLst/>
              </a:prstGeom>
              <a:blipFill rotWithShape="1">
                <a:blip r:embed="rId20"/>
                <a:stretch>
                  <a:fillRect l="-25926" r="-18519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Freeform 19"/>
              <p:cNvSpPr/>
              <p:nvPr/>
            </p:nvSpPr>
            <p:spPr bwMode="auto">
              <a:xfrm>
                <a:off x="0" y="1052180"/>
                <a:ext cx="613304" cy="450008"/>
              </a:xfrm>
              <a:custGeom>
                <a:avLst/>
                <a:gdLst>
                  <a:gd name="connsiteX0" fmla="*/ 406400 w 846667"/>
                  <a:gd name="connsiteY0" fmla="*/ 0 h 651933"/>
                  <a:gd name="connsiteX1" fmla="*/ 0 w 846667"/>
                  <a:gd name="connsiteY1" fmla="*/ 651933 h 651933"/>
                  <a:gd name="connsiteX2" fmla="*/ 846667 w 846667"/>
                  <a:gd name="connsiteY2" fmla="*/ 635000 h 651933"/>
                  <a:gd name="connsiteX3" fmla="*/ 406400 w 846667"/>
                  <a:gd name="connsiteY3" fmla="*/ 0 h 651933"/>
                  <a:gd name="connsiteX0" fmla="*/ 406400 w 851429"/>
                  <a:gd name="connsiteY0" fmla="*/ 0 h 655437"/>
                  <a:gd name="connsiteX1" fmla="*/ 0 w 851429"/>
                  <a:gd name="connsiteY1" fmla="*/ 651933 h 655437"/>
                  <a:gd name="connsiteX2" fmla="*/ 851429 w 851429"/>
                  <a:gd name="connsiteY2" fmla="*/ 655437 h 655437"/>
                  <a:gd name="connsiteX3" fmla="*/ 406400 w 851429"/>
                  <a:gd name="connsiteY3" fmla="*/ 0 h 655437"/>
                  <a:gd name="connsiteX0" fmla="*/ 406400 w 613304"/>
                  <a:gd name="connsiteY0" fmla="*/ 0 h 651933"/>
                  <a:gd name="connsiteX1" fmla="*/ 0 w 613304"/>
                  <a:gd name="connsiteY1" fmla="*/ 651933 h 651933"/>
                  <a:gd name="connsiteX2" fmla="*/ 613304 w 613304"/>
                  <a:gd name="connsiteY2" fmla="*/ 651349 h 651933"/>
                  <a:gd name="connsiteX3" fmla="*/ 406400 w 613304"/>
                  <a:gd name="connsiteY3" fmla="*/ 0 h 651933"/>
                  <a:gd name="connsiteX0" fmla="*/ 277812 w 613304"/>
                  <a:gd name="connsiteY0" fmla="*/ 0 h 766386"/>
                  <a:gd name="connsiteX1" fmla="*/ 0 w 613304"/>
                  <a:gd name="connsiteY1" fmla="*/ 766386 h 766386"/>
                  <a:gd name="connsiteX2" fmla="*/ 613304 w 613304"/>
                  <a:gd name="connsiteY2" fmla="*/ 765802 h 766386"/>
                  <a:gd name="connsiteX3" fmla="*/ 277812 w 613304"/>
                  <a:gd name="connsiteY3" fmla="*/ 0 h 766386"/>
                  <a:gd name="connsiteX0" fmla="*/ 28733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287337 w 613304"/>
                  <a:gd name="connsiteY3" fmla="*/ 0 h 386238"/>
                  <a:gd name="connsiteX0" fmla="*/ 30638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306387 w 613304"/>
                  <a:gd name="connsiteY3" fmla="*/ 0 h 386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04" h="386238">
                    <a:moveTo>
                      <a:pt x="306387" y="0"/>
                    </a:moveTo>
                    <a:lnTo>
                      <a:pt x="0" y="386238"/>
                    </a:lnTo>
                    <a:lnTo>
                      <a:pt x="613304" y="385654"/>
                    </a:lnTo>
                    <a:lnTo>
                      <a:pt x="306387" y="0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13716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Freeform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052180"/>
                <a:ext cx="613304" cy="450008"/>
              </a:xfrm>
              <a:custGeom>
                <a:avLst/>
                <a:gdLst>
                  <a:gd name="connsiteX0" fmla="*/ 406400 w 846667"/>
                  <a:gd name="connsiteY0" fmla="*/ 0 h 651933"/>
                  <a:gd name="connsiteX1" fmla="*/ 0 w 846667"/>
                  <a:gd name="connsiteY1" fmla="*/ 651933 h 651933"/>
                  <a:gd name="connsiteX2" fmla="*/ 846667 w 846667"/>
                  <a:gd name="connsiteY2" fmla="*/ 635000 h 651933"/>
                  <a:gd name="connsiteX3" fmla="*/ 406400 w 846667"/>
                  <a:gd name="connsiteY3" fmla="*/ 0 h 651933"/>
                  <a:gd name="connsiteX0" fmla="*/ 406400 w 851429"/>
                  <a:gd name="connsiteY0" fmla="*/ 0 h 655437"/>
                  <a:gd name="connsiteX1" fmla="*/ 0 w 851429"/>
                  <a:gd name="connsiteY1" fmla="*/ 651933 h 655437"/>
                  <a:gd name="connsiteX2" fmla="*/ 851429 w 851429"/>
                  <a:gd name="connsiteY2" fmla="*/ 655437 h 655437"/>
                  <a:gd name="connsiteX3" fmla="*/ 406400 w 851429"/>
                  <a:gd name="connsiteY3" fmla="*/ 0 h 655437"/>
                  <a:gd name="connsiteX0" fmla="*/ 406400 w 613304"/>
                  <a:gd name="connsiteY0" fmla="*/ 0 h 651933"/>
                  <a:gd name="connsiteX1" fmla="*/ 0 w 613304"/>
                  <a:gd name="connsiteY1" fmla="*/ 651933 h 651933"/>
                  <a:gd name="connsiteX2" fmla="*/ 613304 w 613304"/>
                  <a:gd name="connsiteY2" fmla="*/ 651349 h 651933"/>
                  <a:gd name="connsiteX3" fmla="*/ 406400 w 613304"/>
                  <a:gd name="connsiteY3" fmla="*/ 0 h 651933"/>
                  <a:gd name="connsiteX0" fmla="*/ 277812 w 613304"/>
                  <a:gd name="connsiteY0" fmla="*/ 0 h 766386"/>
                  <a:gd name="connsiteX1" fmla="*/ 0 w 613304"/>
                  <a:gd name="connsiteY1" fmla="*/ 766386 h 766386"/>
                  <a:gd name="connsiteX2" fmla="*/ 613304 w 613304"/>
                  <a:gd name="connsiteY2" fmla="*/ 765802 h 766386"/>
                  <a:gd name="connsiteX3" fmla="*/ 277812 w 613304"/>
                  <a:gd name="connsiteY3" fmla="*/ 0 h 766386"/>
                  <a:gd name="connsiteX0" fmla="*/ 28733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287337 w 613304"/>
                  <a:gd name="connsiteY3" fmla="*/ 0 h 386238"/>
                  <a:gd name="connsiteX0" fmla="*/ 30638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306387 w 613304"/>
                  <a:gd name="connsiteY3" fmla="*/ 0 h 386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04" h="386238">
                    <a:moveTo>
                      <a:pt x="306387" y="0"/>
                    </a:moveTo>
                    <a:lnTo>
                      <a:pt x="0" y="386238"/>
                    </a:lnTo>
                    <a:lnTo>
                      <a:pt x="613304" y="385654"/>
                    </a:lnTo>
                    <a:lnTo>
                      <a:pt x="306387" y="0"/>
                    </a:lnTo>
                    <a:close/>
                  </a:path>
                </a:pathLst>
              </a:custGeom>
              <a:blipFill rotWithShape="1"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Freeform 42"/>
              <p:cNvSpPr/>
              <p:nvPr/>
            </p:nvSpPr>
            <p:spPr bwMode="auto">
              <a:xfrm>
                <a:off x="961307" y="1052180"/>
                <a:ext cx="613304" cy="450008"/>
              </a:xfrm>
              <a:custGeom>
                <a:avLst/>
                <a:gdLst>
                  <a:gd name="connsiteX0" fmla="*/ 406400 w 846667"/>
                  <a:gd name="connsiteY0" fmla="*/ 0 h 651933"/>
                  <a:gd name="connsiteX1" fmla="*/ 0 w 846667"/>
                  <a:gd name="connsiteY1" fmla="*/ 651933 h 651933"/>
                  <a:gd name="connsiteX2" fmla="*/ 846667 w 846667"/>
                  <a:gd name="connsiteY2" fmla="*/ 635000 h 651933"/>
                  <a:gd name="connsiteX3" fmla="*/ 406400 w 846667"/>
                  <a:gd name="connsiteY3" fmla="*/ 0 h 651933"/>
                  <a:gd name="connsiteX0" fmla="*/ 406400 w 851429"/>
                  <a:gd name="connsiteY0" fmla="*/ 0 h 655437"/>
                  <a:gd name="connsiteX1" fmla="*/ 0 w 851429"/>
                  <a:gd name="connsiteY1" fmla="*/ 651933 h 655437"/>
                  <a:gd name="connsiteX2" fmla="*/ 851429 w 851429"/>
                  <a:gd name="connsiteY2" fmla="*/ 655437 h 655437"/>
                  <a:gd name="connsiteX3" fmla="*/ 406400 w 851429"/>
                  <a:gd name="connsiteY3" fmla="*/ 0 h 655437"/>
                  <a:gd name="connsiteX0" fmla="*/ 406400 w 613304"/>
                  <a:gd name="connsiteY0" fmla="*/ 0 h 651933"/>
                  <a:gd name="connsiteX1" fmla="*/ 0 w 613304"/>
                  <a:gd name="connsiteY1" fmla="*/ 651933 h 651933"/>
                  <a:gd name="connsiteX2" fmla="*/ 613304 w 613304"/>
                  <a:gd name="connsiteY2" fmla="*/ 651349 h 651933"/>
                  <a:gd name="connsiteX3" fmla="*/ 406400 w 613304"/>
                  <a:gd name="connsiteY3" fmla="*/ 0 h 651933"/>
                  <a:gd name="connsiteX0" fmla="*/ 277812 w 613304"/>
                  <a:gd name="connsiteY0" fmla="*/ 0 h 766386"/>
                  <a:gd name="connsiteX1" fmla="*/ 0 w 613304"/>
                  <a:gd name="connsiteY1" fmla="*/ 766386 h 766386"/>
                  <a:gd name="connsiteX2" fmla="*/ 613304 w 613304"/>
                  <a:gd name="connsiteY2" fmla="*/ 765802 h 766386"/>
                  <a:gd name="connsiteX3" fmla="*/ 277812 w 613304"/>
                  <a:gd name="connsiteY3" fmla="*/ 0 h 766386"/>
                  <a:gd name="connsiteX0" fmla="*/ 28733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287337 w 613304"/>
                  <a:gd name="connsiteY3" fmla="*/ 0 h 386238"/>
                  <a:gd name="connsiteX0" fmla="*/ 30638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306387 w 613304"/>
                  <a:gd name="connsiteY3" fmla="*/ 0 h 386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04" h="386238">
                    <a:moveTo>
                      <a:pt x="306387" y="0"/>
                    </a:moveTo>
                    <a:lnTo>
                      <a:pt x="0" y="386238"/>
                    </a:lnTo>
                    <a:lnTo>
                      <a:pt x="613304" y="385654"/>
                    </a:lnTo>
                    <a:lnTo>
                      <a:pt x="306387" y="0"/>
                    </a:ln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13716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kumimoji="0" lang="en-US" sz="1600" b="0" i="0" u="none" strike="noStrike" cap="none" normalizeH="0" baseline="0" dirty="0">
                  <a:ln>
                    <a:noFill/>
                  </a:ln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Freeform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1307" y="1052180"/>
                <a:ext cx="613304" cy="450008"/>
              </a:xfrm>
              <a:custGeom>
                <a:avLst/>
                <a:gdLst>
                  <a:gd name="connsiteX0" fmla="*/ 406400 w 846667"/>
                  <a:gd name="connsiteY0" fmla="*/ 0 h 651933"/>
                  <a:gd name="connsiteX1" fmla="*/ 0 w 846667"/>
                  <a:gd name="connsiteY1" fmla="*/ 651933 h 651933"/>
                  <a:gd name="connsiteX2" fmla="*/ 846667 w 846667"/>
                  <a:gd name="connsiteY2" fmla="*/ 635000 h 651933"/>
                  <a:gd name="connsiteX3" fmla="*/ 406400 w 846667"/>
                  <a:gd name="connsiteY3" fmla="*/ 0 h 651933"/>
                  <a:gd name="connsiteX0" fmla="*/ 406400 w 851429"/>
                  <a:gd name="connsiteY0" fmla="*/ 0 h 655437"/>
                  <a:gd name="connsiteX1" fmla="*/ 0 w 851429"/>
                  <a:gd name="connsiteY1" fmla="*/ 651933 h 655437"/>
                  <a:gd name="connsiteX2" fmla="*/ 851429 w 851429"/>
                  <a:gd name="connsiteY2" fmla="*/ 655437 h 655437"/>
                  <a:gd name="connsiteX3" fmla="*/ 406400 w 851429"/>
                  <a:gd name="connsiteY3" fmla="*/ 0 h 655437"/>
                  <a:gd name="connsiteX0" fmla="*/ 406400 w 613304"/>
                  <a:gd name="connsiteY0" fmla="*/ 0 h 651933"/>
                  <a:gd name="connsiteX1" fmla="*/ 0 w 613304"/>
                  <a:gd name="connsiteY1" fmla="*/ 651933 h 651933"/>
                  <a:gd name="connsiteX2" fmla="*/ 613304 w 613304"/>
                  <a:gd name="connsiteY2" fmla="*/ 651349 h 651933"/>
                  <a:gd name="connsiteX3" fmla="*/ 406400 w 613304"/>
                  <a:gd name="connsiteY3" fmla="*/ 0 h 651933"/>
                  <a:gd name="connsiteX0" fmla="*/ 277812 w 613304"/>
                  <a:gd name="connsiteY0" fmla="*/ 0 h 766386"/>
                  <a:gd name="connsiteX1" fmla="*/ 0 w 613304"/>
                  <a:gd name="connsiteY1" fmla="*/ 766386 h 766386"/>
                  <a:gd name="connsiteX2" fmla="*/ 613304 w 613304"/>
                  <a:gd name="connsiteY2" fmla="*/ 765802 h 766386"/>
                  <a:gd name="connsiteX3" fmla="*/ 277812 w 613304"/>
                  <a:gd name="connsiteY3" fmla="*/ 0 h 766386"/>
                  <a:gd name="connsiteX0" fmla="*/ 28733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287337 w 613304"/>
                  <a:gd name="connsiteY3" fmla="*/ 0 h 386238"/>
                  <a:gd name="connsiteX0" fmla="*/ 306387 w 613304"/>
                  <a:gd name="connsiteY0" fmla="*/ 0 h 386238"/>
                  <a:gd name="connsiteX1" fmla="*/ 0 w 613304"/>
                  <a:gd name="connsiteY1" fmla="*/ 386238 h 386238"/>
                  <a:gd name="connsiteX2" fmla="*/ 613304 w 613304"/>
                  <a:gd name="connsiteY2" fmla="*/ 385654 h 386238"/>
                  <a:gd name="connsiteX3" fmla="*/ 306387 w 613304"/>
                  <a:gd name="connsiteY3" fmla="*/ 0 h 386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13304" h="386238">
                    <a:moveTo>
                      <a:pt x="306387" y="0"/>
                    </a:moveTo>
                    <a:lnTo>
                      <a:pt x="0" y="386238"/>
                    </a:lnTo>
                    <a:lnTo>
                      <a:pt x="613304" y="385654"/>
                    </a:lnTo>
                    <a:lnTo>
                      <a:pt x="306387" y="0"/>
                    </a:lnTo>
                    <a:close/>
                  </a:path>
                </a:pathLst>
              </a:custGeom>
              <a:blipFill rotWithShape="1"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026387" y="0"/>
                <a:ext cx="798552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𝑔</m:t>
                      </m:r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𝑓𝑔</m:t>
                      </m:r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sz="140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387" y="0"/>
                <a:ext cx="798552" cy="200376"/>
              </a:xfrm>
              <a:prstGeom prst="rect">
                <a:avLst/>
              </a:prstGeom>
              <a:blipFill rotWithShape="1">
                <a:blip r:embed="rId21"/>
                <a:stretch>
                  <a:fillRect l="-6107" t="-9091" r="-7634" b="-39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19841" y="901272"/>
                <a:ext cx="195566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sz="140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41" y="901272"/>
                <a:ext cx="195566" cy="200376"/>
              </a:xfrm>
              <a:prstGeom prst="rect">
                <a:avLst/>
              </a:prstGeom>
              <a:blipFill rotWithShape="1">
                <a:blip r:embed="rId16"/>
                <a:stretch>
                  <a:fillRect l="-34375" t="-12121" r="-28125" b="-39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326146" y="901272"/>
                <a:ext cx="206788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𝑔</m:t>
                      </m:r>
                      <m:r>
                        <a:rPr lang="en-US" sz="14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sz="1400" i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146" y="901272"/>
                <a:ext cx="206788" cy="200376"/>
              </a:xfrm>
              <a:prstGeom prst="rect">
                <a:avLst/>
              </a:prstGeom>
              <a:blipFill rotWithShape="1">
                <a:blip r:embed="rId17"/>
                <a:stretch>
                  <a:fillRect l="-33333" t="-12121" r="-30303" b="-39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511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574611" cy="1454094"/>
            <a:chOff x="0" y="48094"/>
            <a:chExt cx="1574611" cy="14540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18872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blipFill rotWithShape="1">
                  <a:blip r:embed="rId3"/>
                  <a:stretch>
                    <a:fillRect t="-2564" b="-17949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4"/>
              <a:endCxn id="20" idx="0"/>
            </p:cNvCxnSpPr>
            <p:nvPr/>
          </p:nvCxnSpPr>
          <p:spPr>
            <a:xfrm flipH="1">
              <a:off x="306387" y="274884"/>
              <a:ext cx="480950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43" idx="0"/>
            </p:cNvCxnSpPr>
            <p:nvPr/>
          </p:nvCxnSpPr>
          <p:spPr>
            <a:xfrm>
              <a:off x="787337" y="274884"/>
              <a:ext cx="480357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9231" r="-19231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316943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943" y="558712"/>
                  <a:ext cx="153760" cy="2003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4000" r="-20000"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Freeform 19"/>
                <p:cNvSpPr/>
                <p:nvPr/>
              </p:nvSpPr>
              <p:spPr bwMode="auto">
                <a:xfrm>
                  <a:off x="0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13716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kumimoji="0" lang="en-US" sz="16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0" name="Freeform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blipFill rotWithShape="1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Freeform 42"/>
                <p:cNvSpPr/>
                <p:nvPr/>
              </p:nvSpPr>
              <p:spPr bwMode="auto">
                <a:xfrm>
                  <a:off x="961307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13716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kumimoji="0" lang="en-US" sz="16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Freeform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1307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blipFill rotWithShape="1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18495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574611" cy="1454094"/>
            <a:chOff x="0" y="48094"/>
            <a:chExt cx="1574611" cy="14540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Oval 50"/>
                <p:cNvSpPr>
                  <a:spLocks noChangeAspec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155448" bIns="64008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0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×</m:t>
                        </m:r>
                      </m:oMath>
                    </m:oMathPara>
                  </a14:m>
                  <a:endParaRPr lang="en-US" dirty="0">
                    <a:noFill/>
                  </a:endParaRPr>
                </a:p>
              </p:txBody>
            </p:sp>
          </mc:Choice>
          <mc:Fallback xmlns="">
            <p:sp>
              <p:nvSpPr>
                <p:cNvPr id="51" name="Oval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63" y="48094"/>
                  <a:ext cx="400747" cy="226790"/>
                </a:xfrm>
                <a:prstGeom prst="ellipse">
                  <a:avLst/>
                </a:prstGeom>
                <a:blipFill rotWithShape="1">
                  <a:blip r:embed="rId3"/>
                  <a:stretch>
                    <a:fillRect b="-10256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>
              <a:stCxn id="51" idx="4"/>
              <a:endCxn id="20" idx="0"/>
            </p:cNvCxnSpPr>
            <p:nvPr/>
          </p:nvCxnSpPr>
          <p:spPr>
            <a:xfrm flipH="1">
              <a:off x="306387" y="274884"/>
              <a:ext cx="480950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>
              <a:stCxn id="51" idx="4"/>
              <a:endCxn id="43" idx="0"/>
            </p:cNvCxnSpPr>
            <p:nvPr/>
          </p:nvCxnSpPr>
          <p:spPr>
            <a:xfrm>
              <a:off x="787337" y="274884"/>
              <a:ext cx="480357" cy="777296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Box 112"/>
                <p:cNvSpPr txBox="1"/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9118" y="558712"/>
                  <a:ext cx="153760" cy="20037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4615" t="-3030" r="-30769" b="-36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TextBox 113"/>
                <p:cNvSpPr txBox="1"/>
                <p:nvPr/>
              </p:nvSpPr>
              <p:spPr>
                <a:xfrm>
                  <a:off x="316943" y="558712"/>
                  <a:ext cx="163378" cy="20037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lang="en-US" sz="1400" b="0" i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943" y="558712"/>
                  <a:ext cx="163378" cy="20037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25926" r="-18519" b="-2727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Freeform 19"/>
                <p:cNvSpPr/>
                <p:nvPr/>
              </p:nvSpPr>
              <p:spPr bwMode="auto">
                <a:xfrm>
                  <a:off x="0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13716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𝑓</m:t>
                        </m:r>
                      </m:oMath>
                    </m:oMathPara>
                  </a14:m>
                  <a:endParaRPr kumimoji="0" lang="en-US" sz="16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0" name="Freeform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blipFill rotWithShape="1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Freeform 42"/>
                <p:cNvSpPr/>
                <p:nvPr/>
              </p:nvSpPr>
              <p:spPr bwMode="auto">
                <a:xfrm>
                  <a:off x="961307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13716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6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</a:rPr>
                          <m:t>𝑔</m:t>
                        </m:r>
                      </m:oMath>
                    </m:oMathPara>
                  </a14:m>
                  <a:endParaRPr kumimoji="0" lang="en-US" sz="1600" b="0" i="0" u="none" strike="noStrike" cap="none" normalizeH="0" baseline="0" dirty="0">
                    <a:ln>
                      <a:noFill/>
                    </a:ln>
                    <a:effectLst/>
                    <a:latin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Freeform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1307" y="1052180"/>
                  <a:ext cx="613304" cy="450008"/>
                </a:xfrm>
                <a:custGeom>
                  <a:avLst/>
                  <a:gdLst>
                    <a:gd name="connsiteX0" fmla="*/ 406400 w 846667"/>
                    <a:gd name="connsiteY0" fmla="*/ 0 h 651933"/>
                    <a:gd name="connsiteX1" fmla="*/ 0 w 846667"/>
                    <a:gd name="connsiteY1" fmla="*/ 651933 h 651933"/>
                    <a:gd name="connsiteX2" fmla="*/ 846667 w 846667"/>
                    <a:gd name="connsiteY2" fmla="*/ 635000 h 651933"/>
                    <a:gd name="connsiteX3" fmla="*/ 406400 w 846667"/>
                    <a:gd name="connsiteY3" fmla="*/ 0 h 651933"/>
                    <a:gd name="connsiteX0" fmla="*/ 406400 w 851429"/>
                    <a:gd name="connsiteY0" fmla="*/ 0 h 655437"/>
                    <a:gd name="connsiteX1" fmla="*/ 0 w 851429"/>
                    <a:gd name="connsiteY1" fmla="*/ 651933 h 655437"/>
                    <a:gd name="connsiteX2" fmla="*/ 851429 w 851429"/>
                    <a:gd name="connsiteY2" fmla="*/ 655437 h 655437"/>
                    <a:gd name="connsiteX3" fmla="*/ 406400 w 851429"/>
                    <a:gd name="connsiteY3" fmla="*/ 0 h 655437"/>
                    <a:gd name="connsiteX0" fmla="*/ 406400 w 613304"/>
                    <a:gd name="connsiteY0" fmla="*/ 0 h 651933"/>
                    <a:gd name="connsiteX1" fmla="*/ 0 w 613304"/>
                    <a:gd name="connsiteY1" fmla="*/ 651933 h 651933"/>
                    <a:gd name="connsiteX2" fmla="*/ 613304 w 613304"/>
                    <a:gd name="connsiteY2" fmla="*/ 651349 h 651933"/>
                    <a:gd name="connsiteX3" fmla="*/ 406400 w 613304"/>
                    <a:gd name="connsiteY3" fmla="*/ 0 h 651933"/>
                    <a:gd name="connsiteX0" fmla="*/ 277812 w 613304"/>
                    <a:gd name="connsiteY0" fmla="*/ 0 h 766386"/>
                    <a:gd name="connsiteX1" fmla="*/ 0 w 613304"/>
                    <a:gd name="connsiteY1" fmla="*/ 766386 h 766386"/>
                    <a:gd name="connsiteX2" fmla="*/ 613304 w 613304"/>
                    <a:gd name="connsiteY2" fmla="*/ 765802 h 766386"/>
                    <a:gd name="connsiteX3" fmla="*/ 277812 w 613304"/>
                    <a:gd name="connsiteY3" fmla="*/ 0 h 766386"/>
                    <a:gd name="connsiteX0" fmla="*/ 28733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287337 w 613304"/>
                    <a:gd name="connsiteY3" fmla="*/ 0 h 386238"/>
                    <a:gd name="connsiteX0" fmla="*/ 306387 w 613304"/>
                    <a:gd name="connsiteY0" fmla="*/ 0 h 386238"/>
                    <a:gd name="connsiteX1" fmla="*/ 0 w 613304"/>
                    <a:gd name="connsiteY1" fmla="*/ 386238 h 386238"/>
                    <a:gd name="connsiteX2" fmla="*/ 613304 w 613304"/>
                    <a:gd name="connsiteY2" fmla="*/ 385654 h 386238"/>
                    <a:gd name="connsiteX3" fmla="*/ 306387 w 613304"/>
                    <a:gd name="connsiteY3" fmla="*/ 0 h 3862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13304" h="386238">
                      <a:moveTo>
                        <a:pt x="306387" y="0"/>
                      </a:moveTo>
                      <a:lnTo>
                        <a:pt x="0" y="386238"/>
                      </a:lnTo>
                      <a:lnTo>
                        <a:pt x="613304" y="385654"/>
                      </a:lnTo>
                      <a:lnTo>
                        <a:pt x="306387" y="0"/>
                      </a:lnTo>
                      <a:close/>
                    </a:path>
                  </a:pathLst>
                </a:custGeom>
                <a:blipFill rotWithShape="1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  <a:ex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451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val 50"/>
              <p:cNvSpPr>
                <a:spLocks noChangeAspect="1"/>
              </p:cNvSpPr>
              <p:nvPr/>
            </p:nvSpPr>
            <p:spPr>
              <a:xfrm>
                <a:off x="586963" y="48094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+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51" name="Oval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63" y="48094"/>
                <a:ext cx="400747" cy="226790"/>
              </a:xfrm>
              <a:prstGeom prst="ellipse">
                <a:avLst/>
              </a:prstGeom>
              <a:blipFill rotWithShape="1">
                <a:blip r:embed="rId3"/>
                <a:stretch>
                  <a:fillRect t="-2564" b="-179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Connector 78"/>
          <p:cNvCxnSpPr>
            <a:stCxn id="51" idx="4"/>
            <a:endCxn id="14" idx="0"/>
          </p:cNvCxnSpPr>
          <p:nvPr/>
        </p:nvCxnSpPr>
        <p:spPr>
          <a:xfrm flipH="1">
            <a:off x="290913" y="274884"/>
            <a:ext cx="496424" cy="7772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Straight Connector 82"/>
          <p:cNvCxnSpPr>
            <a:stCxn id="51" idx="4"/>
            <a:endCxn id="13" idx="0"/>
          </p:cNvCxnSpPr>
          <p:nvPr/>
        </p:nvCxnSpPr>
        <p:spPr>
          <a:xfrm>
            <a:off x="787337" y="274884"/>
            <a:ext cx="473841" cy="7772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1099118" y="558712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18" y="558712"/>
                <a:ext cx="153760" cy="200376"/>
              </a:xfrm>
              <a:prstGeom prst="rect">
                <a:avLst/>
              </a:prstGeom>
              <a:blipFill rotWithShape="1">
                <a:blip r:embed="rId4"/>
                <a:stretch>
                  <a:fillRect l="-19231" r="-19231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316943" y="558712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43" y="558712"/>
                <a:ext cx="153760" cy="200376"/>
              </a:xfrm>
              <a:prstGeom prst="rect">
                <a:avLst/>
              </a:prstGeom>
              <a:blipFill rotWithShape="1">
                <a:blip r:embed="rId5"/>
                <a:stretch>
                  <a:fillRect l="-24000" r="-20000"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val 12"/>
              <p:cNvSpPr>
                <a:spLocks noChangeAspect="1"/>
              </p:cNvSpPr>
              <p:nvPr/>
            </p:nvSpPr>
            <p:spPr>
              <a:xfrm>
                <a:off x="1060804" y="1052180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13" name="Oval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04" y="1052180"/>
                <a:ext cx="400747" cy="226790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90539" y="1052180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14" name="Oval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9" y="1052180"/>
                <a:ext cx="400747" cy="226790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53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val 50"/>
              <p:cNvSpPr>
                <a:spLocks noChangeAspect="1"/>
              </p:cNvSpPr>
              <p:nvPr/>
            </p:nvSpPr>
            <p:spPr>
              <a:xfrm>
                <a:off x="586963" y="48094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55448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US" dirty="0">
                  <a:noFill/>
                </a:endParaRPr>
              </a:p>
            </p:txBody>
          </p:sp>
        </mc:Choice>
        <mc:Fallback xmlns="">
          <p:sp>
            <p:nvSpPr>
              <p:cNvPr id="51" name="Oval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963" y="48094"/>
                <a:ext cx="400747" cy="226790"/>
              </a:xfrm>
              <a:prstGeom prst="ellipse">
                <a:avLst/>
              </a:prstGeom>
              <a:blipFill rotWithShape="1">
                <a:blip r:embed="rId3"/>
                <a:stretch>
                  <a:fillRect b="-1025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Connector 78"/>
          <p:cNvCxnSpPr>
            <a:stCxn id="51" idx="4"/>
            <a:endCxn id="13" idx="0"/>
          </p:cNvCxnSpPr>
          <p:nvPr/>
        </p:nvCxnSpPr>
        <p:spPr>
          <a:xfrm flipH="1">
            <a:off x="290913" y="274884"/>
            <a:ext cx="496424" cy="7772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Straight Connector 82"/>
          <p:cNvCxnSpPr>
            <a:stCxn id="51" idx="4"/>
            <a:endCxn id="12" idx="0"/>
          </p:cNvCxnSpPr>
          <p:nvPr/>
        </p:nvCxnSpPr>
        <p:spPr>
          <a:xfrm>
            <a:off x="787337" y="274884"/>
            <a:ext cx="473841" cy="777296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1099118" y="558712"/>
                <a:ext cx="153760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118" y="558712"/>
                <a:ext cx="153760" cy="200376"/>
              </a:xfrm>
              <a:prstGeom prst="rect">
                <a:avLst/>
              </a:prstGeom>
              <a:blipFill rotWithShape="1">
                <a:blip r:embed="rId4"/>
                <a:stretch>
                  <a:fillRect l="-34615" t="-3030" r="-30769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316943" y="558712"/>
                <a:ext cx="163378" cy="200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sz="1400" b="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43" y="558712"/>
                <a:ext cx="163378" cy="200376"/>
              </a:xfrm>
              <a:prstGeom prst="rect">
                <a:avLst/>
              </a:prstGeom>
              <a:blipFill rotWithShape="1">
                <a:blip r:embed="rId5"/>
                <a:stretch>
                  <a:fillRect l="-25926" r="-18519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val 11"/>
              <p:cNvSpPr>
                <a:spLocks noChangeAspect="1"/>
              </p:cNvSpPr>
              <p:nvPr/>
            </p:nvSpPr>
            <p:spPr>
              <a:xfrm>
                <a:off x="1060804" y="1052180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12" name="Oval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04" y="1052180"/>
                <a:ext cx="400747" cy="226790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val 12"/>
              <p:cNvSpPr>
                <a:spLocks noChangeAspect="1"/>
              </p:cNvSpPr>
              <p:nvPr/>
            </p:nvSpPr>
            <p:spPr>
              <a:xfrm>
                <a:off x="90539" y="1052180"/>
                <a:ext cx="400747" cy="22679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18872" bIns="64008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ysClr val="windowText" lastClr="00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1" dirty="0">
                  <a:noFill/>
                </a:endParaRPr>
              </a:p>
            </p:txBody>
          </p:sp>
        </mc:Choice>
        <mc:Fallback xmlns="">
          <p:sp>
            <p:nvSpPr>
              <p:cNvPr id="13" name="Oval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39" y="1052180"/>
                <a:ext cx="400747" cy="226790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57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UMing HK"/>
        <a:cs typeface="AR PL UMing HK"/>
      </a:majorFont>
      <a:minorFont>
        <a:latin typeface="Arial"/>
        <a:ea typeface="AR PL UMing HK"/>
        <a:cs typeface="AR PL UMing H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5219</TotalTime>
  <Words>798</Words>
  <Application>Microsoft Office PowerPoint</Application>
  <PresentationFormat>Custom</PresentationFormat>
  <Paragraphs>511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Naveen Neelakandan</dc:creator>
  <cp:lastModifiedBy>reps</cp:lastModifiedBy>
  <cp:revision>235</cp:revision>
  <cp:lastPrinted>2021-06-28T05:45:18Z</cp:lastPrinted>
  <dcterms:created xsi:type="dcterms:W3CDTF">2015-12-06T09:03:07Z</dcterms:created>
  <dcterms:modified xsi:type="dcterms:W3CDTF">2021-06-28T05:46:46Z</dcterms:modified>
</cp:coreProperties>
</file>