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2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655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Consi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fr</a:t>
            </a:r>
            <a:r>
              <a:rPr sz="2600" spc="-15" dirty="0">
                <a:latin typeface="Lucida Sans"/>
                <a:cs typeface="Lucida Sans"/>
              </a:rPr>
              <a:t>agment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q = p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malloc(1000);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087126"/>
            <a:ext cx="124333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free(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);</a:t>
            </a:r>
            <a:endParaRPr sz="2000">
              <a:latin typeface="Courier"/>
              <a:cs typeface="Courier"/>
            </a:endParaRPr>
          </a:p>
          <a:p>
            <a:pPr marL="12700" marR="5080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/* co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e q[100]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6465" y="2416309"/>
            <a:ext cx="41389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080" indent="-1524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containing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more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lloc’s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 1234;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3" y="3059063"/>
            <a:ext cx="5434330" cy="5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73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freed,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d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50" dirty="0">
                <a:latin typeface="Lucida Sans"/>
                <a:cs typeface="Lucida Sans"/>
              </a:rPr>
              <a:t>ngl</a:t>
            </a:r>
            <a:r>
              <a:rPr sz="2700" i="1" spc="-45" dirty="0">
                <a:latin typeface="Lucida Sans"/>
                <a:cs typeface="Lucida Sans"/>
              </a:rPr>
              <a:t>ing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allocate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9080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malloc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ign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04165" indent="-6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Assignm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5" dirty="0">
                <a:latin typeface="Lucida Sans"/>
                <a:cs typeface="Lucida Sans"/>
              </a:rPr>
              <a:t>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detected.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-15" dirty="0">
                <a:latin typeface="Lucida Sans"/>
                <a:cs typeface="Lucida Sans"/>
              </a:rPr>
              <a:t> 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another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leading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subtle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header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 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link,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cato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lf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fail!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bag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5" y="2134634"/>
            <a:ext cx="5425440" cy="430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7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erna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anual deallocation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tracks 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usage.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automatically </a:t>
            </a:r>
            <a:r>
              <a:rPr sz="2600" spc="-15" dirty="0">
                <a:latin typeface="Lucida Sans"/>
                <a:cs typeface="Lucida Sans"/>
              </a:rPr>
              <a:t>collected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bse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2571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 tec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niques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mportant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proaches: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Count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838835">
              <a:lnSpc>
                <a:spcPts val="2700"/>
              </a:lnSpc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one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oldest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15" dirty="0"/>
              <a:t> simplest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5" dirty="0"/>
              <a:t>c</a:t>
            </a:r>
            <a:r>
              <a:rPr spc="-15" dirty="0"/>
              <a:t>ollection</a:t>
            </a:r>
            <a:r>
              <a:rPr spc="-10" dirty="0"/>
              <a:t> </a:t>
            </a:r>
            <a:r>
              <a:rPr spc="-20" dirty="0"/>
              <a:t>tec</a:t>
            </a:r>
            <a:r>
              <a:rPr spc="-10" dirty="0"/>
              <a:t>h</a:t>
            </a:r>
            <a:r>
              <a:rPr spc="-15" dirty="0"/>
              <a:t>niqu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7985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75" dirty="0"/>
              <a:t> </a:t>
            </a:r>
            <a:r>
              <a:rPr sz="2700" i="1" spc="-80" dirty="0">
                <a:latin typeface="Lucida Sans"/>
                <a:cs typeface="Lucida Sans"/>
              </a:rPr>
              <a:t>refere</a:t>
            </a:r>
            <a:r>
              <a:rPr sz="2700" i="1" spc="-95" dirty="0">
                <a:latin typeface="Lucida Sans"/>
                <a:cs typeface="Lucida Sans"/>
              </a:rPr>
              <a:t>n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count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pc="-15" dirty="0"/>
              <a:t>field</a:t>
            </a:r>
            <a:r>
              <a:rPr spc="-190" dirty="0"/>
              <a:t> </a:t>
            </a:r>
            <a:r>
              <a:rPr spc="-15" dirty="0"/>
              <a:t>is</a:t>
            </a:r>
            <a:r>
              <a:rPr spc="-180" dirty="0"/>
              <a:t> </a:t>
            </a:r>
            <a:r>
              <a:rPr spc="-20" dirty="0"/>
              <a:t>added</a:t>
            </a:r>
            <a:r>
              <a:rPr spc="-180" dirty="0"/>
              <a:t> </a:t>
            </a:r>
            <a:r>
              <a:rPr spc="-15" dirty="0"/>
              <a:t>to each</a:t>
            </a:r>
            <a:r>
              <a:rPr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object.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</a:t>
            </a:r>
            <a:r>
              <a:rPr dirty="0"/>
              <a:t> </a:t>
            </a:r>
            <a:r>
              <a:rPr spc="-20" dirty="0"/>
              <a:t>how many</a:t>
            </a:r>
            <a:r>
              <a:rPr spc="-10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15" dirty="0"/>
              <a:t> object</a:t>
            </a:r>
            <a:r>
              <a:rPr dirty="0"/>
              <a:t> </a:t>
            </a:r>
            <a:r>
              <a:rPr spc="-15" dirty="0"/>
              <a:t>exist.</a:t>
            </a:r>
            <a:r>
              <a:rPr dirty="0"/>
              <a:t> </a:t>
            </a:r>
            <a:r>
              <a:rPr spc="-25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object’s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ef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nc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coun</a:t>
            </a:r>
            <a:r>
              <a:rPr spc="-10" dirty="0"/>
              <a:t>t</a:t>
            </a:r>
            <a:r>
              <a:rPr spc="-85" dirty="0"/>
              <a:t> 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ache</a:t>
            </a:r>
            <a:r>
              <a:rPr spc="-15" dirty="0"/>
              <a:t>s</a:t>
            </a:r>
            <a:r>
              <a:rPr spc="-85" dirty="0"/>
              <a:t> </a:t>
            </a:r>
            <a:r>
              <a:rPr spc="-10" dirty="0"/>
              <a:t>ze</a:t>
            </a:r>
            <a:r>
              <a:rPr spc="-25" dirty="0"/>
              <a:t>r</a:t>
            </a:r>
            <a:r>
              <a:rPr spc="-15" dirty="0"/>
              <a:t>o,</a:t>
            </a:r>
            <a:r>
              <a:rPr spc="-9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may</a:t>
            </a:r>
            <a:r>
              <a:rPr spc="-5" dirty="0"/>
              <a:t> </a:t>
            </a:r>
            <a:r>
              <a:rPr spc="-15" dirty="0"/>
              <a:t>col</a:t>
            </a:r>
            <a:r>
              <a:rPr spc="-5" dirty="0"/>
              <a:t>l</a:t>
            </a:r>
            <a:r>
              <a:rPr spc="-15" dirty="0"/>
              <a:t>e</a:t>
            </a:r>
            <a:r>
              <a:rPr spc="-25" dirty="0"/>
              <a:t>c</a:t>
            </a:r>
            <a:r>
              <a:rPr spc="-15" dirty="0"/>
              <a:t>ted.</a:t>
            </a:r>
            <a:endParaRPr sz="2700" dirty="0">
              <a:latin typeface="Lucida Sans"/>
              <a:cs typeface="Lucida Sans"/>
            </a:endParaRPr>
          </a:p>
          <a:p>
            <a:pPr marL="387985" marR="20637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reference</a:t>
            </a:r>
            <a:r>
              <a:rPr spc="5" dirty="0"/>
              <a:t> </a:t>
            </a:r>
            <a:r>
              <a:rPr spc="-15" dirty="0"/>
              <a:t>count</a:t>
            </a:r>
            <a:r>
              <a:rPr spc="5" dirty="0"/>
              <a:t> </a:t>
            </a:r>
            <a:r>
              <a:rPr spc="-5" dirty="0"/>
              <a:t>fiel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is upd</a:t>
            </a:r>
            <a:r>
              <a:rPr spc="-20" dirty="0"/>
              <a:t>a</a:t>
            </a:r>
            <a:r>
              <a:rPr spc="-15" dirty="0"/>
              <a:t>ted</a:t>
            </a:r>
            <a:r>
              <a:rPr spc="-5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15" dirty="0"/>
              <a:t>enever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</a:t>
            </a:r>
            <a:r>
              <a:rPr spc="-5" dirty="0"/>
              <a:t> </a:t>
            </a:r>
            <a:r>
              <a:rPr spc="-15" dirty="0"/>
              <a:t>is created,</a:t>
            </a:r>
            <a:r>
              <a:rPr spc="-5" dirty="0"/>
              <a:t> </a:t>
            </a:r>
            <a:r>
              <a:rPr spc="-15" dirty="0"/>
              <a:t>copie</a:t>
            </a:r>
            <a:r>
              <a:rPr spc="-10" dirty="0"/>
              <a:t>d,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troyed.</a:t>
            </a:r>
          </a:p>
          <a:p>
            <a:pPr marL="387985" marR="17145">
              <a:lnSpc>
                <a:spcPts val="2700"/>
              </a:lnSpc>
            </a:pPr>
            <a:r>
              <a:rPr spc="-20" dirty="0"/>
              <a:t>When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reference</a:t>
            </a:r>
            <a:r>
              <a:rPr dirty="0"/>
              <a:t> </a:t>
            </a:r>
            <a:r>
              <a:rPr spc="-15" dirty="0"/>
              <a:t>count</a:t>
            </a:r>
            <a:r>
              <a:rPr dirty="0"/>
              <a:t> </a:t>
            </a:r>
            <a:r>
              <a:rPr spc="-15" dirty="0"/>
              <a:t>reaches zero</a:t>
            </a:r>
            <a:r>
              <a:rPr spc="-105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10" dirty="0"/>
              <a:t> </a:t>
            </a:r>
            <a:r>
              <a:rPr spc="-20" dirty="0"/>
              <a:t>an</a:t>
            </a:r>
            <a:r>
              <a:rPr spc="-95" dirty="0"/>
              <a:t> </a:t>
            </a:r>
            <a:r>
              <a:rPr spc="-15" dirty="0"/>
              <a:t>object</a:t>
            </a:r>
            <a:r>
              <a:rPr spc="-105" dirty="0"/>
              <a:t> </a:t>
            </a:r>
            <a:r>
              <a:rPr spc="-15" dirty="0"/>
              <a:t>is</a:t>
            </a:r>
            <a:r>
              <a:rPr spc="-110" dirty="0"/>
              <a:t> </a:t>
            </a:r>
            <a:r>
              <a:rPr spc="-15" dirty="0"/>
              <a:t>collected,</a:t>
            </a:r>
            <a:r>
              <a:rPr spc="-105" dirty="0"/>
              <a:t> </a:t>
            </a:r>
            <a:r>
              <a:rPr spc="-10" dirty="0"/>
              <a:t>all</a:t>
            </a:r>
            <a:r>
              <a:rPr spc="-15" dirty="0"/>
              <a:t> pointers</a:t>
            </a:r>
            <a:r>
              <a:rPr spc="1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collected</a:t>
            </a:r>
            <a:r>
              <a:rPr spc="5" dirty="0"/>
              <a:t> </a:t>
            </a:r>
            <a:r>
              <a:rPr spc="-15" dirty="0"/>
              <a:t>obje</a:t>
            </a:r>
            <a:r>
              <a:rPr spc="-25" dirty="0"/>
              <a:t>c</a:t>
            </a:r>
            <a:r>
              <a:rPr spc="-10" dirty="0"/>
              <a:t>t</a:t>
            </a:r>
            <a:r>
              <a:rPr spc="-15" dirty="0"/>
              <a:t> are</a:t>
            </a:r>
            <a:r>
              <a:rPr dirty="0"/>
              <a:t> </a:t>
            </a:r>
            <a:r>
              <a:rPr spc="-15" dirty="0"/>
              <a:t>also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fo</a:t>
            </a:r>
            <a:r>
              <a:rPr spc="-20" dirty="0"/>
              <a:t>l</a:t>
            </a:r>
            <a:r>
              <a:rPr spc="-5" dirty="0"/>
              <a:t>l</a:t>
            </a:r>
            <a:r>
              <a:rPr spc="-20" dirty="0"/>
              <a:t>owed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 de</a:t>
            </a:r>
            <a:r>
              <a:rPr spc="-25" dirty="0"/>
              <a:t>c</a:t>
            </a:r>
            <a:r>
              <a:rPr spc="-10" dirty="0"/>
              <a:t>r</a:t>
            </a:r>
            <a:r>
              <a:rPr spc="-15" dirty="0"/>
              <a:t>emented.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971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2600" spc="-20" dirty="0">
                <a:latin typeface="Lucida Sans"/>
                <a:cs typeface="Lucida Sans"/>
              </a:rPr>
              <a:t>As shown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circular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st</a:t>
            </a:r>
            <a:r>
              <a:rPr sz="2700" i="1" spc="-130" dirty="0">
                <a:latin typeface="Lucida Sans"/>
                <a:cs typeface="Lucida Sans"/>
              </a:rPr>
              <a:t>r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85" dirty="0">
                <a:latin typeface="Lucida Sans"/>
                <a:cs typeface="Lucida Sans"/>
              </a:rPr>
              <a:t>ctur</a:t>
            </a:r>
            <a:r>
              <a:rPr sz="2700" i="1" spc="-9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950" i="1" spc="-60" dirty="0">
                <a:latin typeface="Lucida Sans"/>
                <a:cs typeface="Lucida Sans"/>
              </a:rPr>
              <a:t>.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291" y="3858755"/>
            <a:ext cx="5340350" cy="358140"/>
          </a:xfrm>
          <a:custGeom>
            <a:avLst/>
            <a:gdLst/>
            <a:ahLst/>
            <a:cxnLst/>
            <a:rect l="l" t="t" r="r" b="b"/>
            <a:pathLst>
              <a:path w="5340350" h="358139">
                <a:moveTo>
                  <a:pt x="0" y="0"/>
                </a:moveTo>
                <a:lnTo>
                  <a:pt x="5340096" y="0"/>
                </a:lnTo>
                <a:lnTo>
                  <a:pt x="5340096" y="358139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6195" y="3244583"/>
            <a:ext cx="1823085" cy="828040"/>
          </a:xfrm>
          <a:custGeom>
            <a:avLst/>
            <a:gdLst/>
            <a:ahLst/>
            <a:cxnLst/>
            <a:rect l="l" t="t" r="r" b="b"/>
            <a:pathLst>
              <a:path w="1823085" h="828039">
                <a:moveTo>
                  <a:pt x="0" y="0"/>
                </a:moveTo>
                <a:lnTo>
                  <a:pt x="1822704" y="0"/>
                </a:lnTo>
                <a:lnTo>
                  <a:pt x="1822704" y="827531"/>
                </a:lnTo>
                <a:lnTo>
                  <a:pt x="0" y="8275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6195" y="324458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48899" y="324458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099" y="4072115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6195" y="3238487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0099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573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861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149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285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8573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861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149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37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8607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99775" y="22204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3"/>
                </a:lnTo>
                <a:lnTo>
                  <a:pt x="21336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0463" y="22280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2635" y="22280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6559" y="2272271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6039" y="2299703"/>
            <a:ext cx="187960" cy="99060"/>
          </a:xfrm>
          <a:custGeom>
            <a:avLst/>
            <a:gdLst/>
            <a:ahLst/>
            <a:cxnLst/>
            <a:rect l="l" t="t" r="r" b="b"/>
            <a:pathLst>
              <a:path w="187960" h="99060">
                <a:moveTo>
                  <a:pt x="163067" y="47244"/>
                </a:moveTo>
                <a:lnTo>
                  <a:pt x="153358" y="81227"/>
                </a:lnTo>
                <a:lnTo>
                  <a:pt x="160019" y="85344"/>
                </a:lnTo>
                <a:lnTo>
                  <a:pt x="153924" y="97536"/>
                </a:lnTo>
                <a:lnTo>
                  <a:pt x="158495" y="99060"/>
                </a:lnTo>
                <a:lnTo>
                  <a:pt x="163067" y="92964"/>
                </a:lnTo>
                <a:lnTo>
                  <a:pt x="175260" y="50292"/>
                </a:lnTo>
                <a:lnTo>
                  <a:pt x="163067" y="47244"/>
                </a:lnTo>
                <a:close/>
              </a:path>
              <a:path w="187960" h="99060">
                <a:moveTo>
                  <a:pt x="21336" y="1524"/>
                </a:moveTo>
                <a:lnTo>
                  <a:pt x="0" y="1524"/>
                </a:lnTo>
                <a:lnTo>
                  <a:pt x="18287" y="13716"/>
                </a:lnTo>
                <a:lnTo>
                  <a:pt x="153924" y="97536"/>
                </a:lnTo>
                <a:lnTo>
                  <a:pt x="150875" y="89916"/>
                </a:lnTo>
                <a:lnTo>
                  <a:pt x="153358" y="81227"/>
                </a:lnTo>
                <a:lnTo>
                  <a:pt x="44112" y="13716"/>
                </a:lnTo>
                <a:lnTo>
                  <a:pt x="21336" y="13716"/>
                </a:lnTo>
                <a:lnTo>
                  <a:pt x="21336" y="1524"/>
                </a:lnTo>
                <a:close/>
              </a:path>
              <a:path w="187960" h="99060">
                <a:moveTo>
                  <a:pt x="153358" y="81227"/>
                </a:moveTo>
                <a:lnTo>
                  <a:pt x="150875" y="89916"/>
                </a:lnTo>
                <a:lnTo>
                  <a:pt x="153924" y="97536"/>
                </a:lnTo>
                <a:lnTo>
                  <a:pt x="160019" y="85344"/>
                </a:lnTo>
                <a:lnTo>
                  <a:pt x="153358" y="81227"/>
                </a:lnTo>
                <a:close/>
              </a:path>
              <a:path w="187960" h="99060">
                <a:moveTo>
                  <a:pt x="187451" y="0"/>
                </a:moveTo>
                <a:lnTo>
                  <a:pt x="179831" y="0"/>
                </a:lnTo>
                <a:lnTo>
                  <a:pt x="21336" y="1524"/>
                </a:lnTo>
                <a:lnTo>
                  <a:pt x="21336" y="13716"/>
                </a:lnTo>
                <a:lnTo>
                  <a:pt x="43763" y="13500"/>
                </a:lnTo>
                <a:lnTo>
                  <a:pt x="24383" y="1524"/>
                </a:lnTo>
                <a:lnTo>
                  <a:pt x="187147" y="1524"/>
                </a:lnTo>
                <a:lnTo>
                  <a:pt x="187451" y="0"/>
                </a:lnTo>
                <a:close/>
              </a:path>
              <a:path w="187960" h="99060">
                <a:moveTo>
                  <a:pt x="43763" y="13500"/>
                </a:moveTo>
                <a:lnTo>
                  <a:pt x="21336" y="13716"/>
                </a:lnTo>
                <a:lnTo>
                  <a:pt x="44112" y="13716"/>
                </a:lnTo>
                <a:lnTo>
                  <a:pt x="43763" y="13500"/>
                </a:lnTo>
                <a:close/>
              </a:path>
              <a:path w="187960" h="99060">
                <a:moveTo>
                  <a:pt x="187147" y="1524"/>
                </a:moveTo>
                <a:lnTo>
                  <a:pt x="24383" y="1524"/>
                </a:lnTo>
                <a:lnTo>
                  <a:pt x="43763" y="13500"/>
                </a:lnTo>
                <a:lnTo>
                  <a:pt x="179831" y="12192"/>
                </a:lnTo>
                <a:lnTo>
                  <a:pt x="185927" y="7620"/>
                </a:lnTo>
                <a:lnTo>
                  <a:pt x="187147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9107" y="2304275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10668" y="0"/>
                </a:moveTo>
                <a:lnTo>
                  <a:pt x="0" y="42672"/>
                </a:lnTo>
                <a:lnTo>
                  <a:pt x="12192" y="45720"/>
                </a:lnTo>
                <a:lnTo>
                  <a:pt x="22860" y="3048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7375" y="2305799"/>
            <a:ext cx="158750" cy="85725"/>
          </a:xfrm>
          <a:custGeom>
            <a:avLst/>
            <a:gdLst/>
            <a:ahLst/>
            <a:cxnLst/>
            <a:rect l="l" t="t" r="r" b="b"/>
            <a:pathLst>
              <a:path w="158750" h="85725">
                <a:moveTo>
                  <a:pt x="158495" y="0"/>
                </a:moveTo>
                <a:lnTo>
                  <a:pt x="0" y="1524"/>
                </a:lnTo>
                <a:lnTo>
                  <a:pt x="135636" y="85344"/>
                </a:lnTo>
                <a:lnTo>
                  <a:pt x="147827" y="42672"/>
                </a:lnTo>
                <a:lnTo>
                  <a:pt x="158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04475" y="3759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10571" y="2543543"/>
            <a:ext cx="1103630" cy="1228725"/>
          </a:xfrm>
          <a:custGeom>
            <a:avLst/>
            <a:gdLst/>
            <a:ahLst/>
            <a:cxnLst/>
            <a:rect l="l" t="t" r="r" b="b"/>
            <a:pathLst>
              <a:path w="1103629" h="1228725">
                <a:moveTo>
                  <a:pt x="678180" y="1094232"/>
                </a:moveTo>
                <a:lnTo>
                  <a:pt x="637032" y="1109472"/>
                </a:lnTo>
                <a:lnTo>
                  <a:pt x="592836" y="1123188"/>
                </a:lnTo>
                <a:lnTo>
                  <a:pt x="502920" y="1149096"/>
                </a:lnTo>
                <a:lnTo>
                  <a:pt x="406908" y="1170432"/>
                </a:lnTo>
                <a:lnTo>
                  <a:pt x="408432" y="1170432"/>
                </a:lnTo>
                <a:lnTo>
                  <a:pt x="310896" y="1187196"/>
                </a:lnTo>
                <a:lnTo>
                  <a:pt x="208787" y="1200912"/>
                </a:lnTo>
                <a:lnTo>
                  <a:pt x="105156" y="1210056"/>
                </a:lnTo>
                <a:lnTo>
                  <a:pt x="0" y="1216152"/>
                </a:lnTo>
                <a:lnTo>
                  <a:pt x="0" y="1228344"/>
                </a:lnTo>
                <a:lnTo>
                  <a:pt x="105156" y="1222248"/>
                </a:lnTo>
                <a:lnTo>
                  <a:pt x="106680" y="1222248"/>
                </a:lnTo>
                <a:lnTo>
                  <a:pt x="210312" y="1213103"/>
                </a:lnTo>
                <a:lnTo>
                  <a:pt x="312420" y="1199388"/>
                </a:lnTo>
                <a:lnTo>
                  <a:pt x="409956" y="1182624"/>
                </a:lnTo>
                <a:lnTo>
                  <a:pt x="505968" y="1161288"/>
                </a:lnTo>
                <a:lnTo>
                  <a:pt x="595884" y="1135379"/>
                </a:lnTo>
                <a:lnTo>
                  <a:pt x="640080" y="1121664"/>
                </a:lnTo>
                <a:lnTo>
                  <a:pt x="641604" y="1121664"/>
                </a:lnTo>
                <a:lnTo>
                  <a:pt x="682751" y="1106424"/>
                </a:lnTo>
                <a:lnTo>
                  <a:pt x="708937" y="1095756"/>
                </a:lnTo>
                <a:lnTo>
                  <a:pt x="678180" y="1095756"/>
                </a:lnTo>
                <a:lnTo>
                  <a:pt x="678180" y="1094232"/>
                </a:lnTo>
                <a:close/>
              </a:path>
              <a:path w="1103629" h="1228725">
                <a:moveTo>
                  <a:pt x="994156" y="908303"/>
                </a:moveTo>
                <a:lnTo>
                  <a:pt x="978408" y="908303"/>
                </a:lnTo>
                <a:lnTo>
                  <a:pt x="976884" y="909827"/>
                </a:lnTo>
                <a:lnTo>
                  <a:pt x="925068" y="957072"/>
                </a:lnTo>
                <a:lnTo>
                  <a:pt x="864108" y="1002792"/>
                </a:lnTo>
                <a:lnTo>
                  <a:pt x="794004" y="1042415"/>
                </a:lnTo>
                <a:lnTo>
                  <a:pt x="795528" y="1042415"/>
                </a:lnTo>
                <a:lnTo>
                  <a:pt x="719328" y="1078991"/>
                </a:lnTo>
                <a:lnTo>
                  <a:pt x="678180" y="1095756"/>
                </a:lnTo>
                <a:lnTo>
                  <a:pt x="708937" y="1095756"/>
                </a:lnTo>
                <a:lnTo>
                  <a:pt x="723900" y="1089660"/>
                </a:lnTo>
                <a:lnTo>
                  <a:pt x="800100" y="1053084"/>
                </a:lnTo>
                <a:lnTo>
                  <a:pt x="870204" y="1013460"/>
                </a:lnTo>
                <a:lnTo>
                  <a:pt x="871728" y="1013460"/>
                </a:lnTo>
                <a:lnTo>
                  <a:pt x="903732" y="990600"/>
                </a:lnTo>
                <a:lnTo>
                  <a:pt x="903732" y="989076"/>
                </a:lnTo>
                <a:lnTo>
                  <a:pt x="932688" y="966216"/>
                </a:lnTo>
                <a:lnTo>
                  <a:pt x="960120" y="941831"/>
                </a:lnTo>
                <a:lnTo>
                  <a:pt x="986028" y="917448"/>
                </a:lnTo>
                <a:lnTo>
                  <a:pt x="994156" y="908303"/>
                </a:lnTo>
                <a:close/>
              </a:path>
              <a:path w="1103629" h="1228725">
                <a:moveTo>
                  <a:pt x="977371" y="909279"/>
                </a:moveTo>
                <a:lnTo>
                  <a:pt x="976788" y="909827"/>
                </a:lnTo>
                <a:lnTo>
                  <a:pt x="977371" y="909279"/>
                </a:lnTo>
                <a:close/>
              </a:path>
              <a:path w="1103629" h="1228725">
                <a:moveTo>
                  <a:pt x="978408" y="908303"/>
                </a:moveTo>
                <a:lnTo>
                  <a:pt x="977371" y="909279"/>
                </a:lnTo>
                <a:lnTo>
                  <a:pt x="976884" y="909827"/>
                </a:lnTo>
                <a:lnTo>
                  <a:pt x="978408" y="908303"/>
                </a:lnTo>
                <a:close/>
              </a:path>
              <a:path w="1103629" h="1228725">
                <a:moveTo>
                  <a:pt x="1056132" y="795527"/>
                </a:moveTo>
                <a:lnTo>
                  <a:pt x="1039368" y="826007"/>
                </a:lnTo>
                <a:lnTo>
                  <a:pt x="1021080" y="854964"/>
                </a:lnTo>
                <a:lnTo>
                  <a:pt x="1001268" y="882396"/>
                </a:lnTo>
                <a:lnTo>
                  <a:pt x="977371" y="909279"/>
                </a:lnTo>
                <a:lnTo>
                  <a:pt x="978408" y="908303"/>
                </a:lnTo>
                <a:lnTo>
                  <a:pt x="994156" y="908303"/>
                </a:lnTo>
                <a:lnTo>
                  <a:pt x="1010412" y="890016"/>
                </a:lnTo>
                <a:lnTo>
                  <a:pt x="1030224" y="862583"/>
                </a:lnTo>
                <a:lnTo>
                  <a:pt x="1031748" y="861059"/>
                </a:lnTo>
                <a:lnTo>
                  <a:pt x="1050036" y="832103"/>
                </a:lnTo>
                <a:lnTo>
                  <a:pt x="1066800" y="801624"/>
                </a:lnTo>
                <a:lnTo>
                  <a:pt x="1068628" y="797051"/>
                </a:lnTo>
                <a:lnTo>
                  <a:pt x="1056132" y="797051"/>
                </a:lnTo>
                <a:lnTo>
                  <a:pt x="1056132" y="795527"/>
                </a:lnTo>
                <a:close/>
              </a:path>
              <a:path w="1103629" h="1228725">
                <a:moveTo>
                  <a:pt x="1085088" y="699516"/>
                </a:moveTo>
                <a:lnTo>
                  <a:pt x="1077468" y="733044"/>
                </a:lnTo>
                <a:lnTo>
                  <a:pt x="1066800" y="766572"/>
                </a:lnTo>
                <a:lnTo>
                  <a:pt x="1068324" y="766572"/>
                </a:lnTo>
                <a:lnTo>
                  <a:pt x="1056132" y="797051"/>
                </a:lnTo>
                <a:lnTo>
                  <a:pt x="1068628" y="797051"/>
                </a:lnTo>
                <a:lnTo>
                  <a:pt x="1078992" y="771144"/>
                </a:lnTo>
                <a:lnTo>
                  <a:pt x="1078992" y="769620"/>
                </a:lnTo>
                <a:lnTo>
                  <a:pt x="1089660" y="736092"/>
                </a:lnTo>
                <a:lnTo>
                  <a:pt x="1097280" y="702564"/>
                </a:lnTo>
                <a:lnTo>
                  <a:pt x="1097478" y="701040"/>
                </a:lnTo>
                <a:lnTo>
                  <a:pt x="1085088" y="701040"/>
                </a:lnTo>
                <a:lnTo>
                  <a:pt x="1085088" y="699516"/>
                </a:lnTo>
                <a:close/>
              </a:path>
              <a:path w="1103629" h="1228725">
                <a:moveTo>
                  <a:pt x="1103376" y="576072"/>
                </a:moveTo>
                <a:lnTo>
                  <a:pt x="1091184" y="576072"/>
                </a:lnTo>
                <a:lnTo>
                  <a:pt x="1091184" y="629412"/>
                </a:lnTo>
                <a:lnTo>
                  <a:pt x="1089660" y="665988"/>
                </a:lnTo>
                <a:lnTo>
                  <a:pt x="1085088" y="701040"/>
                </a:lnTo>
                <a:lnTo>
                  <a:pt x="1097478" y="701040"/>
                </a:lnTo>
                <a:lnTo>
                  <a:pt x="1101852" y="667512"/>
                </a:lnTo>
                <a:lnTo>
                  <a:pt x="1101852" y="665988"/>
                </a:lnTo>
                <a:lnTo>
                  <a:pt x="1103376" y="629412"/>
                </a:lnTo>
                <a:lnTo>
                  <a:pt x="1103376" y="576072"/>
                </a:lnTo>
                <a:close/>
              </a:path>
              <a:path w="1103629" h="1228725">
                <a:moveTo>
                  <a:pt x="1069027" y="344424"/>
                </a:moveTo>
                <a:lnTo>
                  <a:pt x="1056132" y="344424"/>
                </a:lnTo>
                <a:lnTo>
                  <a:pt x="1069848" y="403859"/>
                </a:lnTo>
                <a:lnTo>
                  <a:pt x="1080516" y="463296"/>
                </a:lnTo>
                <a:lnTo>
                  <a:pt x="1086612" y="521207"/>
                </a:lnTo>
                <a:lnTo>
                  <a:pt x="1091184" y="577596"/>
                </a:lnTo>
                <a:lnTo>
                  <a:pt x="1091184" y="576072"/>
                </a:lnTo>
                <a:lnTo>
                  <a:pt x="1103376" y="576072"/>
                </a:lnTo>
                <a:lnTo>
                  <a:pt x="1098804" y="519683"/>
                </a:lnTo>
                <a:lnTo>
                  <a:pt x="1092708" y="461772"/>
                </a:lnTo>
                <a:lnTo>
                  <a:pt x="1082040" y="402335"/>
                </a:lnTo>
                <a:lnTo>
                  <a:pt x="1082040" y="400812"/>
                </a:lnTo>
                <a:lnTo>
                  <a:pt x="1069027" y="344424"/>
                </a:lnTo>
                <a:close/>
              </a:path>
              <a:path w="1103629" h="1228725">
                <a:moveTo>
                  <a:pt x="964184" y="112775"/>
                </a:moveTo>
                <a:lnTo>
                  <a:pt x="949451" y="112775"/>
                </a:lnTo>
                <a:lnTo>
                  <a:pt x="967740" y="140207"/>
                </a:lnTo>
                <a:lnTo>
                  <a:pt x="984504" y="169164"/>
                </a:lnTo>
                <a:lnTo>
                  <a:pt x="1014984" y="227075"/>
                </a:lnTo>
                <a:lnTo>
                  <a:pt x="1037844" y="286512"/>
                </a:lnTo>
                <a:lnTo>
                  <a:pt x="1036320" y="286512"/>
                </a:lnTo>
                <a:lnTo>
                  <a:pt x="1056132" y="345948"/>
                </a:lnTo>
                <a:lnTo>
                  <a:pt x="1056132" y="344424"/>
                </a:lnTo>
                <a:lnTo>
                  <a:pt x="1069027" y="344424"/>
                </a:lnTo>
                <a:lnTo>
                  <a:pt x="1068324" y="341375"/>
                </a:lnTo>
                <a:lnTo>
                  <a:pt x="1048512" y="281940"/>
                </a:lnTo>
                <a:lnTo>
                  <a:pt x="1025651" y="222503"/>
                </a:lnTo>
                <a:lnTo>
                  <a:pt x="1025651" y="220979"/>
                </a:lnTo>
                <a:lnTo>
                  <a:pt x="995172" y="163068"/>
                </a:lnTo>
                <a:lnTo>
                  <a:pt x="978408" y="134112"/>
                </a:lnTo>
                <a:lnTo>
                  <a:pt x="964184" y="112775"/>
                </a:lnTo>
                <a:close/>
              </a:path>
              <a:path w="1103629" h="1228725">
                <a:moveTo>
                  <a:pt x="867156" y="0"/>
                </a:moveTo>
                <a:lnTo>
                  <a:pt x="859536" y="9144"/>
                </a:lnTo>
                <a:lnTo>
                  <a:pt x="858012" y="9144"/>
                </a:lnTo>
                <a:lnTo>
                  <a:pt x="882396" y="33527"/>
                </a:lnTo>
                <a:lnTo>
                  <a:pt x="906780" y="60959"/>
                </a:lnTo>
                <a:lnTo>
                  <a:pt x="928116" y="86868"/>
                </a:lnTo>
                <a:lnTo>
                  <a:pt x="949451" y="114300"/>
                </a:lnTo>
                <a:lnTo>
                  <a:pt x="949451" y="112775"/>
                </a:lnTo>
                <a:lnTo>
                  <a:pt x="964184" y="112775"/>
                </a:lnTo>
                <a:lnTo>
                  <a:pt x="960120" y="106679"/>
                </a:lnTo>
                <a:lnTo>
                  <a:pt x="958596" y="106679"/>
                </a:lnTo>
                <a:lnTo>
                  <a:pt x="937260" y="79248"/>
                </a:lnTo>
                <a:lnTo>
                  <a:pt x="915924" y="53340"/>
                </a:lnTo>
                <a:lnTo>
                  <a:pt x="891540" y="25907"/>
                </a:lnTo>
                <a:lnTo>
                  <a:pt x="891540" y="24383"/>
                </a:lnTo>
                <a:lnTo>
                  <a:pt x="867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7019" y="2357615"/>
            <a:ext cx="330835" cy="195580"/>
          </a:xfrm>
          <a:custGeom>
            <a:avLst/>
            <a:gdLst/>
            <a:ahLst/>
            <a:cxnLst/>
            <a:rect l="l" t="t" r="r" b="b"/>
            <a:pathLst>
              <a:path w="330835" h="195580">
                <a:moveTo>
                  <a:pt x="254508" y="123444"/>
                </a:moveTo>
                <a:lnTo>
                  <a:pt x="234696" y="123444"/>
                </a:lnTo>
                <a:lnTo>
                  <a:pt x="265175" y="146303"/>
                </a:lnTo>
                <a:lnTo>
                  <a:pt x="295656" y="170687"/>
                </a:lnTo>
                <a:lnTo>
                  <a:pt x="323088" y="195072"/>
                </a:lnTo>
                <a:lnTo>
                  <a:pt x="330708" y="185927"/>
                </a:lnTo>
                <a:lnTo>
                  <a:pt x="303275" y="161544"/>
                </a:lnTo>
                <a:lnTo>
                  <a:pt x="272796" y="137159"/>
                </a:lnTo>
                <a:lnTo>
                  <a:pt x="254508" y="123444"/>
                </a:lnTo>
                <a:close/>
              </a:path>
              <a:path w="330835" h="195580">
                <a:moveTo>
                  <a:pt x="4572" y="0"/>
                </a:moveTo>
                <a:lnTo>
                  <a:pt x="3048" y="0"/>
                </a:lnTo>
                <a:lnTo>
                  <a:pt x="0" y="12192"/>
                </a:lnTo>
                <a:lnTo>
                  <a:pt x="45720" y="28955"/>
                </a:lnTo>
                <a:lnTo>
                  <a:pt x="88392" y="45720"/>
                </a:lnTo>
                <a:lnTo>
                  <a:pt x="128015" y="64007"/>
                </a:lnTo>
                <a:lnTo>
                  <a:pt x="166115" y="82296"/>
                </a:lnTo>
                <a:lnTo>
                  <a:pt x="164592" y="82296"/>
                </a:lnTo>
                <a:lnTo>
                  <a:pt x="234696" y="124968"/>
                </a:lnTo>
                <a:lnTo>
                  <a:pt x="234696" y="123444"/>
                </a:lnTo>
                <a:lnTo>
                  <a:pt x="254508" y="123444"/>
                </a:lnTo>
                <a:lnTo>
                  <a:pt x="242315" y="114300"/>
                </a:lnTo>
                <a:lnTo>
                  <a:pt x="240792" y="114300"/>
                </a:lnTo>
                <a:lnTo>
                  <a:pt x="170687" y="71627"/>
                </a:lnTo>
                <a:lnTo>
                  <a:pt x="132587" y="53340"/>
                </a:lnTo>
                <a:lnTo>
                  <a:pt x="92963" y="35051"/>
                </a:lnTo>
                <a:lnTo>
                  <a:pt x="50292" y="18287"/>
                </a:lnTo>
                <a:lnTo>
                  <a:pt x="50292" y="1676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3679" y="2342375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3048" y="0"/>
                </a:moveTo>
                <a:lnTo>
                  <a:pt x="0" y="12192"/>
                </a:lnTo>
                <a:lnTo>
                  <a:pt x="6096" y="13716"/>
                </a:lnTo>
                <a:lnTo>
                  <a:pt x="9143" y="1524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99775" y="2343899"/>
            <a:ext cx="50800" cy="26034"/>
          </a:xfrm>
          <a:custGeom>
            <a:avLst/>
            <a:gdLst/>
            <a:ahLst/>
            <a:cxnLst/>
            <a:rect l="l" t="t" r="r" b="b"/>
            <a:pathLst>
              <a:path w="50800" h="26035">
                <a:moveTo>
                  <a:pt x="3047" y="0"/>
                </a:moveTo>
                <a:lnTo>
                  <a:pt x="0" y="12192"/>
                </a:lnTo>
                <a:lnTo>
                  <a:pt x="47243" y="25908"/>
                </a:lnTo>
                <a:lnTo>
                  <a:pt x="50291" y="13716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0099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5573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3861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149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285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573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861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149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3437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15727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98607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12479" y="2258555"/>
            <a:ext cx="1824355" cy="826135"/>
          </a:xfrm>
          <a:custGeom>
            <a:avLst/>
            <a:gdLst/>
            <a:ahLst/>
            <a:cxnLst/>
            <a:rect l="l" t="t" r="r" b="b"/>
            <a:pathLst>
              <a:path w="1824354" h="826135">
                <a:moveTo>
                  <a:pt x="0" y="0"/>
                </a:moveTo>
                <a:lnTo>
                  <a:pt x="1824227" y="0"/>
                </a:lnTo>
                <a:lnTo>
                  <a:pt x="1824227" y="826007"/>
                </a:lnTo>
                <a:lnTo>
                  <a:pt x="0" y="826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12479" y="2258555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6707" y="2258555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06383" y="3084563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12479" y="22524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06383" y="26334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4201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2489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0777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0659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201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5489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3777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065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03535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4891" y="26334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58897" y="2172258"/>
            <a:ext cx="5412105" cy="632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0340" algn="r">
              <a:lnSpc>
                <a:spcPct val="100000"/>
              </a:lnSpc>
            </a:pPr>
            <a:r>
              <a:rPr sz="1250" spc="145" dirty="0">
                <a:latin typeface="Times New Roman"/>
                <a:cs typeface="Times New Roman"/>
              </a:rPr>
              <a:t>Global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30" dirty="0">
                <a:latin typeface="Times New Roman"/>
                <a:cs typeface="Times New Roman"/>
              </a:rPr>
              <a:t>pointer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210" dirty="0">
                <a:latin typeface="Courier"/>
                <a:cs typeface="Courier"/>
              </a:rPr>
              <a:t>P</a:t>
            </a:r>
            <a:endParaRPr sz="1250" dirty="0">
              <a:latin typeface="Courier"/>
              <a:cs typeface="Courier"/>
            </a:endParaRPr>
          </a:p>
          <a:p>
            <a:pPr marR="1327150" algn="ctr">
              <a:lnSpc>
                <a:spcPct val="100000"/>
              </a:lnSpc>
              <a:spcBef>
                <a:spcPts val="140"/>
              </a:spcBef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2</a:t>
            </a:r>
            <a:endParaRPr sz="1250" dirty="0">
              <a:latin typeface="Times New Roman"/>
              <a:cs typeface="Times New Roman"/>
            </a:endParaRPr>
          </a:p>
          <a:p>
            <a:pPr marL="1815464" marR="3199130" indent="-6350" algn="ctr">
              <a:lnSpc>
                <a:spcPct val="115999"/>
              </a:lnSpc>
              <a:spcBef>
                <a:spcPts val="325"/>
              </a:spcBef>
            </a:pP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r>
              <a:rPr sz="1250" spc="155" dirty="0">
                <a:latin typeface="Times New Roman"/>
                <a:cs typeface="Times New Roman"/>
              </a:rPr>
              <a:t> D</a:t>
            </a:r>
            <a:r>
              <a:rPr sz="1250" spc="150" dirty="0">
                <a:latin typeface="Times New Roman"/>
                <a:cs typeface="Times New Roman"/>
              </a:rPr>
              <a:t>a</a:t>
            </a:r>
            <a:r>
              <a:rPr sz="1250" spc="120" dirty="0">
                <a:latin typeface="Times New Roman"/>
                <a:cs typeface="Times New Roman"/>
              </a:rPr>
              <a:t>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07135" marR="2509520" algn="ctr">
              <a:lnSpc>
                <a:spcPct val="138400"/>
              </a:lnSpc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1</a:t>
            </a:r>
            <a:r>
              <a:rPr sz="1250" spc="80" dirty="0">
                <a:latin typeface="Times New Roman"/>
                <a:cs typeface="Times New Roman"/>
              </a:rPr>
              <a:t> </a:t>
            </a: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endParaRPr sz="1250" dirty="0">
              <a:latin typeface="Times New Roman"/>
              <a:cs typeface="Times New Roman"/>
            </a:endParaRPr>
          </a:p>
          <a:p>
            <a:pPr marR="1353820" algn="ctr">
              <a:lnSpc>
                <a:spcPct val="100000"/>
              </a:lnSpc>
              <a:spcBef>
                <a:spcPts val="225"/>
              </a:spcBef>
            </a:pPr>
            <a:r>
              <a:rPr sz="1250" spc="150" dirty="0">
                <a:latin typeface="Times New Roman"/>
                <a:cs typeface="Times New Roman"/>
              </a:rPr>
              <a:t>Data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set to null,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z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neither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gh</a:t>
            </a:r>
            <a:r>
              <a:rPr sz="2600" spc="-15" dirty="0">
                <a:latin typeface="Lucida Sans"/>
                <a:cs typeface="Lucida Sans"/>
              </a:rPr>
              <a:t> 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objects are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circ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cturesare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auxil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que,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06383" y="28620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201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489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777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0659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201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5489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3777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2065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03535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4891" y="28620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50935" y="386485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8100" y="4571"/>
                </a:moveTo>
                <a:lnTo>
                  <a:pt x="41148" y="10667"/>
                </a:lnTo>
                <a:lnTo>
                  <a:pt x="38633" y="18211"/>
                </a:lnTo>
                <a:lnTo>
                  <a:pt x="147743" y="92206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8100" y="4571"/>
                </a:lnTo>
                <a:close/>
              </a:path>
              <a:path w="189230" h="106679">
                <a:moveTo>
                  <a:pt x="7619" y="86867"/>
                </a:moveTo>
                <a:lnTo>
                  <a:pt x="1524" y="91439"/>
                </a:lnTo>
                <a:lnTo>
                  <a:pt x="0" y="97536"/>
                </a:lnTo>
                <a:lnTo>
                  <a:pt x="7619" y="99060"/>
                </a:lnTo>
                <a:lnTo>
                  <a:pt x="167639" y="105155"/>
                </a:lnTo>
                <a:lnTo>
                  <a:pt x="164592" y="103631"/>
                </a:lnTo>
                <a:lnTo>
                  <a:pt x="147743" y="92206"/>
                </a:lnTo>
                <a:lnTo>
                  <a:pt x="7619" y="86867"/>
                </a:lnTo>
                <a:close/>
              </a:path>
              <a:path w="189230" h="106679">
                <a:moveTo>
                  <a:pt x="147743" y="92206"/>
                </a:moveTo>
                <a:lnTo>
                  <a:pt x="164592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743" y="92206"/>
                </a:lnTo>
                <a:close/>
              </a:path>
              <a:path w="189230" h="106679">
                <a:moveTo>
                  <a:pt x="33527" y="0"/>
                </a:moveTo>
                <a:lnTo>
                  <a:pt x="28956" y="7619"/>
                </a:lnTo>
                <a:lnTo>
                  <a:pt x="15239" y="48767"/>
                </a:lnTo>
                <a:lnTo>
                  <a:pt x="27431" y="51815"/>
                </a:lnTo>
                <a:lnTo>
                  <a:pt x="38633" y="18211"/>
                </a:lnTo>
                <a:lnTo>
                  <a:pt x="32003" y="13715"/>
                </a:lnTo>
                <a:lnTo>
                  <a:pt x="38100" y="4571"/>
                </a:lnTo>
                <a:lnTo>
                  <a:pt x="33527" y="0"/>
                </a:lnTo>
                <a:close/>
              </a:path>
              <a:path w="189230" h="106679">
                <a:moveTo>
                  <a:pt x="38100" y="4571"/>
                </a:moveTo>
                <a:lnTo>
                  <a:pt x="32003" y="13715"/>
                </a:lnTo>
                <a:lnTo>
                  <a:pt x="38633" y="18211"/>
                </a:lnTo>
                <a:lnTo>
                  <a:pt x="41148" y="10667"/>
                </a:lnTo>
                <a:lnTo>
                  <a:pt x="3810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2459" y="3913619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13715" y="0"/>
                </a:moveTo>
                <a:lnTo>
                  <a:pt x="0" y="42672"/>
                </a:lnTo>
                <a:lnTo>
                  <a:pt x="12191" y="45720"/>
                </a:lnTo>
                <a:lnTo>
                  <a:pt x="25907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58555" y="3873995"/>
            <a:ext cx="160020" cy="90170"/>
          </a:xfrm>
          <a:custGeom>
            <a:avLst/>
            <a:gdLst/>
            <a:ahLst/>
            <a:cxnLst/>
            <a:rect l="l" t="t" r="r" b="b"/>
            <a:pathLst>
              <a:path w="160019" h="90170">
                <a:moveTo>
                  <a:pt x="27431" y="0"/>
                </a:moveTo>
                <a:lnTo>
                  <a:pt x="13716" y="41148"/>
                </a:lnTo>
                <a:lnTo>
                  <a:pt x="0" y="83820"/>
                </a:lnTo>
                <a:lnTo>
                  <a:pt x="160019" y="8991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77655" y="26974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39455" y="2697467"/>
            <a:ext cx="838200" cy="1132840"/>
          </a:xfrm>
          <a:custGeom>
            <a:avLst/>
            <a:gdLst/>
            <a:ahLst/>
            <a:cxnLst/>
            <a:rect l="l" t="t" r="r" b="b"/>
            <a:pathLst>
              <a:path w="838200" h="1132839">
                <a:moveTo>
                  <a:pt x="838200" y="0"/>
                </a:moveTo>
                <a:lnTo>
                  <a:pt x="758951" y="4572"/>
                </a:lnTo>
                <a:lnTo>
                  <a:pt x="681228" y="12192"/>
                </a:lnTo>
                <a:lnTo>
                  <a:pt x="603504" y="24383"/>
                </a:lnTo>
                <a:lnTo>
                  <a:pt x="601980" y="24383"/>
                </a:lnTo>
                <a:lnTo>
                  <a:pt x="527304" y="39624"/>
                </a:lnTo>
                <a:lnTo>
                  <a:pt x="455675" y="57911"/>
                </a:lnTo>
                <a:lnTo>
                  <a:pt x="385572" y="79248"/>
                </a:lnTo>
                <a:lnTo>
                  <a:pt x="385572" y="80772"/>
                </a:lnTo>
                <a:lnTo>
                  <a:pt x="321563" y="106679"/>
                </a:lnTo>
                <a:lnTo>
                  <a:pt x="320039" y="106679"/>
                </a:lnTo>
                <a:lnTo>
                  <a:pt x="259080" y="137159"/>
                </a:lnTo>
                <a:lnTo>
                  <a:pt x="204216" y="169164"/>
                </a:lnTo>
                <a:lnTo>
                  <a:pt x="153924" y="207264"/>
                </a:lnTo>
                <a:lnTo>
                  <a:pt x="109728" y="246888"/>
                </a:lnTo>
                <a:lnTo>
                  <a:pt x="71628" y="294131"/>
                </a:lnTo>
                <a:lnTo>
                  <a:pt x="41148" y="342900"/>
                </a:lnTo>
                <a:lnTo>
                  <a:pt x="41148" y="344424"/>
                </a:lnTo>
                <a:lnTo>
                  <a:pt x="28956" y="370331"/>
                </a:lnTo>
                <a:lnTo>
                  <a:pt x="27431" y="370331"/>
                </a:lnTo>
                <a:lnTo>
                  <a:pt x="18287" y="397764"/>
                </a:lnTo>
                <a:lnTo>
                  <a:pt x="10668" y="425196"/>
                </a:lnTo>
                <a:lnTo>
                  <a:pt x="4572" y="455675"/>
                </a:lnTo>
                <a:lnTo>
                  <a:pt x="4572" y="457200"/>
                </a:lnTo>
                <a:lnTo>
                  <a:pt x="1524" y="487679"/>
                </a:lnTo>
                <a:lnTo>
                  <a:pt x="0" y="518159"/>
                </a:lnTo>
                <a:lnTo>
                  <a:pt x="0" y="565403"/>
                </a:lnTo>
                <a:lnTo>
                  <a:pt x="3048" y="612648"/>
                </a:lnTo>
                <a:lnTo>
                  <a:pt x="7619" y="661416"/>
                </a:lnTo>
                <a:lnTo>
                  <a:pt x="13716" y="711707"/>
                </a:lnTo>
                <a:lnTo>
                  <a:pt x="22860" y="762000"/>
                </a:lnTo>
                <a:lnTo>
                  <a:pt x="36575" y="812292"/>
                </a:lnTo>
                <a:lnTo>
                  <a:pt x="36575" y="813816"/>
                </a:lnTo>
                <a:lnTo>
                  <a:pt x="53339" y="862584"/>
                </a:lnTo>
                <a:lnTo>
                  <a:pt x="54863" y="862584"/>
                </a:lnTo>
                <a:lnTo>
                  <a:pt x="74675" y="912876"/>
                </a:lnTo>
                <a:lnTo>
                  <a:pt x="99060" y="960120"/>
                </a:lnTo>
                <a:lnTo>
                  <a:pt x="112775" y="982979"/>
                </a:lnTo>
                <a:lnTo>
                  <a:pt x="128016" y="1005839"/>
                </a:lnTo>
                <a:lnTo>
                  <a:pt x="128016" y="1007363"/>
                </a:lnTo>
                <a:lnTo>
                  <a:pt x="144780" y="1030224"/>
                </a:lnTo>
                <a:lnTo>
                  <a:pt x="181356" y="1072896"/>
                </a:lnTo>
                <a:lnTo>
                  <a:pt x="182880" y="1072896"/>
                </a:lnTo>
                <a:lnTo>
                  <a:pt x="225551" y="1112520"/>
                </a:lnTo>
                <a:lnTo>
                  <a:pt x="248412" y="1130808"/>
                </a:lnTo>
                <a:lnTo>
                  <a:pt x="248412" y="1132332"/>
                </a:lnTo>
                <a:lnTo>
                  <a:pt x="254507" y="1121664"/>
                </a:lnTo>
                <a:lnTo>
                  <a:pt x="256031" y="1121664"/>
                </a:lnTo>
                <a:lnTo>
                  <a:pt x="233172" y="1103376"/>
                </a:lnTo>
                <a:lnTo>
                  <a:pt x="192141" y="1065276"/>
                </a:lnTo>
                <a:lnTo>
                  <a:pt x="190500" y="1065276"/>
                </a:lnTo>
                <a:lnTo>
                  <a:pt x="153924" y="1022603"/>
                </a:lnTo>
                <a:lnTo>
                  <a:pt x="137160" y="999744"/>
                </a:lnTo>
                <a:lnTo>
                  <a:pt x="138683" y="999744"/>
                </a:lnTo>
                <a:lnTo>
                  <a:pt x="123443" y="976884"/>
                </a:lnTo>
                <a:lnTo>
                  <a:pt x="109728" y="954024"/>
                </a:lnTo>
                <a:lnTo>
                  <a:pt x="86130" y="908303"/>
                </a:lnTo>
                <a:lnTo>
                  <a:pt x="85343" y="908303"/>
                </a:lnTo>
                <a:lnTo>
                  <a:pt x="65531" y="858011"/>
                </a:lnTo>
                <a:lnTo>
                  <a:pt x="48768" y="809244"/>
                </a:lnTo>
                <a:lnTo>
                  <a:pt x="35467" y="760476"/>
                </a:lnTo>
                <a:lnTo>
                  <a:pt x="35051" y="760476"/>
                </a:lnTo>
                <a:lnTo>
                  <a:pt x="25907" y="710183"/>
                </a:lnTo>
                <a:lnTo>
                  <a:pt x="19812" y="659892"/>
                </a:lnTo>
                <a:lnTo>
                  <a:pt x="15239" y="611124"/>
                </a:lnTo>
                <a:lnTo>
                  <a:pt x="12290" y="565403"/>
                </a:lnTo>
                <a:lnTo>
                  <a:pt x="12192" y="518159"/>
                </a:lnTo>
                <a:lnTo>
                  <a:pt x="13716" y="487679"/>
                </a:lnTo>
                <a:lnTo>
                  <a:pt x="13868" y="487679"/>
                </a:lnTo>
                <a:lnTo>
                  <a:pt x="16763" y="458724"/>
                </a:lnTo>
                <a:lnTo>
                  <a:pt x="22860" y="428244"/>
                </a:lnTo>
                <a:lnTo>
                  <a:pt x="30480" y="400811"/>
                </a:lnTo>
                <a:lnTo>
                  <a:pt x="30987" y="400811"/>
                </a:lnTo>
                <a:lnTo>
                  <a:pt x="39624" y="374903"/>
                </a:lnTo>
                <a:lnTo>
                  <a:pt x="51816" y="348996"/>
                </a:lnTo>
                <a:lnTo>
                  <a:pt x="65531" y="324611"/>
                </a:lnTo>
                <a:lnTo>
                  <a:pt x="66579" y="324611"/>
                </a:lnTo>
                <a:lnTo>
                  <a:pt x="82295" y="301751"/>
                </a:lnTo>
                <a:lnTo>
                  <a:pt x="80772" y="301751"/>
                </a:lnTo>
                <a:lnTo>
                  <a:pt x="97536" y="278892"/>
                </a:lnTo>
                <a:lnTo>
                  <a:pt x="117348" y="256031"/>
                </a:lnTo>
                <a:lnTo>
                  <a:pt x="138683" y="236220"/>
                </a:lnTo>
                <a:lnTo>
                  <a:pt x="161544" y="216407"/>
                </a:lnTo>
                <a:lnTo>
                  <a:pt x="185928" y="196596"/>
                </a:lnTo>
                <a:lnTo>
                  <a:pt x="188087" y="196596"/>
                </a:lnTo>
                <a:lnTo>
                  <a:pt x="211836" y="179831"/>
                </a:lnTo>
                <a:lnTo>
                  <a:pt x="210312" y="179831"/>
                </a:lnTo>
                <a:lnTo>
                  <a:pt x="236219" y="163068"/>
                </a:lnTo>
                <a:lnTo>
                  <a:pt x="265175" y="147827"/>
                </a:lnTo>
                <a:lnTo>
                  <a:pt x="326136" y="117348"/>
                </a:lnTo>
                <a:lnTo>
                  <a:pt x="390144" y="91440"/>
                </a:lnTo>
                <a:lnTo>
                  <a:pt x="388619" y="91440"/>
                </a:lnTo>
                <a:lnTo>
                  <a:pt x="458724" y="70103"/>
                </a:lnTo>
                <a:lnTo>
                  <a:pt x="530351" y="51816"/>
                </a:lnTo>
                <a:lnTo>
                  <a:pt x="605028" y="36575"/>
                </a:lnTo>
                <a:lnTo>
                  <a:pt x="682751" y="24383"/>
                </a:lnTo>
                <a:lnTo>
                  <a:pt x="760476" y="16764"/>
                </a:lnTo>
                <a:lnTo>
                  <a:pt x="758951" y="16764"/>
                </a:lnTo>
                <a:lnTo>
                  <a:pt x="838200" y="12192"/>
                </a:lnTo>
                <a:lnTo>
                  <a:pt x="838200" y="0"/>
                </a:lnTo>
                <a:close/>
              </a:path>
              <a:path w="838200" h="1132839">
                <a:moveTo>
                  <a:pt x="190500" y="1063752"/>
                </a:moveTo>
                <a:lnTo>
                  <a:pt x="190500" y="1065276"/>
                </a:lnTo>
                <a:lnTo>
                  <a:pt x="192141" y="1065276"/>
                </a:lnTo>
                <a:lnTo>
                  <a:pt x="190500" y="1063752"/>
                </a:lnTo>
                <a:close/>
              </a:path>
              <a:path w="838200" h="1132839">
                <a:moveTo>
                  <a:pt x="85343" y="906779"/>
                </a:moveTo>
                <a:lnTo>
                  <a:pt x="85343" y="908303"/>
                </a:lnTo>
                <a:lnTo>
                  <a:pt x="86130" y="908303"/>
                </a:lnTo>
                <a:lnTo>
                  <a:pt x="85343" y="906779"/>
                </a:lnTo>
                <a:close/>
              </a:path>
              <a:path w="838200" h="1132839">
                <a:moveTo>
                  <a:pt x="35051" y="758951"/>
                </a:moveTo>
                <a:lnTo>
                  <a:pt x="35051" y="760476"/>
                </a:lnTo>
                <a:lnTo>
                  <a:pt x="35467" y="760476"/>
                </a:lnTo>
                <a:lnTo>
                  <a:pt x="35051" y="758951"/>
                </a:lnTo>
                <a:close/>
              </a:path>
              <a:path w="838200" h="1132839">
                <a:moveTo>
                  <a:pt x="13868" y="487679"/>
                </a:moveTo>
                <a:lnTo>
                  <a:pt x="13716" y="487679"/>
                </a:lnTo>
                <a:lnTo>
                  <a:pt x="13716" y="489203"/>
                </a:lnTo>
                <a:lnTo>
                  <a:pt x="13868" y="487679"/>
                </a:lnTo>
                <a:close/>
              </a:path>
              <a:path w="838200" h="1132839">
                <a:moveTo>
                  <a:pt x="30987" y="400811"/>
                </a:moveTo>
                <a:lnTo>
                  <a:pt x="30480" y="400811"/>
                </a:lnTo>
                <a:lnTo>
                  <a:pt x="30480" y="402335"/>
                </a:lnTo>
                <a:lnTo>
                  <a:pt x="30987" y="400811"/>
                </a:lnTo>
                <a:close/>
              </a:path>
              <a:path w="838200" h="1132839">
                <a:moveTo>
                  <a:pt x="66579" y="324611"/>
                </a:moveTo>
                <a:lnTo>
                  <a:pt x="65531" y="324611"/>
                </a:lnTo>
                <a:lnTo>
                  <a:pt x="65531" y="326135"/>
                </a:lnTo>
                <a:lnTo>
                  <a:pt x="66579" y="324611"/>
                </a:lnTo>
                <a:close/>
              </a:path>
              <a:path w="838200" h="1132839">
                <a:moveTo>
                  <a:pt x="188087" y="196596"/>
                </a:moveTo>
                <a:lnTo>
                  <a:pt x="185928" y="196596"/>
                </a:lnTo>
                <a:lnTo>
                  <a:pt x="185928" y="198120"/>
                </a:lnTo>
                <a:lnTo>
                  <a:pt x="188087" y="196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87867" y="3819131"/>
            <a:ext cx="147955" cy="88900"/>
          </a:xfrm>
          <a:custGeom>
            <a:avLst/>
            <a:gdLst/>
            <a:ahLst/>
            <a:cxnLst/>
            <a:rect l="l" t="t" r="r" b="b"/>
            <a:pathLst>
              <a:path w="147955" h="88900">
                <a:moveTo>
                  <a:pt x="6095" y="0"/>
                </a:moveTo>
                <a:lnTo>
                  <a:pt x="0" y="10668"/>
                </a:lnTo>
                <a:lnTo>
                  <a:pt x="51816" y="44196"/>
                </a:lnTo>
                <a:lnTo>
                  <a:pt x="109727" y="74675"/>
                </a:lnTo>
                <a:lnTo>
                  <a:pt x="111251" y="74675"/>
                </a:lnTo>
                <a:lnTo>
                  <a:pt x="143256" y="88391"/>
                </a:lnTo>
                <a:lnTo>
                  <a:pt x="147335" y="77512"/>
                </a:lnTo>
                <a:lnTo>
                  <a:pt x="115824" y="64008"/>
                </a:lnTo>
                <a:lnTo>
                  <a:pt x="57912" y="33527"/>
                </a:lnTo>
                <a:lnTo>
                  <a:pt x="6095" y="0"/>
                </a:lnTo>
                <a:close/>
              </a:path>
              <a:path w="147955" h="88900">
                <a:moveTo>
                  <a:pt x="147827" y="76200"/>
                </a:moveTo>
                <a:lnTo>
                  <a:pt x="147335" y="77512"/>
                </a:lnTo>
                <a:lnTo>
                  <a:pt x="147827" y="77724"/>
                </a:lnTo>
                <a:lnTo>
                  <a:pt x="147827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64651" y="390752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2"/>
                </a:lnTo>
                <a:lnTo>
                  <a:pt x="6096" y="13716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31123" y="3895331"/>
            <a:ext cx="38100" cy="24765"/>
          </a:xfrm>
          <a:custGeom>
            <a:avLst/>
            <a:gdLst/>
            <a:ahLst/>
            <a:cxnLst/>
            <a:rect l="l" t="t" r="r" b="b"/>
            <a:pathLst>
              <a:path w="38100" h="24764">
                <a:moveTo>
                  <a:pt x="4571" y="0"/>
                </a:moveTo>
                <a:lnTo>
                  <a:pt x="0" y="12191"/>
                </a:lnTo>
                <a:lnTo>
                  <a:pt x="33527" y="24384"/>
                </a:lnTo>
                <a:lnTo>
                  <a:pt x="38100" y="12191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k-Sw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Co</a:t>
            </a:r>
            <a:r>
              <a:rPr spc="-20" dirty="0">
                <a:solidFill>
                  <a:srgbClr val="FF0000"/>
                </a:solidFill>
              </a:rPr>
              <a:t>llec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2900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ctors,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spc="-15" dirty="0">
                <a:latin typeface="Lucida Sans"/>
                <a:cs typeface="Lucida Sans"/>
              </a:rPr>
              <a:t> sweep,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nothing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xh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usted.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executes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marking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objects.</a:t>
            </a:r>
            <a:endParaRPr sz="2600" dirty="0">
              <a:latin typeface="Lucida Sans"/>
              <a:cs typeface="Lucida Sans"/>
            </a:endParaRPr>
          </a:p>
          <a:p>
            <a:pPr marL="12700" marR="2286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frame</a:t>
            </a:r>
            <a:r>
              <a:rPr sz="2600" spc="-10" dirty="0">
                <a:latin typeface="Lucida Sans"/>
                <a:cs typeface="Lucida Sans"/>
              </a:rPr>
              <a:t>s, it </a:t>
            </a:r>
            <a:r>
              <a:rPr sz="2600" spc="-20" dirty="0">
                <a:latin typeface="Lucida Sans"/>
                <a:cs typeface="Lucida Sans"/>
              </a:rPr>
              <a:t>marks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cts. Pointe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object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freed.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sw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ep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ollecting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unmarke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marks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940"/>
              </a:lnSpc>
            </a:pPr>
            <a:r>
              <a:rPr sz="2600" b="0" spc="-15" dirty="0">
                <a:latin typeface="Lucida Sans"/>
                <a:cs typeface="Lucida Sans"/>
              </a:rPr>
              <a:t>Mark-</a:t>
            </a:r>
            <a:r>
              <a:rPr sz="2600" b="0" spc="-160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sweep</a:t>
            </a:r>
            <a:r>
              <a:rPr sz="2600" b="0" spc="-45" dirty="0">
                <a:latin typeface="Lucida Sans"/>
                <a:cs typeface="Lucida Sans"/>
              </a:rPr>
              <a:t> </a:t>
            </a:r>
            <a:r>
              <a:rPr sz="2600" b="0" spc="-10" dirty="0">
                <a:latin typeface="Lucida Sans"/>
                <a:cs typeface="Lucida Sans"/>
              </a:rPr>
              <a:t>garbag</a:t>
            </a:r>
            <a:r>
              <a:rPr sz="2600" b="0" spc="-15" dirty="0">
                <a:latin typeface="Lucida Sans"/>
                <a:cs typeface="Lucida Sans"/>
              </a:rPr>
              <a:t>e</a:t>
            </a:r>
            <a:r>
              <a:rPr sz="2600" b="0" spc="-55" dirty="0">
                <a:latin typeface="Lucida Sans"/>
                <a:cs typeface="Lucida Sans"/>
              </a:rPr>
              <a:t> </a:t>
            </a:r>
            <a:r>
              <a:rPr sz="2600" b="0" spc="-25" dirty="0">
                <a:latin typeface="Lucida Sans"/>
                <a:cs typeface="Lucida Sans"/>
              </a:rPr>
              <a:t>c</a:t>
            </a:r>
            <a:r>
              <a:rPr sz="2600" b="0" spc="-15" dirty="0">
                <a:latin typeface="Lucida Sans"/>
                <a:cs typeface="Lucida Sans"/>
              </a:rPr>
              <a:t>ollection</a:t>
            </a:r>
            <a:r>
              <a:rPr sz="2600" b="0" spc="-3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is illustrated</a:t>
            </a:r>
            <a:r>
              <a:rPr sz="2600" b="0" spc="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belo</a:t>
            </a:r>
            <a:r>
              <a:rPr sz="2600" b="0" spc="-5" dirty="0">
                <a:latin typeface="Lucida Sans"/>
                <a:cs typeface="Lucida Sans"/>
              </a:rPr>
              <a:t>w</a:t>
            </a:r>
            <a:r>
              <a:rPr sz="2800" b="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6" y="3975118"/>
            <a:ext cx="542988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marked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rked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list.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vital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 heap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ointer,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incorrectly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15" dirty="0">
                <a:latin typeface="Lucida Sans"/>
                <a:cs typeface="Lucida Sans"/>
              </a:rPr>
              <a:t> Finding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9375" y="2630411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40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1"/>
                </a:lnTo>
                <a:lnTo>
                  <a:pt x="96012" y="12191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40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40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40" h="182880">
                <a:moveTo>
                  <a:pt x="103632" y="0"/>
                </a:moveTo>
                <a:lnTo>
                  <a:pt x="51816" y="0"/>
                </a:lnTo>
                <a:lnTo>
                  <a:pt x="51816" y="12191"/>
                </a:lnTo>
                <a:lnTo>
                  <a:pt x="87728" y="12191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40" h="182880">
                <a:moveTo>
                  <a:pt x="102108" y="7620"/>
                </a:moveTo>
                <a:lnTo>
                  <a:pt x="96012" y="12191"/>
                </a:lnTo>
                <a:lnTo>
                  <a:pt x="100795" y="12191"/>
                </a:lnTo>
                <a:lnTo>
                  <a:pt x="102108" y="7620"/>
                </a:lnTo>
                <a:close/>
              </a:path>
              <a:path w="104140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6995" y="2630411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5"/>
                </a:moveTo>
                <a:lnTo>
                  <a:pt x="441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6995" y="263650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191" y="2132063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799" y="2904731"/>
            <a:ext cx="106984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647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5495" y="2904731"/>
            <a:ext cx="1069848" cy="685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5343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9811" y="2720327"/>
            <a:ext cx="104139" cy="186055"/>
          </a:xfrm>
          <a:custGeom>
            <a:avLst/>
            <a:gdLst/>
            <a:ahLst/>
            <a:cxnLst/>
            <a:rect l="l" t="t" r="r" b="b"/>
            <a:pathLst>
              <a:path w="104139" h="186055">
                <a:moveTo>
                  <a:pt x="102107" y="7620"/>
                </a:moveTo>
                <a:lnTo>
                  <a:pt x="96011" y="12192"/>
                </a:lnTo>
                <a:lnTo>
                  <a:pt x="88253" y="12727"/>
                </a:lnTo>
                <a:lnTo>
                  <a:pt x="62215" y="140436"/>
                </a:lnTo>
                <a:lnTo>
                  <a:pt x="70103" y="161544"/>
                </a:lnTo>
                <a:lnTo>
                  <a:pt x="57911" y="164592"/>
                </a:lnTo>
                <a:lnTo>
                  <a:pt x="65531" y="185928"/>
                </a:lnTo>
                <a:lnTo>
                  <a:pt x="70103" y="164592"/>
                </a:lnTo>
                <a:lnTo>
                  <a:pt x="102107" y="7620"/>
                </a:lnTo>
                <a:close/>
              </a:path>
              <a:path w="104139" h="186055">
                <a:moveTo>
                  <a:pt x="7619" y="6096"/>
                </a:moveTo>
                <a:lnTo>
                  <a:pt x="0" y="6096"/>
                </a:lnTo>
                <a:lnTo>
                  <a:pt x="1523" y="13716"/>
                </a:lnTo>
                <a:lnTo>
                  <a:pt x="57911" y="164592"/>
                </a:lnTo>
                <a:lnTo>
                  <a:pt x="57911" y="161544"/>
                </a:lnTo>
                <a:lnTo>
                  <a:pt x="62215" y="140436"/>
                </a:lnTo>
                <a:lnTo>
                  <a:pt x="13715" y="10668"/>
                </a:lnTo>
                <a:lnTo>
                  <a:pt x="7619" y="6096"/>
                </a:lnTo>
                <a:close/>
              </a:path>
              <a:path w="104139" h="186055">
                <a:moveTo>
                  <a:pt x="62215" y="140436"/>
                </a:moveTo>
                <a:lnTo>
                  <a:pt x="57911" y="161544"/>
                </a:lnTo>
                <a:lnTo>
                  <a:pt x="57911" y="164592"/>
                </a:lnTo>
                <a:lnTo>
                  <a:pt x="70103" y="161544"/>
                </a:lnTo>
                <a:lnTo>
                  <a:pt x="62215" y="140436"/>
                </a:lnTo>
                <a:close/>
              </a:path>
              <a:path w="104139" h="186055">
                <a:moveTo>
                  <a:pt x="96011" y="0"/>
                </a:moveTo>
                <a:lnTo>
                  <a:pt x="51815" y="3048"/>
                </a:lnTo>
                <a:lnTo>
                  <a:pt x="51815" y="15240"/>
                </a:lnTo>
                <a:lnTo>
                  <a:pt x="88253" y="12727"/>
                </a:lnTo>
                <a:lnTo>
                  <a:pt x="89915" y="4572"/>
                </a:lnTo>
                <a:lnTo>
                  <a:pt x="103124" y="4572"/>
                </a:lnTo>
                <a:lnTo>
                  <a:pt x="103631" y="3048"/>
                </a:lnTo>
                <a:lnTo>
                  <a:pt x="96011" y="0"/>
                </a:lnTo>
                <a:close/>
              </a:path>
              <a:path w="104139" h="186055">
                <a:moveTo>
                  <a:pt x="89915" y="4572"/>
                </a:moveTo>
                <a:lnTo>
                  <a:pt x="88253" y="12727"/>
                </a:lnTo>
                <a:lnTo>
                  <a:pt x="96011" y="12192"/>
                </a:lnTo>
                <a:lnTo>
                  <a:pt x="102107" y="7620"/>
                </a:lnTo>
                <a:lnTo>
                  <a:pt x="89915" y="4572"/>
                </a:lnTo>
                <a:close/>
              </a:path>
              <a:path w="104139" h="186055">
                <a:moveTo>
                  <a:pt x="103124" y="4572"/>
                </a:moveTo>
                <a:lnTo>
                  <a:pt x="89915" y="4572"/>
                </a:lnTo>
                <a:lnTo>
                  <a:pt x="102107" y="7620"/>
                </a:lnTo>
                <a:lnTo>
                  <a:pt x="1031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57431" y="2723375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44196" y="0"/>
                </a:moveTo>
                <a:lnTo>
                  <a:pt x="0" y="3048"/>
                </a:lnTo>
                <a:lnTo>
                  <a:pt x="0" y="15240"/>
                </a:lnTo>
                <a:lnTo>
                  <a:pt x="44196" y="12192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57431" y="2726423"/>
            <a:ext cx="88900" cy="157480"/>
          </a:xfrm>
          <a:custGeom>
            <a:avLst/>
            <a:gdLst/>
            <a:ahLst/>
            <a:cxnLst/>
            <a:rect l="l" t="t" r="r" b="b"/>
            <a:pathLst>
              <a:path w="88900" h="157480">
                <a:moveTo>
                  <a:pt x="88391" y="0"/>
                </a:moveTo>
                <a:lnTo>
                  <a:pt x="0" y="6096"/>
                </a:lnTo>
                <a:lnTo>
                  <a:pt x="56387" y="156972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5531" y="27233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9651" y="2042147"/>
            <a:ext cx="1338580" cy="683260"/>
          </a:xfrm>
          <a:custGeom>
            <a:avLst/>
            <a:gdLst/>
            <a:ahLst/>
            <a:cxnLst/>
            <a:rect l="l" t="t" r="r" b="b"/>
            <a:pathLst>
              <a:path w="1338579" h="683260">
                <a:moveTo>
                  <a:pt x="1279542" y="350520"/>
                </a:moveTo>
                <a:lnTo>
                  <a:pt x="1266443" y="350520"/>
                </a:lnTo>
                <a:lnTo>
                  <a:pt x="1283207" y="406908"/>
                </a:lnTo>
                <a:lnTo>
                  <a:pt x="1296924" y="463296"/>
                </a:lnTo>
                <a:lnTo>
                  <a:pt x="1315212" y="576072"/>
                </a:lnTo>
                <a:lnTo>
                  <a:pt x="1325879" y="682751"/>
                </a:lnTo>
                <a:lnTo>
                  <a:pt x="1338071" y="681227"/>
                </a:lnTo>
                <a:lnTo>
                  <a:pt x="1327403" y="574548"/>
                </a:lnTo>
                <a:lnTo>
                  <a:pt x="1309115" y="461772"/>
                </a:lnTo>
                <a:lnTo>
                  <a:pt x="1309115" y="460248"/>
                </a:lnTo>
                <a:lnTo>
                  <a:pt x="1295400" y="403860"/>
                </a:lnTo>
                <a:lnTo>
                  <a:pt x="1279542" y="350520"/>
                </a:lnTo>
                <a:close/>
              </a:path>
              <a:path w="1338579" h="683260">
                <a:moveTo>
                  <a:pt x="1207770" y="196596"/>
                </a:moveTo>
                <a:lnTo>
                  <a:pt x="1193291" y="196596"/>
                </a:lnTo>
                <a:lnTo>
                  <a:pt x="1208531" y="220979"/>
                </a:lnTo>
                <a:lnTo>
                  <a:pt x="1222248" y="245364"/>
                </a:lnTo>
                <a:lnTo>
                  <a:pt x="1248155" y="297179"/>
                </a:lnTo>
                <a:lnTo>
                  <a:pt x="1246631" y="297179"/>
                </a:lnTo>
                <a:lnTo>
                  <a:pt x="1266443" y="352044"/>
                </a:lnTo>
                <a:lnTo>
                  <a:pt x="1266443" y="350520"/>
                </a:lnTo>
                <a:lnTo>
                  <a:pt x="1279542" y="350520"/>
                </a:lnTo>
                <a:lnTo>
                  <a:pt x="1278636" y="347472"/>
                </a:lnTo>
                <a:lnTo>
                  <a:pt x="1258824" y="292608"/>
                </a:lnTo>
                <a:lnTo>
                  <a:pt x="1258824" y="291084"/>
                </a:lnTo>
                <a:lnTo>
                  <a:pt x="1232915" y="239268"/>
                </a:lnTo>
                <a:lnTo>
                  <a:pt x="1219200" y="214884"/>
                </a:lnTo>
                <a:lnTo>
                  <a:pt x="1207770" y="196596"/>
                </a:lnTo>
                <a:close/>
              </a:path>
              <a:path w="1338579" h="683260">
                <a:moveTo>
                  <a:pt x="812291" y="0"/>
                </a:moveTo>
                <a:lnTo>
                  <a:pt x="711707" y="3048"/>
                </a:lnTo>
                <a:lnTo>
                  <a:pt x="612648" y="12192"/>
                </a:lnTo>
                <a:lnTo>
                  <a:pt x="562355" y="19812"/>
                </a:lnTo>
                <a:lnTo>
                  <a:pt x="513588" y="28955"/>
                </a:lnTo>
                <a:lnTo>
                  <a:pt x="512063" y="28955"/>
                </a:lnTo>
                <a:lnTo>
                  <a:pt x="464819" y="39624"/>
                </a:lnTo>
                <a:lnTo>
                  <a:pt x="417575" y="51816"/>
                </a:lnTo>
                <a:lnTo>
                  <a:pt x="370331" y="67055"/>
                </a:lnTo>
                <a:lnTo>
                  <a:pt x="324612" y="83820"/>
                </a:lnTo>
                <a:lnTo>
                  <a:pt x="324612" y="85344"/>
                </a:lnTo>
                <a:lnTo>
                  <a:pt x="280415" y="103631"/>
                </a:lnTo>
                <a:lnTo>
                  <a:pt x="236219" y="123444"/>
                </a:lnTo>
                <a:lnTo>
                  <a:pt x="234695" y="123444"/>
                </a:lnTo>
                <a:lnTo>
                  <a:pt x="192024" y="146303"/>
                </a:lnTo>
                <a:lnTo>
                  <a:pt x="150875" y="170688"/>
                </a:lnTo>
                <a:lnTo>
                  <a:pt x="111251" y="196596"/>
                </a:lnTo>
                <a:lnTo>
                  <a:pt x="73151" y="225551"/>
                </a:lnTo>
                <a:lnTo>
                  <a:pt x="36575" y="257555"/>
                </a:lnTo>
                <a:lnTo>
                  <a:pt x="35051" y="257555"/>
                </a:lnTo>
                <a:lnTo>
                  <a:pt x="0" y="291084"/>
                </a:lnTo>
                <a:lnTo>
                  <a:pt x="0" y="292608"/>
                </a:lnTo>
                <a:lnTo>
                  <a:pt x="9143" y="300227"/>
                </a:lnTo>
                <a:lnTo>
                  <a:pt x="44195" y="266700"/>
                </a:lnTo>
                <a:lnTo>
                  <a:pt x="80771" y="234696"/>
                </a:lnTo>
                <a:lnTo>
                  <a:pt x="118871" y="205740"/>
                </a:lnTo>
                <a:lnTo>
                  <a:pt x="119678" y="205740"/>
                </a:lnTo>
                <a:lnTo>
                  <a:pt x="156971" y="181355"/>
                </a:lnTo>
                <a:lnTo>
                  <a:pt x="198119" y="156972"/>
                </a:lnTo>
                <a:lnTo>
                  <a:pt x="240791" y="134112"/>
                </a:lnTo>
                <a:lnTo>
                  <a:pt x="284988" y="114300"/>
                </a:lnTo>
                <a:lnTo>
                  <a:pt x="329183" y="96012"/>
                </a:lnTo>
                <a:lnTo>
                  <a:pt x="374903" y="79248"/>
                </a:lnTo>
                <a:lnTo>
                  <a:pt x="373379" y="79248"/>
                </a:lnTo>
                <a:lnTo>
                  <a:pt x="420624" y="64008"/>
                </a:lnTo>
                <a:lnTo>
                  <a:pt x="467867" y="51816"/>
                </a:lnTo>
                <a:lnTo>
                  <a:pt x="515112" y="41148"/>
                </a:lnTo>
                <a:lnTo>
                  <a:pt x="563879" y="32003"/>
                </a:lnTo>
                <a:lnTo>
                  <a:pt x="614171" y="24384"/>
                </a:lnTo>
                <a:lnTo>
                  <a:pt x="713231" y="15240"/>
                </a:lnTo>
                <a:lnTo>
                  <a:pt x="711707" y="15240"/>
                </a:lnTo>
                <a:lnTo>
                  <a:pt x="812291" y="12192"/>
                </a:lnTo>
                <a:lnTo>
                  <a:pt x="933297" y="12192"/>
                </a:lnTo>
                <a:lnTo>
                  <a:pt x="926591" y="10668"/>
                </a:lnTo>
                <a:lnTo>
                  <a:pt x="891539" y="4572"/>
                </a:lnTo>
                <a:lnTo>
                  <a:pt x="853439" y="1524"/>
                </a:lnTo>
                <a:lnTo>
                  <a:pt x="851915" y="1524"/>
                </a:lnTo>
                <a:lnTo>
                  <a:pt x="812291" y="0"/>
                </a:lnTo>
                <a:close/>
              </a:path>
              <a:path w="1338579" h="683260">
                <a:moveTo>
                  <a:pt x="119678" y="205740"/>
                </a:moveTo>
                <a:lnTo>
                  <a:pt x="118871" y="205740"/>
                </a:lnTo>
                <a:lnTo>
                  <a:pt x="117348" y="207264"/>
                </a:lnTo>
                <a:lnTo>
                  <a:pt x="119678" y="205740"/>
                </a:lnTo>
                <a:close/>
              </a:path>
              <a:path w="1338579" h="683260">
                <a:moveTo>
                  <a:pt x="1114806" y="94488"/>
                </a:moveTo>
                <a:lnTo>
                  <a:pt x="1095755" y="94488"/>
                </a:lnTo>
                <a:lnTo>
                  <a:pt x="1118615" y="112775"/>
                </a:lnTo>
                <a:lnTo>
                  <a:pt x="1139952" y="132588"/>
                </a:lnTo>
                <a:lnTo>
                  <a:pt x="1138427" y="132588"/>
                </a:lnTo>
                <a:lnTo>
                  <a:pt x="1158239" y="152400"/>
                </a:lnTo>
                <a:lnTo>
                  <a:pt x="1176527" y="175260"/>
                </a:lnTo>
                <a:lnTo>
                  <a:pt x="1193291" y="198120"/>
                </a:lnTo>
                <a:lnTo>
                  <a:pt x="1193291" y="196596"/>
                </a:lnTo>
                <a:lnTo>
                  <a:pt x="1207770" y="196596"/>
                </a:lnTo>
                <a:lnTo>
                  <a:pt x="1203960" y="190500"/>
                </a:lnTo>
                <a:lnTo>
                  <a:pt x="1202436" y="190500"/>
                </a:lnTo>
                <a:lnTo>
                  <a:pt x="1185671" y="167640"/>
                </a:lnTo>
                <a:lnTo>
                  <a:pt x="1167383" y="144779"/>
                </a:lnTo>
                <a:lnTo>
                  <a:pt x="1167383" y="143255"/>
                </a:lnTo>
                <a:lnTo>
                  <a:pt x="1147571" y="123444"/>
                </a:lnTo>
                <a:lnTo>
                  <a:pt x="1126236" y="103631"/>
                </a:lnTo>
                <a:lnTo>
                  <a:pt x="1114806" y="94488"/>
                </a:lnTo>
                <a:close/>
              </a:path>
              <a:path w="1338579" h="683260">
                <a:moveTo>
                  <a:pt x="933297" y="12192"/>
                </a:moveTo>
                <a:lnTo>
                  <a:pt x="812291" y="12192"/>
                </a:lnTo>
                <a:lnTo>
                  <a:pt x="851915" y="13716"/>
                </a:lnTo>
                <a:lnTo>
                  <a:pt x="890015" y="16764"/>
                </a:lnTo>
                <a:lnTo>
                  <a:pt x="925067" y="22860"/>
                </a:lnTo>
                <a:lnTo>
                  <a:pt x="923543" y="22860"/>
                </a:lnTo>
                <a:lnTo>
                  <a:pt x="957071" y="30479"/>
                </a:lnTo>
                <a:lnTo>
                  <a:pt x="989076" y="39624"/>
                </a:lnTo>
                <a:lnTo>
                  <a:pt x="1046988" y="64008"/>
                </a:lnTo>
                <a:lnTo>
                  <a:pt x="1045463" y="64008"/>
                </a:lnTo>
                <a:lnTo>
                  <a:pt x="1071371" y="79248"/>
                </a:lnTo>
                <a:lnTo>
                  <a:pt x="1095755" y="96012"/>
                </a:lnTo>
                <a:lnTo>
                  <a:pt x="1095755" y="94488"/>
                </a:lnTo>
                <a:lnTo>
                  <a:pt x="1114806" y="94488"/>
                </a:lnTo>
                <a:lnTo>
                  <a:pt x="1103376" y="85344"/>
                </a:lnTo>
                <a:lnTo>
                  <a:pt x="1078991" y="68579"/>
                </a:lnTo>
                <a:lnTo>
                  <a:pt x="1077467" y="68579"/>
                </a:lnTo>
                <a:lnTo>
                  <a:pt x="1051560" y="53340"/>
                </a:lnTo>
                <a:lnTo>
                  <a:pt x="993648" y="28955"/>
                </a:lnTo>
                <a:lnTo>
                  <a:pt x="992124" y="27431"/>
                </a:lnTo>
                <a:lnTo>
                  <a:pt x="960119" y="18288"/>
                </a:lnTo>
                <a:lnTo>
                  <a:pt x="93329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7523" y="2334755"/>
            <a:ext cx="271780" cy="673735"/>
          </a:xfrm>
          <a:custGeom>
            <a:avLst/>
            <a:gdLst/>
            <a:ahLst/>
            <a:cxnLst/>
            <a:rect l="l" t="t" r="r" b="b"/>
            <a:pathLst>
              <a:path w="271779" h="673735">
                <a:moveTo>
                  <a:pt x="262128" y="0"/>
                </a:moveTo>
                <a:lnTo>
                  <a:pt x="228600" y="36575"/>
                </a:lnTo>
                <a:lnTo>
                  <a:pt x="196596" y="74675"/>
                </a:lnTo>
                <a:lnTo>
                  <a:pt x="167640" y="115823"/>
                </a:lnTo>
                <a:lnTo>
                  <a:pt x="140208" y="158495"/>
                </a:lnTo>
                <a:lnTo>
                  <a:pt x="114300" y="204215"/>
                </a:lnTo>
                <a:lnTo>
                  <a:pt x="114300" y="205739"/>
                </a:lnTo>
                <a:lnTo>
                  <a:pt x="91440" y="254507"/>
                </a:lnTo>
                <a:lnTo>
                  <a:pt x="70104" y="304800"/>
                </a:lnTo>
                <a:lnTo>
                  <a:pt x="68580" y="304800"/>
                </a:lnTo>
                <a:lnTo>
                  <a:pt x="50292" y="359663"/>
                </a:lnTo>
                <a:lnTo>
                  <a:pt x="35052" y="416051"/>
                </a:lnTo>
                <a:lnTo>
                  <a:pt x="21336" y="475487"/>
                </a:lnTo>
                <a:lnTo>
                  <a:pt x="21336" y="477011"/>
                </a:lnTo>
                <a:lnTo>
                  <a:pt x="12192" y="537971"/>
                </a:lnTo>
                <a:lnTo>
                  <a:pt x="4572" y="603503"/>
                </a:lnTo>
                <a:lnTo>
                  <a:pt x="0" y="672083"/>
                </a:lnTo>
                <a:lnTo>
                  <a:pt x="12192" y="672083"/>
                </a:lnTo>
                <a:lnTo>
                  <a:pt x="12192" y="673607"/>
                </a:lnTo>
                <a:lnTo>
                  <a:pt x="16764" y="605027"/>
                </a:lnTo>
                <a:lnTo>
                  <a:pt x="24384" y="539495"/>
                </a:lnTo>
                <a:lnTo>
                  <a:pt x="33528" y="478535"/>
                </a:lnTo>
                <a:lnTo>
                  <a:pt x="47244" y="419100"/>
                </a:lnTo>
                <a:lnTo>
                  <a:pt x="62484" y="362711"/>
                </a:lnTo>
                <a:lnTo>
                  <a:pt x="62992" y="362711"/>
                </a:lnTo>
                <a:lnTo>
                  <a:pt x="80772" y="309371"/>
                </a:lnTo>
                <a:lnTo>
                  <a:pt x="102108" y="259079"/>
                </a:lnTo>
                <a:lnTo>
                  <a:pt x="124968" y="210311"/>
                </a:lnTo>
                <a:lnTo>
                  <a:pt x="150876" y="164591"/>
                </a:lnTo>
                <a:lnTo>
                  <a:pt x="178308" y="121919"/>
                </a:lnTo>
                <a:lnTo>
                  <a:pt x="179380" y="121919"/>
                </a:lnTo>
                <a:lnTo>
                  <a:pt x="207264" y="82295"/>
                </a:lnTo>
                <a:lnTo>
                  <a:pt x="205740" y="82295"/>
                </a:lnTo>
                <a:lnTo>
                  <a:pt x="237744" y="44195"/>
                </a:lnTo>
                <a:lnTo>
                  <a:pt x="271272" y="7619"/>
                </a:lnTo>
                <a:lnTo>
                  <a:pt x="262128" y="0"/>
                </a:lnTo>
                <a:close/>
              </a:path>
              <a:path w="271779" h="673735">
                <a:moveTo>
                  <a:pt x="62992" y="362711"/>
                </a:moveTo>
                <a:lnTo>
                  <a:pt x="62484" y="362711"/>
                </a:lnTo>
                <a:lnTo>
                  <a:pt x="62484" y="364235"/>
                </a:lnTo>
                <a:lnTo>
                  <a:pt x="62992" y="362711"/>
                </a:lnTo>
                <a:close/>
              </a:path>
              <a:path w="271779" h="673735">
                <a:moveTo>
                  <a:pt x="179380" y="121919"/>
                </a:moveTo>
                <a:lnTo>
                  <a:pt x="178308" y="121919"/>
                </a:lnTo>
                <a:lnTo>
                  <a:pt x="178308" y="123443"/>
                </a:lnTo>
                <a:lnTo>
                  <a:pt x="17938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5999" y="3076943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5999" y="3006839"/>
            <a:ext cx="13970" cy="70485"/>
          </a:xfrm>
          <a:custGeom>
            <a:avLst/>
            <a:gdLst/>
            <a:ahLst/>
            <a:cxnLst/>
            <a:rect l="l" t="t" r="r" b="b"/>
            <a:pathLst>
              <a:path w="13970" h="70485">
                <a:moveTo>
                  <a:pt x="13715" y="0"/>
                </a:moveTo>
                <a:lnTo>
                  <a:pt x="1523" y="0"/>
                </a:lnTo>
                <a:lnTo>
                  <a:pt x="0" y="70103"/>
                </a:lnTo>
                <a:lnTo>
                  <a:pt x="12191" y="7010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17735" y="268679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39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39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80">
                <a:moveTo>
                  <a:pt x="103632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39" h="182880">
                <a:moveTo>
                  <a:pt x="102108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8" y="7620"/>
                </a:lnTo>
                <a:close/>
              </a:path>
              <a:path w="104139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25355" y="2686799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25355" y="269289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51" y="2188451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406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44944" y="1895970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Times New Roman"/>
                <a:cs typeface="Times New Roman"/>
              </a:rPr>
              <a:t>point</a:t>
            </a:r>
            <a:r>
              <a:rPr sz="1500" spc="10" dirty="0">
                <a:latin typeface="Times New Roman"/>
                <a:cs typeface="Times New Roman"/>
              </a:rPr>
              <a:t>e</a:t>
            </a:r>
            <a:r>
              <a:rPr sz="1500" spc="15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06332" y="1940166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728" y="2113901"/>
            <a:ext cx="12534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I</a:t>
            </a:r>
            <a:r>
              <a:rPr sz="1500" spc="15" dirty="0">
                <a:latin typeface="Times New Roman"/>
                <a:cs typeface="Times New Roman"/>
              </a:rPr>
              <a:t>nternal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229220" y="2898000"/>
          <a:ext cx="5349239" cy="685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847"/>
                <a:gridCol w="1069848"/>
                <a:gridCol w="1069848"/>
                <a:gridCol w="1069848"/>
                <a:gridCol w="1069848"/>
              </a:tblGrid>
              <a:tr h="685799"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99554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C+</a:t>
            </a:r>
            <a:r>
              <a:rPr sz="2600" spc="-400" dirty="0" smtClean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mixed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data structures,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tempo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forth.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5038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15" dirty="0"/>
              <a:t>Considerable</a:t>
            </a:r>
            <a:r>
              <a:rPr spc="-10" dirty="0"/>
              <a:t> </a:t>
            </a:r>
            <a:r>
              <a:rPr spc="-15" dirty="0"/>
              <a:t>information</a:t>
            </a:r>
            <a:r>
              <a:rPr spc="5" dirty="0"/>
              <a:t> </a:t>
            </a:r>
            <a:r>
              <a:rPr spc="-15" dirty="0"/>
              <a:t>about 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5" dirty="0"/>
              <a:t>f</a:t>
            </a:r>
            <a:r>
              <a:rPr spc="-20" dirty="0"/>
              <a:t>rames</a:t>
            </a:r>
            <a:r>
              <a:rPr spc="5" dirty="0"/>
              <a:t> </a:t>
            </a:r>
            <a:r>
              <a:rPr spc="-15" dirty="0"/>
              <a:t>must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availabl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r</a:t>
            </a:r>
            <a:r>
              <a:rPr spc="5" dirty="0"/>
              <a:t>u</a:t>
            </a:r>
            <a:r>
              <a:rPr spc="-15" dirty="0"/>
              <a:t>n-</a:t>
            </a:r>
            <a:r>
              <a:rPr spc="-160" dirty="0"/>
              <a:t> </a:t>
            </a:r>
            <a:r>
              <a:rPr spc="-10" dirty="0"/>
              <a:t>tim</a:t>
            </a:r>
            <a:r>
              <a:rPr spc="-15" dirty="0"/>
              <a:t>e</a:t>
            </a:r>
            <a:r>
              <a:rPr spc="-10" dirty="0"/>
              <a:t>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this purpose.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cases</a:t>
            </a:r>
            <a:r>
              <a:rPr spc="5" dirty="0"/>
              <a:t> </a:t>
            </a:r>
            <a:r>
              <a:rPr spc="-15" dirty="0"/>
              <a:t>where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0" dirty="0"/>
              <a:t>an’t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sure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value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po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ter</a:t>
            </a:r>
            <a:r>
              <a:rPr dirty="0"/>
              <a:t> </a:t>
            </a:r>
            <a:r>
              <a:rPr spc="-15" dirty="0"/>
              <a:t>or not,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need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do</a:t>
            </a:r>
            <a:r>
              <a:rPr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conservative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</a:t>
            </a:r>
            <a:r>
              <a:rPr sz="2700" i="1" spc="-100" dirty="0">
                <a:latin typeface="Lucida Sans"/>
                <a:cs typeface="Lucida Sans"/>
              </a:rPr>
              <a:t>e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pc="-10" dirty="0"/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3" y="5194842"/>
            <a:ext cx="542988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80"/>
              </a:spcBef>
            </a:pP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swept. 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dead.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We’d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238115" cy="670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the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buted throughout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poor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ality.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overhead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increased.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Cache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locality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degraded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compaction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collection.</a:t>
            </a:r>
            <a:endParaRPr sz="2600" dirty="0">
              <a:latin typeface="Lucida Sans"/>
              <a:cs typeface="Lucida Sans"/>
            </a:endParaRPr>
          </a:p>
          <a:p>
            <a:pPr marL="12700" marR="666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identified,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together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eap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vol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glob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reflect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851401"/>
            <a:ext cx="542798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Compac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merges together</a:t>
            </a:r>
            <a:r>
              <a:rPr sz="2600" spc="-10" dirty="0">
                <a:latin typeface="Lucida Sans"/>
                <a:cs typeface="Lucida Sans"/>
              </a:rPr>
              <a:t> free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into</a:t>
            </a:r>
            <a:r>
              <a:rPr sz="2600" spc="-20" dirty="0">
                <a:latin typeface="Lucida Sans"/>
                <a:cs typeface="Lucida Sans"/>
              </a:rPr>
              <a:t> one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block of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oblem.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Moreo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great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fied. </a:t>
            </a:r>
            <a:r>
              <a:rPr sz="2600" spc="-2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heap”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lex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7367" y="3564623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19" y="161544"/>
                </a:lnTo>
                <a:lnTo>
                  <a:pt x="51816" y="182880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7" y="7620"/>
                </a:lnTo>
                <a:lnTo>
                  <a:pt x="89916" y="4572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45719" y="161544"/>
                </a:lnTo>
                <a:lnTo>
                  <a:pt x="45719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51816" y="137265"/>
                </a:moveTo>
                <a:lnTo>
                  <a:pt x="45719" y="158496"/>
                </a:lnTo>
                <a:lnTo>
                  <a:pt x="45719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79">
                <a:moveTo>
                  <a:pt x="103631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1" y="0"/>
                </a:lnTo>
                <a:close/>
              </a:path>
              <a:path w="104139" h="182879">
                <a:moveTo>
                  <a:pt x="102107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7" y="7620"/>
                </a:lnTo>
                <a:close/>
              </a:path>
              <a:path w="104139" h="182879">
                <a:moveTo>
                  <a:pt x="102717" y="4572"/>
                </a:moveTo>
                <a:lnTo>
                  <a:pt x="89916" y="4572"/>
                </a:lnTo>
                <a:lnTo>
                  <a:pt x="102107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4987" y="356462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4987" y="357071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88392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9183" y="3111995"/>
            <a:ext cx="0" cy="464820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0"/>
                </a:moveTo>
                <a:lnTo>
                  <a:pt x="0" y="46482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823" y="3831323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19" y="0"/>
                </a:lnTo>
                <a:lnTo>
                  <a:pt x="960119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3823" y="3832847"/>
            <a:ext cx="1959864" cy="640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8943" y="4149839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>
                <a:moveTo>
                  <a:pt x="0" y="0"/>
                </a:moveTo>
                <a:lnTo>
                  <a:pt x="93814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8943" y="3832847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20" y="0"/>
                </a:lnTo>
                <a:lnTo>
                  <a:pt x="960120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8839" y="3645395"/>
            <a:ext cx="104139" cy="187960"/>
          </a:xfrm>
          <a:custGeom>
            <a:avLst/>
            <a:gdLst/>
            <a:ahLst/>
            <a:cxnLst/>
            <a:rect l="l" t="t" r="r" b="b"/>
            <a:pathLst>
              <a:path w="104139" h="187960">
                <a:moveTo>
                  <a:pt x="102107" y="6096"/>
                </a:moveTo>
                <a:lnTo>
                  <a:pt x="97536" y="12192"/>
                </a:lnTo>
                <a:lnTo>
                  <a:pt x="88929" y="13421"/>
                </a:lnTo>
                <a:lnTo>
                  <a:pt x="71712" y="141319"/>
                </a:lnTo>
                <a:lnTo>
                  <a:pt x="80772" y="161544"/>
                </a:lnTo>
                <a:lnTo>
                  <a:pt x="68579" y="167639"/>
                </a:lnTo>
                <a:lnTo>
                  <a:pt x="77724" y="187451"/>
                </a:lnTo>
                <a:lnTo>
                  <a:pt x="80772" y="164592"/>
                </a:lnTo>
                <a:lnTo>
                  <a:pt x="102107" y="6096"/>
                </a:lnTo>
                <a:close/>
              </a:path>
              <a:path w="104139" h="187960">
                <a:moveTo>
                  <a:pt x="7619" y="12192"/>
                </a:moveTo>
                <a:lnTo>
                  <a:pt x="0" y="13716"/>
                </a:lnTo>
                <a:lnTo>
                  <a:pt x="3048" y="21336"/>
                </a:lnTo>
                <a:lnTo>
                  <a:pt x="68579" y="167639"/>
                </a:lnTo>
                <a:lnTo>
                  <a:pt x="68579" y="164592"/>
                </a:lnTo>
                <a:lnTo>
                  <a:pt x="71712" y="141319"/>
                </a:lnTo>
                <a:lnTo>
                  <a:pt x="15239" y="15239"/>
                </a:lnTo>
                <a:lnTo>
                  <a:pt x="7619" y="12192"/>
                </a:lnTo>
                <a:close/>
              </a:path>
              <a:path w="104139" h="187960">
                <a:moveTo>
                  <a:pt x="71712" y="141319"/>
                </a:moveTo>
                <a:lnTo>
                  <a:pt x="68579" y="164592"/>
                </a:lnTo>
                <a:lnTo>
                  <a:pt x="68579" y="167639"/>
                </a:lnTo>
                <a:lnTo>
                  <a:pt x="80772" y="161544"/>
                </a:lnTo>
                <a:lnTo>
                  <a:pt x="71712" y="141319"/>
                </a:lnTo>
                <a:close/>
              </a:path>
              <a:path w="104139" h="187960">
                <a:moveTo>
                  <a:pt x="103631" y="0"/>
                </a:moveTo>
                <a:lnTo>
                  <a:pt x="94487" y="0"/>
                </a:lnTo>
                <a:lnTo>
                  <a:pt x="51815" y="6096"/>
                </a:lnTo>
                <a:lnTo>
                  <a:pt x="54863" y="18287"/>
                </a:lnTo>
                <a:lnTo>
                  <a:pt x="88929" y="13421"/>
                </a:lnTo>
                <a:lnTo>
                  <a:pt x="89915" y="6096"/>
                </a:lnTo>
                <a:lnTo>
                  <a:pt x="102107" y="6096"/>
                </a:lnTo>
                <a:lnTo>
                  <a:pt x="103631" y="0"/>
                </a:lnTo>
                <a:close/>
              </a:path>
              <a:path w="104139" h="187960">
                <a:moveTo>
                  <a:pt x="102107" y="6096"/>
                </a:moveTo>
                <a:lnTo>
                  <a:pt x="89915" y="6096"/>
                </a:lnTo>
                <a:lnTo>
                  <a:pt x="88929" y="13421"/>
                </a:lnTo>
                <a:lnTo>
                  <a:pt x="97536" y="12192"/>
                </a:lnTo>
                <a:lnTo>
                  <a:pt x="10210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6459" y="3651491"/>
            <a:ext cx="47625" cy="18415"/>
          </a:xfrm>
          <a:custGeom>
            <a:avLst/>
            <a:gdLst/>
            <a:ahLst/>
            <a:cxnLst/>
            <a:rect l="l" t="t" r="r" b="b"/>
            <a:pathLst>
              <a:path w="47625" h="18414">
                <a:moveTo>
                  <a:pt x="44196" y="0"/>
                </a:moveTo>
                <a:lnTo>
                  <a:pt x="0" y="6096"/>
                </a:lnTo>
                <a:lnTo>
                  <a:pt x="3048" y="18287"/>
                </a:lnTo>
                <a:lnTo>
                  <a:pt x="47244" y="12191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7983" y="3651491"/>
            <a:ext cx="86995" cy="158750"/>
          </a:xfrm>
          <a:custGeom>
            <a:avLst/>
            <a:gdLst/>
            <a:ahLst/>
            <a:cxnLst/>
            <a:rect l="l" t="t" r="r" b="b"/>
            <a:pathLst>
              <a:path w="86995" h="158750">
                <a:moveTo>
                  <a:pt x="86868" y="0"/>
                </a:moveTo>
                <a:lnTo>
                  <a:pt x="0" y="12191"/>
                </a:lnTo>
                <a:lnTo>
                  <a:pt x="65532" y="158496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4559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20"/>
                </a:lnTo>
                <a:lnTo>
                  <a:pt x="12192" y="60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5355" y="3374123"/>
            <a:ext cx="501650" cy="279400"/>
          </a:xfrm>
          <a:custGeom>
            <a:avLst/>
            <a:gdLst/>
            <a:ahLst/>
            <a:cxnLst/>
            <a:rect l="l" t="t" r="r" b="b"/>
            <a:pathLst>
              <a:path w="501650" h="279400">
                <a:moveTo>
                  <a:pt x="483870" y="187452"/>
                </a:moveTo>
                <a:lnTo>
                  <a:pt x="470915" y="187452"/>
                </a:lnTo>
                <a:lnTo>
                  <a:pt x="478536" y="217932"/>
                </a:lnTo>
                <a:lnTo>
                  <a:pt x="489203" y="278892"/>
                </a:lnTo>
                <a:lnTo>
                  <a:pt x="501396" y="277368"/>
                </a:lnTo>
                <a:lnTo>
                  <a:pt x="490727" y="216408"/>
                </a:lnTo>
                <a:lnTo>
                  <a:pt x="490727" y="214884"/>
                </a:lnTo>
                <a:lnTo>
                  <a:pt x="483870" y="187452"/>
                </a:lnTo>
                <a:close/>
              </a:path>
              <a:path w="501650" h="279400">
                <a:moveTo>
                  <a:pt x="295656" y="0"/>
                </a:moveTo>
                <a:lnTo>
                  <a:pt x="294132" y="0"/>
                </a:lnTo>
                <a:lnTo>
                  <a:pt x="262127" y="1524"/>
                </a:lnTo>
                <a:lnTo>
                  <a:pt x="227075" y="6096"/>
                </a:lnTo>
                <a:lnTo>
                  <a:pt x="225551" y="6096"/>
                </a:lnTo>
                <a:lnTo>
                  <a:pt x="187451" y="16764"/>
                </a:lnTo>
                <a:lnTo>
                  <a:pt x="129539" y="38100"/>
                </a:lnTo>
                <a:lnTo>
                  <a:pt x="129539" y="39624"/>
                </a:lnTo>
                <a:lnTo>
                  <a:pt x="108203" y="48768"/>
                </a:lnTo>
                <a:lnTo>
                  <a:pt x="106679" y="48768"/>
                </a:lnTo>
                <a:lnTo>
                  <a:pt x="86867" y="60960"/>
                </a:lnTo>
                <a:lnTo>
                  <a:pt x="53339" y="92964"/>
                </a:lnTo>
                <a:lnTo>
                  <a:pt x="27432" y="138684"/>
                </a:lnTo>
                <a:lnTo>
                  <a:pt x="27432" y="140208"/>
                </a:lnTo>
                <a:lnTo>
                  <a:pt x="15239" y="170688"/>
                </a:lnTo>
                <a:lnTo>
                  <a:pt x="13715" y="170688"/>
                </a:lnTo>
                <a:lnTo>
                  <a:pt x="0" y="208788"/>
                </a:lnTo>
                <a:lnTo>
                  <a:pt x="12191" y="211836"/>
                </a:lnTo>
                <a:lnTo>
                  <a:pt x="12191" y="213360"/>
                </a:lnTo>
                <a:lnTo>
                  <a:pt x="25908" y="175260"/>
                </a:lnTo>
                <a:lnTo>
                  <a:pt x="38100" y="144779"/>
                </a:lnTo>
                <a:lnTo>
                  <a:pt x="50291" y="120396"/>
                </a:lnTo>
                <a:lnTo>
                  <a:pt x="63028" y="100584"/>
                </a:lnTo>
                <a:lnTo>
                  <a:pt x="62484" y="100584"/>
                </a:lnTo>
                <a:lnTo>
                  <a:pt x="77724" y="83820"/>
                </a:lnTo>
                <a:lnTo>
                  <a:pt x="94487" y="70103"/>
                </a:lnTo>
                <a:lnTo>
                  <a:pt x="95440" y="70103"/>
                </a:lnTo>
                <a:lnTo>
                  <a:pt x="112775" y="59436"/>
                </a:lnTo>
                <a:lnTo>
                  <a:pt x="134112" y="50292"/>
                </a:lnTo>
                <a:lnTo>
                  <a:pt x="192024" y="28955"/>
                </a:lnTo>
                <a:lnTo>
                  <a:pt x="190500" y="28955"/>
                </a:lnTo>
                <a:lnTo>
                  <a:pt x="228600" y="18288"/>
                </a:lnTo>
                <a:lnTo>
                  <a:pt x="263651" y="13716"/>
                </a:lnTo>
                <a:lnTo>
                  <a:pt x="262127" y="13716"/>
                </a:lnTo>
                <a:lnTo>
                  <a:pt x="294132" y="12192"/>
                </a:lnTo>
                <a:lnTo>
                  <a:pt x="352044" y="12192"/>
                </a:lnTo>
                <a:lnTo>
                  <a:pt x="350520" y="10668"/>
                </a:lnTo>
                <a:lnTo>
                  <a:pt x="324612" y="3048"/>
                </a:lnTo>
                <a:lnTo>
                  <a:pt x="295656" y="0"/>
                </a:lnTo>
                <a:close/>
              </a:path>
              <a:path w="501650" h="279400">
                <a:moveTo>
                  <a:pt x="439928" y="85344"/>
                </a:moveTo>
                <a:lnTo>
                  <a:pt x="425196" y="85344"/>
                </a:lnTo>
                <a:lnTo>
                  <a:pt x="440436" y="108203"/>
                </a:lnTo>
                <a:lnTo>
                  <a:pt x="452627" y="134112"/>
                </a:lnTo>
                <a:lnTo>
                  <a:pt x="463296" y="161544"/>
                </a:lnTo>
                <a:lnTo>
                  <a:pt x="461772" y="161544"/>
                </a:lnTo>
                <a:lnTo>
                  <a:pt x="470915" y="188976"/>
                </a:lnTo>
                <a:lnTo>
                  <a:pt x="470915" y="187452"/>
                </a:lnTo>
                <a:lnTo>
                  <a:pt x="483870" y="187452"/>
                </a:lnTo>
                <a:lnTo>
                  <a:pt x="483108" y="184404"/>
                </a:lnTo>
                <a:lnTo>
                  <a:pt x="473963" y="156972"/>
                </a:lnTo>
                <a:lnTo>
                  <a:pt x="463296" y="129540"/>
                </a:lnTo>
                <a:lnTo>
                  <a:pt x="451103" y="103632"/>
                </a:lnTo>
                <a:lnTo>
                  <a:pt x="451103" y="102108"/>
                </a:lnTo>
                <a:lnTo>
                  <a:pt x="439928" y="85344"/>
                </a:lnTo>
                <a:close/>
              </a:path>
              <a:path w="501650" h="279400">
                <a:moveTo>
                  <a:pt x="64008" y="99060"/>
                </a:moveTo>
                <a:lnTo>
                  <a:pt x="62484" y="100584"/>
                </a:lnTo>
                <a:lnTo>
                  <a:pt x="63028" y="100584"/>
                </a:lnTo>
                <a:lnTo>
                  <a:pt x="64008" y="99060"/>
                </a:lnTo>
                <a:close/>
              </a:path>
              <a:path w="501650" h="279400">
                <a:moveTo>
                  <a:pt x="409263" y="48768"/>
                </a:moveTo>
                <a:lnTo>
                  <a:pt x="391667" y="48768"/>
                </a:lnTo>
                <a:lnTo>
                  <a:pt x="409956" y="65532"/>
                </a:lnTo>
                <a:lnTo>
                  <a:pt x="408432" y="65532"/>
                </a:lnTo>
                <a:lnTo>
                  <a:pt x="425196" y="86868"/>
                </a:lnTo>
                <a:lnTo>
                  <a:pt x="425196" y="85344"/>
                </a:lnTo>
                <a:lnTo>
                  <a:pt x="439928" y="85344"/>
                </a:lnTo>
                <a:lnTo>
                  <a:pt x="435863" y="79248"/>
                </a:lnTo>
                <a:lnTo>
                  <a:pt x="434339" y="79248"/>
                </a:lnTo>
                <a:lnTo>
                  <a:pt x="417575" y="57912"/>
                </a:lnTo>
                <a:lnTo>
                  <a:pt x="417575" y="56388"/>
                </a:lnTo>
                <a:lnTo>
                  <a:pt x="409263" y="48768"/>
                </a:lnTo>
                <a:close/>
              </a:path>
              <a:path w="501650" h="279400">
                <a:moveTo>
                  <a:pt x="95440" y="70103"/>
                </a:moveTo>
                <a:lnTo>
                  <a:pt x="94487" y="70103"/>
                </a:lnTo>
                <a:lnTo>
                  <a:pt x="92963" y="71627"/>
                </a:lnTo>
                <a:lnTo>
                  <a:pt x="95440" y="70103"/>
                </a:lnTo>
                <a:close/>
              </a:path>
              <a:path w="501650" h="279400">
                <a:moveTo>
                  <a:pt x="352044" y="12192"/>
                </a:moveTo>
                <a:lnTo>
                  <a:pt x="294132" y="12192"/>
                </a:lnTo>
                <a:lnTo>
                  <a:pt x="323088" y="15240"/>
                </a:lnTo>
                <a:lnTo>
                  <a:pt x="321563" y="15240"/>
                </a:lnTo>
                <a:lnTo>
                  <a:pt x="347472" y="22860"/>
                </a:lnTo>
                <a:lnTo>
                  <a:pt x="345948" y="22860"/>
                </a:lnTo>
                <a:lnTo>
                  <a:pt x="370332" y="35051"/>
                </a:lnTo>
                <a:lnTo>
                  <a:pt x="391667" y="50292"/>
                </a:lnTo>
                <a:lnTo>
                  <a:pt x="391667" y="48768"/>
                </a:lnTo>
                <a:lnTo>
                  <a:pt x="409263" y="48768"/>
                </a:lnTo>
                <a:lnTo>
                  <a:pt x="399288" y="39624"/>
                </a:lnTo>
                <a:lnTo>
                  <a:pt x="377951" y="24384"/>
                </a:lnTo>
                <a:lnTo>
                  <a:pt x="376427" y="24384"/>
                </a:lnTo>
                <a:lnTo>
                  <a:pt x="35204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4875" y="3582911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0479" y="0"/>
                </a:moveTo>
                <a:lnTo>
                  <a:pt x="0" y="97535"/>
                </a:lnTo>
                <a:lnTo>
                  <a:pt x="12191" y="100583"/>
                </a:lnTo>
                <a:lnTo>
                  <a:pt x="42671" y="3047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98863" y="3991343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524" y="0"/>
                </a:moveTo>
                <a:lnTo>
                  <a:pt x="0" y="6096"/>
                </a:lnTo>
                <a:lnTo>
                  <a:pt x="12192" y="9144"/>
                </a:lnTo>
                <a:lnTo>
                  <a:pt x="1371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87" y="3680447"/>
            <a:ext cx="106680" cy="314325"/>
          </a:xfrm>
          <a:custGeom>
            <a:avLst/>
            <a:gdLst/>
            <a:ahLst/>
            <a:cxnLst/>
            <a:rect l="l" t="t" r="r" b="b"/>
            <a:pathLst>
              <a:path w="106679" h="314325">
                <a:moveTo>
                  <a:pt x="94488" y="0"/>
                </a:moveTo>
                <a:lnTo>
                  <a:pt x="0" y="310896"/>
                </a:lnTo>
                <a:lnTo>
                  <a:pt x="12192" y="313944"/>
                </a:lnTo>
                <a:lnTo>
                  <a:pt x="106680" y="3048"/>
                </a:lnTo>
                <a:lnTo>
                  <a:pt x="94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771" y="357833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5" y="6095"/>
                </a:moveTo>
                <a:lnTo>
                  <a:pt x="49218" y="137377"/>
                </a:lnTo>
                <a:lnTo>
                  <a:pt x="54863" y="158495"/>
                </a:lnTo>
                <a:lnTo>
                  <a:pt x="42671" y="161543"/>
                </a:lnTo>
                <a:lnTo>
                  <a:pt x="48767" y="182879"/>
                </a:lnTo>
                <a:lnTo>
                  <a:pt x="54863" y="161543"/>
                </a:lnTo>
                <a:lnTo>
                  <a:pt x="100690" y="13715"/>
                </a:lnTo>
                <a:lnTo>
                  <a:pt x="96012" y="13715"/>
                </a:lnTo>
                <a:lnTo>
                  <a:pt x="102107" y="9143"/>
                </a:lnTo>
                <a:lnTo>
                  <a:pt x="89915" y="6095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42671" y="161543"/>
                </a:lnTo>
                <a:lnTo>
                  <a:pt x="42671" y="158495"/>
                </a:lnTo>
                <a:lnTo>
                  <a:pt x="49218" y="137377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49218" y="137377"/>
                </a:moveTo>
                <a:lnTo>
                  <a:pt x="42671" y="158495"/>
                </a:lnTo>
                <a:lnTo>
                  <a:pt x="42671" y="161543"/>
                </a:lnTo>
                <a:lnTo>
                  <a:pt x="54863" y="158495"/>
                </a:lnTo>
                <a:lnTo>
                  <a:pt x="49218" y="137377"/>
                </a:lnTo>
                <a:close/>
              </a:path>
              <a:path w="104139" h="182879">
                <a:moveTo>
                  <a:pt x="96012" y="1524"/>
                </a:moveTo>
                <a:lnTo>
                  <a:pt x="51815" y="1524"/>
                </a:lnTo>
                <a:lnTo>
                  <a:pt x="51815" y="13715"/>
                </a:lnTo>
                <a:lnTo>
                  <a:pt x="87553" y="13715"/>
                </a:lnTo>
                <a:lnTo>
                  <a:pt x="89915" y="6095"/>
                </a:lnTo>
                <a:lnTo>
                  <a:pt x="103124" y="6095"/>
                </a:lnTo>
                <a:lnTo>
                  <a:pt x="103631" y="4572"/>
                </a:lnTo>
                <a:lnTo>
                  <a:pt x="96012" y="1524"/>
                </a:lnTo>
                <a:close/>
              </a:path>
              <a:path w="104139" h="182879">
                <a:moveTo>
                  <a:pt x="102107" y="9143"/>
                </a:moveTo>
                <a:lnTo>
                  <a:pt x="96012" y="13715"/>
                </a:lnTo>
                <a:lnTo>
                  <a:pt x="100690" y="13715"/>
                </a:lnTo>
                <a:lnTo>
                  <a:pt x="102107" y="9143"/>
                </a:lnTo>
                <a:close/>
              </a:path>
              <a:path w="104139" h="182879">
                <a:moveTo>
                  <a:pt x="103124" y="6095"/>
                </a:moveTo>
                <a:lnTo>
                  <a:pt x="89915" y="6095"/>
                </a:lnTo>
                <a:lnTo>
                  <a:pt x="102107" y="9143"/>
                </a:lnTo>
                <a:lnTo>
                  <a:pt x="103124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1391" y="357833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0" y="0"/>
                </a:moveTo>
                <a:lnTo>
                  <a:pt x="0" y="12191"/>
                </a:lnTo>
                <a:lnTo>
                  <a:pt x="44195" y="13715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1391" y="358443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0" y="0"/>
                </a:moveTo>
                <a:lnTo>
                  <a:pt x="41147" y="153924"/>
                </a:lnTo>
                <a:lnTo>
                  <a:pt x="88392" y="1524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89491" y="357833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587" y="3233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8635" y="324001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65339" y="965218"/>
            <a:ext cx="5604510" cy="224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40" marR="5080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between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illustrated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100" spc="-22" baseline="29761" dirty="0">
                <a:latin typeface="Times New Roman"/>
                <a:cs typeface="Times New Roman"/>
              </a:rPr>
              <a:t>G</a:t>
            </a:r>
            <a:r>
              <a:rPr sz="2100" baseline="29761" dirty="0">
                <a:latin typeface="Times New Roman"/>
                <a:cs typeface="Times New Roman"/>
              </a:rPr>
              <a:t>l</a:t>
            </a:r>
            <a:r>
              <a:rPr sz="2100" spc="-15" baseline="29761" dirty="0">
                <a:latin typeface="Times New Roman"/>
                <a:cs typeface="Times New Roman"/>
              </a:rPr>
              <a:t>obal</a:t>
            </a:r>
            <a:r>
              <a:rPr sz="2100" spc="7" baseline="29761" dirty="0">
                <a:latin typeface="Times New Roman"/>
                <a:cs typeface="Times New Roman"/>
              </a:rPr>
              <a:t> </a:t>
            </a:r>
            <a:r>
              <a:rPr sz="2100" spc="-15" baseline="29761" dirty="0">
                <a:latin typeface="Times New Roman"/>
                <a:cs typeface="Times New Roman"/>
              </a:rPr>
              <a:t>po</a:t>
            </a:r>
            <a:r>
              <a:rPr sz="2100" baseline="29761" dirty="0">
                <a:latin typeface="Times New Roman"/>
                <a:cs typeface="Times New Roman"/>
              </a:rPr>
              <a:t>i</a:t>
            </a:r>
            <a:r>
              <a:rPr sz="2100" spc="-15" baseline="29761" dirty="0">
                <a:latin typeface="Times New Roman"/>
                <a:cs typeface="Times New Roman"/>
              </a:rPr>
              <a:t>nter</a:t>
            </a:r>
            <a:r>
              <a:rPr sz="2100" spc="-60" baseline="2976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Adjust</a:t>
            </a:r>
            <a:r>
              <a:rPr sz="1400" spc="-2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Global</a:t>
            </a:r>
            <a:r>
              <a:rPr sz="1400" dirty="0">
                <a:latin typeface="Times New Roman"/>
                <a:cs typeface="Times New Roman"/>
              </a:rPr>
              <a:t> p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15569" y="3225279"/>
            <a:ext cx="180340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dj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st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10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al </a:t>
            </a:r>
            <a:r>
              <a:rPr sz="1400" spc="-1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928736" y="3826116"/>
          <a:ext cx="4808220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738"/>
                <a:gridCol w="951738"/>
                <a:gridCol w="960120"/>
                <a:gridCol w="1944624"/>
              </a:tblGrid>
              <a:tr h="64007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bj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ect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3022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0226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32003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2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sted, compaction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 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which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unambiguously ide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tify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He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anag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20" dirty="0"/>
              <a:t>A </a:t>
            </a:r>
            <a:r>
              <a:rPr spc="-15" dirty="0"/>
              <a:t>very</a:t>
            </a:r>
            <a:r>
              <a:rPr spc="-5" dirty="0"/>
              <a:t> </a:t>
            </a:r>
            <a:r>
              <a:rPr spc="-15" dirty="0"/>
              <a:t>flexible storage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-10" dirty="0"/>
              <a:t> mechanis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z="2700" i="1" spc="-30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22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90" dirty="0">
                <a:latin typeface="Lucida Sans"/>
                <a:cs typeface="Lucida Sans"/>
              </a:rPr>
              <a:t>cat</a:t>
            </a:r>
            <a:r>
              <a:rPr sz="2700" i="1" spc="-65" dirty="0">
                <a:latin typeface="Lucida Sans"/>
                <a:cs typeface="Lucida Sans"/>
              </a:rPr>
              <a:t>i</a:t>
            </a:r>
            <a:r>
              <a:rPr sz="2700" i="1" spc="-10" dirty="0">
                <a:latin typeface="Lucida Sans"/>
                <a:cs typeface="Lucida Sans"/>
              </a:rPr>
              <a:t>on.</a:t>
            </a:r>
            <a:endParaRPr sz="2700" dirty="0">
              <a:latin typeface="Lucida Sans"/>
              <a:cs typeface="Lucida Sans"/>
            </a:endParaRPr>
          </a:p>
          <a:p>
            <a:pPr marL="387985" marR="15176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0" dirty="0"/>
              <a:t>n</a:t>
            </a:r>
            <a:r>
              <a:rPr spc="-15" dirty="0"/>
              <a:t>y</a:t>
            </a:r>
            <a:r>
              <a:rPr spc="-10" dirty="0"/>
              <a:t> n</a:t>
            </a:r>
            <a:r>
              <a:rPr spc="-25" dirty="0"/>
              <a:t>um</a:t>
            </a:r>
            <a:r>
              <a:rPr spc="-10" dirty="0"/>
              <a:t>b</a:t>
            </a:r>
            <a:r>
              <a:rPr spc="-15" dirty="0"/>
              <a:t>er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a</a:t>
            </a:r>
            <a:r>
              <a:rPr spc="-15" dirty="0"/>
              <a:t>ta</a:t>
            </a:r>
            <a:r>
              <a:rPr spc="-5" dirty="0"/>
              <a:t> </a:t>
            </a:r>
            <a:r>
              <a:rPr spc="-15" dirty="0"/>
              <a:t>objects</a:t>
            </a:r>
            <a:r>
              <a:rPr dirty="0"/>
              <a:t> </a:t>
            </a:r>
            <a:r>
              <a:rPr spc="-15" dirty="0"/>
              <a:t>can be</a:t>
            </a:r>
            <a:r>
              <a:rPr spc="-5" dirty="0"/>
              <a:t> </a:t>
            </a:r>
            <a:r>
              <a:rPr spc="-15" dirty="0"/>
              <a:t>allocated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freed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20" dirty="0"/>
              <a:t> memory</a:t>
            </a:r>
            <a:r>
              <a:rPr spc="-5" dirty="0"/>
              <a:t> </a:t>
            </a:r>
            <a:r>
              <a:rPr spc="-15" dirty="0"/>
              <a:t>pool,</a:t>
            </a:r>
            <a:r>
              <a:rPr spc="-5" dirty="0"/>
              <a:t> </a:t>
            </a:r>
            <a:r>
              <a:rPr spc="-15" dirty="0"/>
              <a:t>called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30" dirty="0"/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30" dirty="0">
                <a:latin typeface="Lucida Sans"/>
                <a:cs typeface="Lucida Sans"/>
              </a:rPr>
              <a:t>p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128905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Heap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10" dirty="0"/>
              <a:t>m</a:t>
            </a:r>
            <a:r>
              <a:rPr spc="-20" dirty="0"/>
              <a:t>ou</a:t>
            </a:r>
            <a:r>
              <a:rPr spc="-5" dirty="0"/>
              <a:t>s</a:t>
            </a:r>
            <a:r>
              <a:rPr spc="-15" dirty="0"/>
              <a:t>ly popular.</a:t>
            </a:r>
            <a:r>
              <a:rPr spc="5" dirty="0"/>
              <a:t> </a:t>
            </a:r>
            <a:r>
              <a:rPr spc="-15" dirty="0"/>
              <a:t>Almost</a:t>
            </a:r>
            <a:r>
              <a:rPr spc="-5" dirty="0"/>
              <a:t> </a:t>
            </a:r>
            <a:r>
              <a:rPr spc="-10" dirty="0"/>
              <a:t>all</a:t>
            </a:r>
            <a:r>
              <a:rPr spc="-5" dirty="0"/>
              <a:t> </a:t>
            </a:r>
            <a:r>
              <a:rPr spc="-15" dirty="0"/>
              <a:t>non-</a:t>
            </a:r>
            <a:r>
              <a:rPr spc="-165" dirty="0"/>
              <a:t> </a:t>
            </a:r>
            <a:r>
              <a:rPr spc="-15" dirty="0"/>
              <a:t>trivial Java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20" dirty="0"/>
              <a:t>C</a:t>
            </a:r>
            <a:r>
              <a:rPr spc="5" dirty="0"/>
              <a:t> </a:t>
            </a:r>
            <a:r>
              <a:rPr spc="-20" dirty="0"/>
              <a:t>programs</a:t>
            </a:r>
            <a:r>
              <a:rPr spc="15" dirty="0"/>
              <a:t> </a:t>
            </a:r>
            <a:r>
              <a:rPr spc="-15" dirty="0"/>
              <a:t>use</a:t>
            </a:r>
            <a:r>
              <a:rPr spc="10"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Heap</a:t>
            </a:r>
            <a:r>
              <a:rPr spc="-5" dirty="0">
                <a:solidFill>
                  <a:srgbClr val="FF0000"/>
                </a:solidFill>
              </a:rPr>
              <a:t> 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ts val="286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re</a:t>
            </a:r>
            <a:r>
              <a:rPr spc="-25" dirty="0"/>
              <a:t>q</a:t>
            </a:r>
            <a:r>
              <a:rPr spc="-10" dirty="0"/>
              <a:t>u</a:t>
            </a:r>
            <a:r>
              <a:rPr spc="-15" dirty="0"/>
              <a:t>e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10" dirty="0"/>
              <a:t>p</a:t>
            </a:r>
            <a:r>
              <a:rPr spc="-15" dirty="0"/>
              <a:t>ace</a:t>
            </a:r>
            <a:r>
              <a:rPr spc="-5" dirty="0"/>
              <a:t> </a:t>
            </a:r>
            <a:r>
              <a:rPr spc="-25" dirty="0"/>
              <a:t>m</a:t>
            </a:r>
            <a:r>
              <a:rPr spc="-1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</a:p>
          <a:p>
            <a:pPr marL="387985">
              <a:lnSpc>
                <a:spcPts val="2980"/>
              </a:lnSpc>
            </a:pPr>
            <a:r>
              <a:rPr sz="2700" i="1" dirty="0">
                <a:latin typeface="Lucida Sans"/>
                <a:cs typeface="Lucida Sans"/>
              </a:rPr>
              <a:t>expli</a:t>
            </a:r>
            <a:r>
              <a:rPr sz="2700" i="1" spc="-10" dirty="0">
                <a:latin typeface="Lucida Sans"/>
                <a:cs typeface="Lucida Sans"/>
              </a:rPr>
              <a:t>c</a:t>
            </a:r>
            <a:r>
              <a:rPr sz="2700" i="1" spc="-55" dirty="0">
                <a:latin typeface="Lucida Sans"/>
                <a:cs typeface="Lucida Sans"/>
              </a:rPr>
              <a:t>it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or</a:t>
            </a:r>
            <a:r>
              <a:rPr spc="15" dirty="0"/>
              <a:t> </a:t>
            </a:r>
            <a:r>
              <a:rPr sz="2700" i="1" spc="-50" dirty="0">
                <a:latin typeface="Lucida Sans"/>
                <a:cs typeface="Lucida Sans"/>
              </a:rPr>
              <a:t>implicit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6223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 </a:t>
            </a:r>
            <a:r>
              <a:rPr spc="-15" dirty="0"/>
              <a:t>explicit request</a:t>
            </a:r>
            <a:r>
              <a:rPr spc="5" dirty="0"/>
              <a:t> </a:t>
            </a:r>
            <a:r>
              <a:rPr spc="-15" dirty="0"/>
              <a:t>involves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all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routine</a:t>
            </a:r>
            <a:r>
              <a:rPr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1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  <a:p>
            <a:pPr marL="387985" marR="384175">
              <a:lnSpc>
                <a:spcPts val="2700"/>
              </a:lnSpc>
            </a:pPr>
            <a:r>
              <a:rPr spc="-20" dirty="0"/>
              <a:t>An </a:t>
            </a:r>
            <a:r>
              <a:rPr spc="-15" dirty="0"/>
              <a:t>explicit pointer</a:t>
            </a:r>
            <a:r>
              <a:rPr spc="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newly</a:t>
            </a:r>
            <a:r>
              <a:rPr spc="-10" dirty="0"/>
              <a:t> al</a:t>
            </a:r>
            <a:r>
              <a:rPr spc="-20" dirty="0"/>
              <a:t>l</a:t>
            </a:r>
            <a:r>
              <a:rPr spc="-15" dirty="0"/>
              <a:t>ocated</a:t>
            </a:r>
            <a:r>
              <a:rPr dirty="0"/>
              <a:t> </a:t>
            </a:r>
            <a:r>
              <a:rPr spc="-15" dirty="0"/>
              <a:t>space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returned.</a:t>
            </a:r>
          </a:p>
          <a:p>
            <a:pPr marL="387985" marR="85153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So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</a:t>
            </a:r>
            <a:r>
              <a:rPr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5" dirty="0"/>
              <a:t>the creation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data</a:t>
            </a:r>
            <a:r>
              <a:rPr spc="5" dirty="0"/>
              <a:t> </a:t>
            </a:r>
            <a:r>
              <a:rPr spc="-15" dirty="0"/>
              <a:t>objects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-20" dirty="0"/>
              <a:t> unknown</a:t>
            </a:r>
            <a:r>
              <a:rPr spc="-10" dirty="0"/>
              <a:t> </a:t>
            </a:r>
            <a:r>
              <a:rPr spc="-15" dirty="0"/>
              <a:t>size.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Java,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+</a:t>
            </a:r>
            <a:r>
              <a:rPr spc="-15" dirty="0"/>
              <a:t> operator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overloaded</a:t>
            </a:r>
            <a:r>
              <a:rPr spc="5" dirty="0"/>
              <a:t> </a:t>
            </a:r>
            <a:r>
              <a:rPr spc="-15" dirty="0"/>
              <a:t>to represent</a:t>
            </a:r>
            <a:r>
              <a:rPr dirty="0"/>
              <a:t> </a:t>
            </a:r>
            <a:r>
              <a:rPr spc="-15" dirty="0"/>
              <a:t>string</a:t>
            </a:r>
            <a:r>
              <a:rPr spc="5" dirty="0"/>
              <a:t> </a:t>
            </a:r>
            <a:r>
              <a:rPr spc="-15" dirty="0"/>
              <a:t>catenation.</a:t>
            </a:r>
          </a:p>
          <a:p>
            <a:pPr marL="387985" marR="5080" indent="-63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69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+</a:t>
            </a:r>
            <a:r>
              <a:rPr b="1" spc="-70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Str2 </a:t>
            </a:r>
            <a:r>
              <a:rPr spc="-15" dirty="0"/>
              <a:t>creates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new</a:t>
            </a:r>
            <a:r>
              <a:rPr dirty="0"/>
              <a:t> </a:t>
            </a:r>
            <a:r>
              <a:rPr spc="-15" dirty="0"/>
              <a:t>string</a:t>
            </a:r>
            <a:r>
              <a:rPr spc="-5" dirty="0"/>
              <a:t> </a:t>
            </a:r>
            <a:r>
              <a:rPr spc="-15" dirty="0"/>
              <a:t>representing the</a:t>
            </a:r>
            <a:r>
              <a:rPr spc="-185" dirty="0"/>
              <a:t> </a:t>
            </a:r>
            <a:r>
              <a:rPr spc="-15" dirty="0"/>
              <a:t>catenation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85" dirty="0"/>
              <a:t> </a:t>
            </a:r>
            <a:r>
              <a:rPr spc="-10" dirty="0"/>
              <a:t>string</a:t>
            </a:r>
            <a:r>
              <a:rPr spc="-15" dirty="0"/>
              <a:t>s</a:t>
            </a:r>
            <a:r>
              <a:rPr spc="-17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910" dirty="0">
                <a:latin typeface="Courier"/>
                <a:cs typeface="Courier"/>
              </a:rPr>
              <a:t> </a:t>
            </a:r>
            <a:r>
              <a:rPr spc="-15" dirty="0"/>
              <a:t>and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.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-15" dirty="0"/>
              <a:t>ere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com</a:t>
            </a:r>
            <a:r>
              <a:rPr spc="-10" dirty="0"/>
              <a:t>pile-</a:t>
            </a:r>
            <a:r>
              <a:rPr spc="-155" dirty="0"/>
              <a:t> </a:t>
            </a:r>
            <a:r>
              <a:rPr spc="-10" dirty="0"/>
              <a:t>tim</a:t>
            </a:r>
            <a:r>
              <a:rPr spc="-15" dirty="0"/>
              <a:t>e bound</a:t>
            </a:r>
            <a:r>
              <a:rPr spc="10" dirty="0"/>
              <a:t> </a:t>
            </a:r>
            <a:r>
              <a:rPr spc="-20" dirty="0"/>
              <a:t>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sizes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720" dirty="0">
                <a:latin typeface="Courier"/>
                <a:cs typeface="Courier"/>
              </a:rPr>
              <a:t> </a:t>
            </a:r>
            <a:r>
              <a:rPr spc="-20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,</a:t>
            </a:r>
            <a:r>
              <a:rPr spc="-5" dirty="0"/>
              <a:t> s</a:t>
            </a:r>
            <a:r>
              <a:rPr spc="-20" dirty="0"/>
              <a:t>o</a:t>
            </a:r>
            <a:r>
              <a:rPr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5" dirty="0"/>
              <a:t> </a:t>
            </a:r>
            <a:r>
              <a:rPr spc="-15" dirty="0"/>
              <a:t>space</a:t>
            </a:r>
            <a:r>
              <a:rPr spc="-10" dirty="0"/>
              <a:t> </a:t>
            </a:r>
            <a:r>
              <a:rPr spc="-25" dirty="0"/>
              <a:t>mu</a:t>
            </a:r>
            <a:r>
              <a:rPr spc="-5" dirty="0"/>
              <a:t>s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be</a:t>
            </a:r>
            <a:r>
              <a:rPr spc="-15" dirty="0"/>
              <a:t> i</a:t>
            </a:r>
            <a:r>
              <a:rPr spc="-10" dirty="0"/>
              <a:t>m</a:t>
            </a:r>
            <a:r>
              <a:rPr spc="-15" dirty="0"/>
              <a:t>plicitly</a:t>
            </a:r>
            <a:r>
              <a:rPr spc="10" dirty="0"/>
              <a:t> </a:t>
            </a:r>
            <a:r>
              <a:rPr spc="-20" dirty="0"/>
              <a:t>alloc</a:t>
            </a:r>
            <a:r>
              <a:rPr spc="-10" dirty="0"/>
              <a:t>a</a:t>
            </a:r>
            <a:r>
              <a:rPr spc="-20" dirty="0"/>
              <a:t>ted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o</a:t>
            </a:r>
            <a:r>
              <a:rPr spc="-15" dirty="0"/>
              <a:t>l</a:t>
            </a:r>
            <a:r>
              <a:rPr spc="-20" dirty="0"/>
              <a:t>d</a:t>
            </a:r>
            <a:r>
              <a:rPr spc="10" dirty="0"/>
              <a:t> </a:t>
            </a:r>
            <a:r>
              <a:rPr spc="-15" dirty="0"/>
              <a:t>the newly</a:t>
            </a:r>
            <a:r>
              <a:rPr spc="-5" dirty="0"/>
              <a:t> </a:t>
            </a:r>
            <a:r>
              <a:rPr spc="-15" dirty="0"/>
              <a:t>created</a:t>
            </a:r>
            <a:r>
              <a:rPr spc="10" dirty="0"/>
              <a:t> </a:t>
            </a:r>
            <a:r>
              <a:rPr spc="-15" dirty="0"/>
              <a:t>string.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65218"/>
            <a:ext cx="5415280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location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expl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plicit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allocator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needed.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 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examines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satisfies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request.</a:t>
            </a:r>
            <a:endParaRPr sz="2600" dirty="0">
              <a:latin typeface="Lucida Sans"/>
              <a:cs typeface="Lucida Sans"/>
            </a:endParaRPr>
          </a:p>
          <a:p>
            <a:pPr marL="12700" marR="3543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heap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block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 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satisfy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958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header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kkeeping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complexity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 depends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measure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deallocation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Initially,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unallocate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</a:t>
            </a:r>
            <a:r>
              <a:rPr sz="2600" spc="-10" dirty="0">
                <a:latin typeface="Lucida Sans"/>
                <a:cs typeface="Lucida Sans"/>
              </a:rPr>
              <a:t> modifyin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9" y="965218"/>
            <a:ext cx="5415280" cy="7205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164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pushed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modifying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7366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Things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involved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previously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futur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fre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s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95" dirty="0">
                <a:latin typeface="Lucida Sans"/>
                <a:cs typeface="Lucida Sans"/>
              </a:rPr>
              <a:t>ac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lis</a:t>
            </a:r>
            <a:r>
              <a:rPr sz="2700" i="1" spc="-5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90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 request for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arch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 space</a:t>
            </a:r>
            <a:r>
              <a:rPr sz="2600" spc="-10" dirty="0">
                <a:latin typeface="Lucida Sans"/>
                <a:cs typeface="Lucida Sans"/>
              </a:rPr>
              <a:t> li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fficien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size.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search strategies that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ts val="274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99060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searched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closel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size.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minimizes </a:t>
            </a:r>
            <a:r>
              <a:rPr sz="2400" dirty="0">
                <a:latin typeface="Lucida Sans"/>
                <a:cs typeface="Lucida Sans"/>
              </a:rPr>
              <a:t>wasted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heap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space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quit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slow.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427980" cy="649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ts val="2740"/>
              </a:lnSpc>
              <a:buSzPct val="66666"/>
              <a:buFont typeface="Courier"/>
              <a:buChar char="•"/>
              <a:tabLst>
                <a:tab pos="239395" algn="l"/>
              </a:tabLst>
            </a:pP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159385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firs</a:t>
            </a:r>
            <a:r>
              <a:rPr sz="2400" spc="-1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15" dirty="0">
                <a:latin typeface="Lucida Sans"/>
                <a:cs typeface="Lucida Sans"/>
              </a:rPr>
              <a:t>sufficient </a:t>
            </a:r>
            <a:r>
              <a:rPr sz="2400" dirty="0">
                <a:latin typeface="Lucida Sans"/>
                <a:cs typeface="Lucida Sans"/>
              </a:rPr>
              <a:t>size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Unused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split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off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smaller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approac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but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clutter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num</a:t>
            </a:r>
            <a:r>
              <a:rPr sz="2400" spc="-30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 small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satisfy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requests.</a:t>
            </a:r>
            <a:endParaRPr sz="2400" dirty="0">
              <a:latin typeface="Lucida Sans"/>
              <a:cs typeface="Lucida Sans"/>
            </a:endParaRPr>
          </a:p>
          <a:p>
            <a:pPr marL="243204" indent="-230504">
              <a:lnSpc>
                <a:spcPts val="274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243840" algn="l"/>
              </a:tabLst>
            </a:pPr>
            <a:r>
              <a:rPr sz="2400" spc="7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0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5080">
              <a:lnSpc>
                <a:spcPct val="90200"/>
              </a:lnSpc>
              <a:spcBef>
                <a:spcPts val="14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variant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0" dirty="0">
                <a:latin typeface="Lucida Sans"/>
                <a:cs typeface="Lucida Sans"/>
              </a:rPr>
              <a:t>first fit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succeedin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searche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free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position </a:t>
            </a:r>
            <a:r>
              <a:rPr sz="2400" spc="-20" dirty="0">
                <a:latin typeface="Lucida Sans"/>
                <a:cs typeface="Lucida Sans"/>
              </a:rPr>
              <a:t>wher</a:t>
            </a:r>
            <a:r>
              <a:rPr sz="2400" spc="-15" dirty="0">
                <a:latin typeface="Lucida Sans"/>
                <a:cs typeface="Lucida Sans"/>
              </a:rPr>
              <a:t>e 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nded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cycl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thr</a:t>
            </a:r>
            <a:r>
              <a:rPr sz="2400" spc="-15" dirty="0">
                <a:latin typeface="Lucida Sans"/>
                <a:cs typeface="Lucida Sans"/>
              </a:rPr>
              <a:t>ough”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entire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spac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rath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always </a:t>
            </a:r>
            <a:r>
              <a:rPr sz="2400" spc="-20" dirty="0">
                <a:latin typeface="Lucida Sans"/>
                <a:cs typeface="Lucida Sans"/>
              </a:rPr>
              <a:t>revisitin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040630" cy="2005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9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2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29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6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24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o re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pac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several,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z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10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contain.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Deallocatio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Mechanisms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82260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fairly easy.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deallocate!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al</a:t>
            </a:r>
            <a:r>
              <a:rPr sz="2600" spc="-15" dirty="0">
                <a:latin typeface="Lucida Sans"/>
                <a:cs typeface="Lucida Sans"/>
              </a:rPr>
              <a:t>located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infrequently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Virtual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5" dirty="0">
                <a:latin typeface="Lucida Sans"/>
                <a:cs typeface="Lucida Sans"/>
              </a:rPr>
              <a:t> allow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area.</a:t>
            </a:r>
            <a:endParaRPr sz="2600" dirty="0">
              <a:latin typeface="Lucida Sans"/>
              <a:cs typeface="Lucida Sans"/>
            </a:endParaRPr>
          </a:p>
          <a:p>
            <a:pPr marL="12700" marR="8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 64-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MB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sec,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500,000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years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e!</a:t>
            </a:r>
            <a:endParaRPr sz="2600" dirty="0">
              <a:latin typeface="Lucida Sans"/>
              <a:cs typeface="Lucida Sans"/>
            </a:endParaRPr>
          </a:p>
          <a:p>
            <a:pPr marL="12700" marR="9969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agmentation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us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Use</a:t>
            </a:r>
            <a:r>
              <a:rPr spc="-15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-cont</a:t>
            </a:r>
            <a:r>
              <a:rPr spc="-65" dirty="0">
                <a:solidFill>
                  <a:srgbClr val="FF0000"/>
                </a:solidFill>
              </a:rPr>
              <a:t>r</a:t>
            </a:r>
            <a:r>
              <a:rPr spc="-15" dirty="0">
                <a:solidFill>
                  <a:srgbClr val="FF0000"/>
                </a:solidFill>
              </a:rPr>
              <a:t>olled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Deallocation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695" cy="715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402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Manual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 involves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programmer-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call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free(p)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delete(p)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21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object is then </a:t>
            </a:r>
            <a:r>
              <a:rPr sz="2600" spc="-20" dirty="0">
                <a:latin typeface="Lucida Sans"/>
                <a:cs typeface="Lucida Sans"/>
              </a:rPr>
              <a:t>added </a:t>
            </a:r>
            <a:r>
              <a:rPr sz="2600" spc="-15" dirty="0">
                <a:latin typeface="Lucida Sans"/>
                <a:cs typeface="Lucida Sans"/>
              </a:rPr>
              <a:t>to a 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subsequent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llocation.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programmer’s</a:t>
            </a:r>
            <a:r>
              <a:rPr sz="2600" spc="-15" dirty="0">
                <a:latin typeface="Lucida Sans"/>
                <a:cs typeface="Lucida Sans"/>
              </a:rPr>
              <a:t> responsibi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</a:t>
            </a:r>
            <a:r>
              <a:rPr sz="2600" spc="-10" dirty="0">
                <a:latin typeface="Lucida Sans"/>
                <a:cs typeface="Lucida Sans"/>
              </a:rPr>
              <a:t>ti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deallocation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commands.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 manager </a:t>
            </a:r>
            <a:r>
              <a:rPr sz="2600" spc="-10" dirty="0">
                <a:latin typeface="Lucida Sans"/>
                <a:cs typeface="Lucida Sans"/>
              </a:rPr>
              <a:t>merel</a:t>
            </a:r>
            <a:r>
              <a:rPr sz="2600" spc="-15" dirty="0">
                <a:latin typeface="Lucida Sans"/>
                <a:cs typeface="Lucida Sans"/>
              </a:rPr>
              <a:t>y keeps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freed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ailable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79375">
              <a:lnSpc>
                <a:spcPct val="84900"/>
              </a:lnSpc>
              <a:spcBef>
                <a:spcPts val="83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ion—when</a:t>
            </a:r>
            <a:r>
              <a:rPr sz="2600" spc="-15" dirty="0">
                <a:latin typeface="Lucida Sans"/>
                <a:cs typeface="Lucida Sans"/>
              </a:rPr>
              <a:t> 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</a:t>
            </a:r>
            <a:r>
              <a:rPr sz="2600" spc="-35" dirty="0">
                <a:latin typeface="Lucida Sans"/>
                <a:cs typeface="Lucida Sans"/>
              </a:rPr>
              <a:t>—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shifted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rammer,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</a:t>
            </a:r>
            <a:r>
              <a:rPr sz="2600" spc="-10" dirty="0">
                <a:latin typeface="Lucida Sans"/>
                <a:cs typeface="Lucida Sans"/>
              </a:rPr>
              <a:t> lea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strophic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dangling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82379</TotalTime>
  <Words>1844</Words>
  <Application>Microsoft Macintosh PowerPoint</Application>
  <PresentationFormat>Custom</PresentationFormat>
  <Paragraphs>160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 536</vt:lpstr>
      <vt:lpstr>Heap Management</vt:lpstr>
      <vt:lpstr>Heap Allocation</vt:lpstr>
      <vt:lpstr>PowerPoint Presentation</vt:lpstr>
      <vt:lpstr>PowerPoint Presentation</vt:lpstr>
      <vt:lpstr>PowerPoint Presentation</vt:lpstr>
      <vt:lpstr>PowerPoint Presentation</vt:lpstr>
      <vt:lpstr>Deallocation Mechanisms</vt:lpstr>
      <vt:lpstr>User-controlled Deallocation</vt:lpstr>
      <vt:lpstr>PowerPoint Presentation</vt:lpstr>
      <vt:lpstr>Automatic Garbage Collection</vt:lpstr>
      <vt:lpstr>Reference Counting</vt:lpstr>
      <vt:lpstr>PowerPoint Presentation</vt:lpstr>
      <vt:lpstr>Mark-Sweep Collection</vt:lpstr>
      <vt:lpstr>Mark- sweep garbage collection is illustrated below.</vt:lpstr>
      <vt:lpstr>PowerPoint Presentation</vt:lpstr>
      <vt:lpstr>Compaction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112</cp:revision>
  <cp:lastPrinted>2018-11-26T19:14:41Z</cp:lastPrinted>
  <dcterms:created xsi:type="dcterms:W3CDTF">2016-01-21T13:56:32Z</dcterms:created>
  <dcterms:modified xsi:type="dcterms:W3CDTF">2018-11-26T19:51:31Z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