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303" r:id="rId2"/>
    <p:sldId id="37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402" r:id="rId30"/>
    <p:sldId id="403" r:id="rId31"/>
    <p:sldId id="404" r:id="rId32"/>
    <p:sldId id="405" r:id="rId33"/>
    <p:sldId id="406" r:id="rId34"/>
    <p:sldId id="407" r:id="rId35"/>
    <p:sldId id="408" r:id="rId36"/>
    <p:sldId id="409" r:id="rId37"/>
    <p:sldId id="410" r:id="rId38"/>
    <p:sldId id="411" r:id="rId39"/>
    <p:sldId id="412" r:id="rId40"/>
    <p:sldId id="413" r:id="rId41"/>
    <p:sldId id="414" r:id="rId42"/>
    <p:sldId id="415" r:id="rId43"/>
    <p:sldId id="416" r:id="rId44"/>
    <p:sldId id="417" r:id="rId45"/>
    <p:sldId id="418" r:id="rId46"/>
    <p:sldId id="419" r:id="rId47"/>
    <p:sldId id="420" r:id="rId48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80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5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1452880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sz="2600" spc="-15" dirty="0">
                <a:latin typeface="Lucida Sans"/>
                <a:cs typeface="Lucida Sans"/>
              </a:rPr>
              <a:t>Consider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4439" rIns="0" bIns="0" rtlCol="0">
            <a:spAutoFit/>
          </a:bodyPr>
          <a:lstStyle/>
          <a:p>
            <a:pPr marL="693420">
              <a:lnSpc>
                <a:spcPct val="100000"/>
              </a:lnSpc>
            </a:pPr>
            <a:r>
              <a:rPr b="1" spc="-5" dirty="0">
                <a:latin typeface="Courier"/>
                <a:cs typeface="Courier"/>
              </a:rPr>
              <a:t>...for$tnight.</a:t>
            </a:r>
            <a:r>
              <a:rPr b="1" dirty="0">
                <a:latin typeface="Courier"/>
                <a:cs typeface="Courier"/>
              </a:rPr>
              <a:t>.</a:t>
            </a:r>
            <a:r>
              <a:rPr sz="2800" spc="-10" dirty="0"/>
              <a:t>.</a:t>
            </a:r>
            <a:endParaRPr sz="2800">
              <a:latin typeface="Courier"/>
              <a:cs typeface="Courier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378460" marR="5080" indent="-635">
              <a:lnSpc>
                <a:spcPts val="2800"/>
              </a:lnSpc>
            </a:pPr>
            <a:r>
              <a:rPr spc="-20" dirty="0"/>
              <a:t>The</a:t>
            </a:r>
            <a:r>
              <a:rPr spc="-135" dirty="0"/>
              <a:t> </a:t>
            </a:r>
            <a:r>
              <a:rPr b="1" spc="-20" dirty="0">
                <a:latin typeface="Courier"/>
                <a:cs typeface="Courier"/>
              </a:rPr>
              <a:t>$</a:t>
            </a:r>
            <a:r>
              <a:rPr b="1" spc="-875" dirty="0">
                <a:latin typeface="Courier"/>
                <a:cs typeface="Courier"/>
              </a:rPr>
              <a:t> </a:t>
            </a:r>
            <a:r>
              <a:rPr spc="-10" dirty="0"/>
              <a:t>term</a:t>
            </a:r>
            <a:r>
              <a:rPr spc="-20" dirty="0"/>
              <a:t>i</a:t>
            </a:r>
            <a:r>
              <a:rPr spc="-10" dirty="0"/>
              <a:t>n</a:t>
            </a:r>
            <a:r>
              <a:rPr spc="-20" dirty="0"/>
              <a:t>a</a:t>
            </a:r>
            <a:r>
              <a:rPr spc="-10" dirty="0"/>
              <a:t>te</a:t>
            </a:r>
            <a:r>
              <a:rPr spc="-15" dirty="0"/>
              <a:t>s</a:t>
            </a:r>
            <a:r>
              <a:rPr spc="-135" dirty="0"/>
              <a:t> </a:t>
            </a:r>
            <a:r>
              <a:rPr spc="-10" dirty="0"/>
              <a:t>scann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spc="-135" dirty="0"/>
              <a:t> </a:t>
            </a:r>
            <a:r>
              <a:rPr spc="-15" dirty="0"/>
              <a:t>o</a:t>
            </a:r>
            <a:r>
              <a:rPr spc="-10" dirty="0"/>
              <a:t>f</a:t>
            </a:r>
            <a:r>
              <a:rPr spc="-140" dirty="0"/>
              <a:t> </a:t>
            </a:r>
            <a:r>
              <a:rPr b="1" spc="-20" dirty="0">
                <a:latin typeface="Courier"/>
                <a:cs typeface="Courier"/>
              </a:rPr>
              <a:t>fo</a:t>
            </a:r>
            <a:r>
              <a:rPr b="1" spc="-15" dirty="0">
                <a:latin typeface="Courier"/>
                <a:cs typeface="Courier"/>
              </a:rPr>
              <a:t>r</a:t>
            </a:r>
            <a:r>
              <a:rPr spc="-10" dirty="0"/>
              <a:t>. S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5" dirty="0"/>
              <a:t>c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n</a:t>
            </a:r>
            <a:r>
              <a:rPr spc="-20" dirty="0"/>
              <a:t>o</a:t>
            </a:r>
            <a:r>
              <a:rPr spc="5" dirty="0"/>
              <a:t> </a:t>
            </a:r>
            <a:r>
              <a:rPr spc="-10" dirty="0"/>
              <a:t>val</a:t>
            </a:r>
            <a:r>
              <a:rPr spc="-20" dirty="0"/>
              <a:t>id</a:t>
            </a:r>
            <a:r>
              <a:rPr spc="5" dirty="0"/>
              <a:t> </a:t>
            </a:r>
            <a:r>
              <a:rPr spc="-15" dirty="0"/>
              <a:t>token</a:t>
            </a:r>
            <a:r>
              <a:rPr spc="5" dirty="0"/>
              <a:t> </a:t>
            </a:r>
            <a:r>
              <a:rPr spc="-20" dirty="0"/>
              <a:t>beg</a:t>
            </a:r>
            <a:r>
              <a:rPr spc="-15" dirty="0"/>
              <a:t>ins</a:t>
            </a:r>
            <a:r>
              <a:rPr spc="5" dirty="0"/>
              <a:t> </a:t>
            </a:r>
            <a:r>
              <a:rPr spc="-15" dirty="0"/>
              <a:t>w</a:t>
            </a:r>
            <a:r>
              <a:rPr spc="-20" dirty="0"/>
              <a:t>i</a:t>
            </a:r>
            <a:r>
              <a:rPr spc="-15" dirty="0"/>
              <a:t>th</a:t>
            </a:r>
          </a:p>
          <a:p>
            <a:pPr marL="378460">
              <a:lnSpc>
                <a:spcPts val="2600"/>
              </a:lnSpc>
            </a:pPr>
            <a:r>
              <a:rPr b="1" spc="-20" dirty="0">
                <a:latin typeface="Courier"/>
                <a:cs typeface="Courier"/>
              </a:rPr>
              <a:t>$</a:t>
            </a:r>
            <a:r>
              <a:rPr spc="-10" dirty="0"/>
              <a:t>,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is</a:t>
            </a:r>
            <a:r>
              <a:rPr spc="15" dirty="0"/>
              <a:t> </a:t>
            </a:r>
            <a:r>
              <a:rPr spc="-25" dirty="0"/>
              <a:t>d</a:t>
            </a:r>
            <a:r>
              <a:rPr spc="-10" dirty="0"/>
              <a:t>e</a:t>
            </a:r>
            <a:r>
              <a:rPr spc="-15" dirty="0"/>
              <a:t>l</a:t>
            </a:r>
            <a:r>
              <a:rPr spc="-10" dirty="0"/>
              <a:t>e</a:t>
            </a:r>
            <a:r>
              <a:rPr spc="-15" dirty="0"/>
              <a:t>t</a:t>
            </a:r>
            <a:r>
              <a:rPr spc="-10" dirty="0"/>
              <a:t>e</a:t>
            </a:r>
            <a:r>
              <a:rPr spc="-25" dirty="0"/>
              <a:t>d</a:t>
            </a:r>
            <a:r>
              <a:rPr spc="-10" dirty="0"/>
              <a:t>.</a:t>
            </a:r>
            <a:r>
              <a:rPr dirty="0"/>
              <a:t> </a:t>
            </a:r>
            <a:r>
              <a:rPr spc="-25" dirty="0"/>
              <a:t>Th</a:t>
            </a:r>
            <a:r>
              <a:rPr spc="-5" dirty="0"/>
              <a:t>e</a:t>
            </a:r>
            <a:r>
              <a:rPr spc="-20" dirty="0"/>
              <a:t>n</a:t>
            </a:r>
            <a:r>
              <a:rPr spc="10" dirty="0"/>
              <a:t> </a:t>
            </a:r>
            <a:r>
              <a:rPr b="1" spc="-20" dirty="0">
                <a:latin typeface="Courier"/>
                <a:cs typeface="Courier"/>
              </a:rPr>
              <a:t>tnight</a:t>
            </a:r>
            <a:r>
              <a:rPr b="1" spc="-730" dirty="0">
                <a:latin typeface="Courier"/>
                <a:cs typeface="Courier"/>
              </a:rPr>
              <a:t> </a:t>
            </a:r>
            <a:r>
              <a:rPr spc="-20" dirty="0"/>
              <a:t>i</a:t>
            </a:r>
            <a:r>
              <a:rPr spc="-15" dirty="0"/>
              <a:t>s</a:t>
            </a:r>
          </a:p>
          <a:p>
            <a:pPr marL="378460" marR="73025">
              <a:lnSpc>
                <a:spcPts val="2800"/>
              </a:lnSpc>
              <a:spcBef>
                <a:spcPts val="200"/>
              </a:spcBef>
            </a:pPr>
            <a:r>
              <a:rPr spc="-15" dirty="0"/>
              <a:t>scan</a:t>
            </a:r>
            <a:r>
              <a:rPr spc="-10" dirty="0"/>
              <a:t>n</a:t>
            </a:r>
            <a:r>
              <a:rPr spc="-20" dirty="0"/>
              <a:t>ed</a:t>
            </a:r>
            <a:r>
              <a:rPr dirty="0"/>
              <a:t> </a:t>
            </a:r>
            <a:r>
              <a:rPr spc="-20" dirty="0"/>
              <a:t>a</a:t>
            </a:r>
            <a:r>
              <a:rPr spc="-15" dirty="0"/>
              <a:t>s</a:t>
            </a:r>
            <a:r>
              <a:rPr spc="10" dirty="0"/>
              <a:t> </a:t>
            </a:r>
            <a:r>
              <a:rPr spc="-20" dirty="0"/>
              <a:t>an</a:t>
            </a:r>
            <a:r>
              <a:rPr spc="5" dirty="0"/>
              <a:t> </a:t>
            </a:r>
            <a:r>
              <a:rPr spc="-10" dirty="0"/>
              <a:t>id</a:t>
            </a:r>
            <a:r>
              <a:rPr spc="-15" dirty="0"/>
              <a:t>e</a:t>
            </a:r>
            <a:r>
              <a:rPr spc="-10" dirty="0"/>
              <a:t>ntifier.</a:t>
            </a:r>
            <a:r>
              <a:rPr dirty="0"/>
              <a:t> </a:t>
            </a:r>
            <a:r>
              <a:rPr spc="-15" dirty="0"/>
              <a:t>In</a:t>
            </a:r>
            <a:r>
              <a:rPr spc="5" dirty="0"/>
              <a:t> </a:t>
            </a:r>
            <a:r>
              <a:rPr spc="-20" dirty="0"/>
              <a:t>effect</a:t>
            </a:r>
            <a:r>
              <a:rPr spc="-15" dirty="0"/>
              <a:t> we</a:t>
            </a:r>
            <a:r>
              <a:rPr spc="5" dirty="0"/>
              <a:t> </a:t>
            </a:r>
            <a:r>
              <a:rPr spc="-10" dirty="0"/>
              <a:t>get</a:t>
            </a:r>
          </a:p>
          <a:p>
            <a:pPr marL="601980">
              <a:lnSpc>
                <a:spcPts val="2940"/>
              </a:lnSpc>
            </a:pPr>
            <a:r>
              <a:rPr sz="2400" b="1" spc="-5" dirty="0">
                <a:latin typeface="Courier"/>
                <a:cs typeface="Courier"/>
              </a:rPr>
              <a:t>...fo</a:t>
            </a:r>
            <a:r>
              <a:rPr sz="2400" b="1" dirty="0">
                <a:latin typeface="Courier"/>
                <a:cs typeface="Courier"/>
              </a:rPr>
              <a:t>r</a:t>
            </a:r>
            <a:r>
              <a:rPr sz="2400" b="1" spc="-5" dirty="0">
                <a:latin typeface="Courier"/>
                <a:cs typeface="Courier"/>
              </a:rPr>
              <a:t> tnight.</a:t>
            </a:r>
            <a:r>
              <a:rPr sz="2400" b="1" dirty="0">
                <a:latin typeface="Courier"/>
                <a:cs typeface="Courier"/>
              </a:rPr>
              <a:t>.</a:t>
            </a:r>
            <a:r>
              <a:rPr sz="2800" spc="-10" dirty="0"/>
              <a:t>.</a:t>
            </a:r>
            <a:endParaRPr sz="2800" dirty="0">
              <a:latin typeface="Courier"/>
              <a:cs typeface="Courier"/>
            </a:endParaRPr>
          </a:p>
          <a:p>
            <a:pPr marL="378460" marR="313055">
              <a:lnSpc>
                <a:spcPts val="2700"/>
              </a:lnSpc>
              <a:spcBef>
                <a:spcPts val="940"/>
              </a:spcBef>
            </a:pPr>
            <a:r>
              <a:rPr spc="-10" dirty="0"/>
              <a:t>whic</a:t>
            </a:r>
            <a:r>
              <a:rPr spc="-20" dirty="0"/>
              <a:t>h</a:t>
            </a:r>
            <a:r>
              <a:rPr dirty="0"/>
              <a:t> </a:t>
            </a:r>
            <a:r>
              <a:rPr spc="-10" dirty="0"/>
              <a:t>will</a:t>
            </a:r>
            <a:r>
              <a:rPr dirty="0"/>
              <a:t> </a:t>
            </a:r>
            <a:r>
              <a:rPr spc="-15" dirty="0"/>
              <a:t>cause</a:t>
            </a:r>
            <a:r>
              <a:rPr spc="-10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pc="-10" dirty="0"/>
              <a:t>synta</a:t>
            </a:r>
            <a:r>
              <a:rPr spc="-20" dirty="0"/>
              <a:t>x</a:t>
            </a:r>
            <a:r>
              <a:rPr spc="-10" dirty="0"/>
              <a:t> erro</a:t>
            </a:r>
            <a:r>
              <a:rPr spc="-25" dirty="0"/>
              <a:t>r</a:t>
            </a:r>
            <a:r>
              <a:rPr spc="-10" dirty="0"/>
              <a:t>.</a:t>
            </a:r>
            <a:r>
              <a:rPr spc="-15" dirty="0"/>
              <a:t> Such</a:t>
            </a:r>
            <a:r>
              <a:rPr dirty="0"/>
              <a:t> </a:t>
            </a:r>
            <a:r>
              <a:rPr spc="50" dirty="0"/>
              <a:t>“</a:t>
            </a:r>
            <a:r>
              <a:rPr spc="-15" dirty="0"/>
              <a:t>false</a:t>
            </a:r>
            <a:r>
              <a:rPr dirty="0"/>
              <a:t> </a:t>
            </a:r>
            <a:r>
              <a:rPr spc="-15" dirty="0"/>
              <a:t>errors”</a:t>
            </a:r>
            <a:r>
              <a:rPr spc="60" dirty="0"/>
              <a:t> </a:t>
            </a:r>
            <a:r>
              <a:rPr spc="-15" dirty="0"/>
              <a:t>are</a:t>
            </a:r>
            <a:r>
              <a:rPr spc="-10" dirty="0"/>
              <a:t> unavoidable,</a:t>
            </a:r>
            <a:r>
              <a:rPr spc="-30" dirty="0"/>
              <a:t> </a:t>
            </a:r>
            <a:r>
              <a:rPr spc="-15" dirty="0"/>
              <a:t>though</a:t>
            </a:r>
            <a:r>
              <a:rPr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syntactic error-</a:t>
            </a:r>
            <a:r>
              <a:rPr spc="-165" dirty="0"/>
              <a:t> </a:t>
            </a:r>
            <a:r>
              <a:rPr spc="-15" dirty="0"/>
              <a:t>repair</a:t>
            </a:r>
            <a:r>
              <a:rPr spc="-5" dirty="0"/>
              <a:t> </a:t>
            </a:r>
            <a:r>
              <a:rPr spc="-15" dirty="0"/>
              <a:t>may</a:t>
            </a:r>
            <a:r>
              <a:rPr spc="-10" dirty="0"/>
              <a:t> </a:t>
            </a:r>
            <a:r>
              <a:rPr spc="-15" dirty="0"/>
              <a:t>help.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34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ok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8460" marR="733425">
              <a:lnSpc>
                <a:spcPts val="2700"/>
              </a:lnSpc>
            </a:pPr>
            <a:r>
              <a:rPr spc="-15" dirty="0"/>
              <a:t>Certain lexical errors</a:t>
            </a:r>
            <a:r>
              <a:rPr spc="5" dirty="0"/>
              <a:t> </a:t>
            </a:r>
            <a:r>
              <a:rPr spc="-15" dirty="0"/>
              <a:t>require special</a:t>
            </a:r>
            <a:r>
              <a:rPr spc="-10" dirty="0"/>
              <a:t> </a:t>
            </a:r>
            <a:r>
              <a:rPr spc="-15" dirty="0"/>
              <a:t>care.</a:t>
            </a:r>
            <a:r>
              <a:rPr spc="5" dirty="0"/>
              <a:t> </a:t>
            </a:r>
            <a:r>
              <a:rPr spc="-15" dirty="0"/>
              <a:t>In</a:t>
            </a:r>
            <a:r>
              <a:rPr spc="5" dirty="0"/>
              <a:t> </a:t>
            </a:r>
            <a:r>
              <a:rPr spc="-15" dirty="0"/>
              <a:t>particular, runaway</a:t>
            </a:r>
            <a:r>
              <a:rPr spc="10" dirty="0"/>
              <a:t> </a:t>
            </a:r>
            <a:r>
              <a:rPr spc="-15" dirty="0"/>
              <a:t>strings</a:t>
            </a:r>
            <a:r>
              <a:rPr dirty="0"/>
              <a:t> </a:t>
            </a:r>
            <a:r>
              <a:rPr spc="-20" dirty="0"/>
              <a:t>and</a:t>
            </a:r>
            <a:r>
              <a:rPr spc="5" dirty="0"/>
              <a:t> </a:t>
            </a:r>
            <a:r>
              <a:rPr spc="-15" dirty="0"/>
              <a:t>runaway co</a:t>
            </a:r>
            <a:r>
              <a:rPr spc="-20" dirty="0"/>
              <a:t>mm</a:t>
            </a:r>
            <a:r>
              <a:rPr spc="-15" dirty="0"/>
              <a:t>ents</a:t>
            </a:r>
            <a:r>
              <a:rPr dirty="0"/>
              <a:t> </a:t>
            </a:r>
            <a:r>
              <a:rPr spc="-20" dirty="0"/>
              <a:t>o</a:t>
            </a:r>
            <a:r>
              <a:rPr spc="-15" dirty="0"/>
              <a:t>ugh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recei</a:t>
            </a:r>
            <a:r>
              <a:rPr spc="-10" dirty="0"/>
              <a:t>v</a:t>
            </a:r>
            <a:r>
              <a:rPr spc="-15" dirty="0"/>
              <a:t>e special</a:t>
            </a:r>
            <a:r>
              <a:rPr spc="-10" dirty="0"/>
              <a:t> </a:t>
            </a:r>
            <a:r>
              <a:rPr spc="-15" dirty="0"/>
              <a:t>error</a:t>
            </a:r>
            <a:r>
              <a:rPr dirty="0"/>
              <a:t> </a:t>
            </a:r>
            <a:r>
              <a:rPr spc="-10" dirty="0"/>
              <a:t>messages.</a:t>
            </a:r>
          </a:p>
          <a:p>
            <a:pPr marL="378460" marR="10795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pc="-15" dirty="0"/>
              <a:t>Ja</a:t>
            </a:r>
            <a:r>
              <a:rPr spc="-10" dirty="0"/>
              <a:t>v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0" dirty="0"/>
              <a:t>st</a:t>
            </a:r>
            <a:r>
              <a:rPr spc="-25" dirty="0"/>
              <a:t>r</a:t>
            </a:r>
            <a:r>
              <a:rPr spc="-10" dirty="0"/>
              <a:t>ing</a:t>
            </a:r>
            <a:r>
              <a:rPr spc="-15" dirty="0"/>
              <a:t>s</a:t>
            </a:r>
            <a:r>
              <a:rPr spc="-5" dirty="0"/>
              <a:t> </a:t>
            </a:r>
            <a:r>
              <a:rPr spc="-20" dirty="0"/>
              <a:t>m</a:t>
            </a:r>
            <a:r>
              <a:rPr spc="-15" dirty="0"/>
              <a:t>ay</a:t>
            </a:r>
            <a:r>
              <a:rPr spc="-5" dirty="0"/>
              <a:t> </a:t>
            </a:r>
            <a:r>
              <a:rPr spc="-15" dirty="0"/>
              <a:t>not</a:t>
            </a:r>
            <a:r>
              <a:rPr spc="-5" dirty="0"/>
              <a:t> </a:t>
            </a:r>
            <a:r>
              <a:rPr spc="-15" dirty="0"/>
              <a:t>cro</a:t>
            </a:r>
            <a:r>
              <a:rPr spc="-10" dirty="0"/>
              <a:t>s</a:t>
            </a:r>
            <a:r>
              <a:rPr spc="-15" dirty="0"/>
              <a:t>s</a:t>
            </a:r>
            <a:r>
              <a:rPr spc="-5" dirty="0"/>
              <a:t> </a:t>
            </a:r>
            <a:r>
              <a:rPr spc="-10" dirty="0"/>
              <a:t>l</a:t>
            </a:r>
            <a:r>
              <a:rPr spc="-20" dirty="0"/>
              <a:t>i</a:t>
            </a:r>
            <a:r>
              <a:rPr spc="-15" dirty="0"/>
              <a:t>ne</a:t>
            </a:r>
            <a:r>
              <a:rPr spc="-10" dirty="0"/>
              <a:t> </a:t>
            </a:r>
            <a:r>
              <a:rPr spc="-25" dirty="0"/>
              <a:t>bou</a:t>
            </a:r>
            <a:r>
              <a:rPr spc="-5" dirty="0"/>
              <a:t>n</a:t>
            </a:r>
            <a:r>
              <a:rPr spc="-25" dirty="0"/>
              <a:t>d</a:t>
            </a:r>
            <a:r>
              <a:rPr spc="-10" dirty="0"/>
              <a:t>a</a:t>
            </a:r>
            <a:r>
              <a:rPr spc="-20" dirty="0"/>
              <a:t>rie</a:t>
            </a:r>
            <a:r>
              <a:rPr spc="-5" dirty="0"/>
              <a:t>s</a:t>
            </a:r>
            <a:r>
              <a:rPr spc="-10" dirty="0"/>
              <a:t>,</a:t>
            </a:r>
            <a:r>
              <a:rPr spc="-165" dirty="0"/>
              <a:t> </a:t>
            </a:r>
            <a:r>
              <a:rPr spc="-5" dirty="0"/>
              <a:t>s</a:t>
            </a:r>
            <a:r>
              <a:rPr spc="-20" dirty="0"/>
              <a:t>o</a:t>
            </a:r>
            <a:r>
              <a:rPr spc="-160" dirty="0"/>
              <a:t> </a:t>
            </a:r>
            <a:r>
              <a:rPr spc="-15" dirty="0"/>
              <a:t>a</a:t>
            </a:r>
            <a:r>
              <a:rPr spc="-155" dirty="0"/>
              <a:t> </a:t>
            </a:r>
            <a:r>
              <a:rPr spc="-20" dirty="0"/>
              <a:t>r</a:t>
            </a:r>
            <a:r>
              <a:rPr spc="-10" dirty="0"/>
              <a:t>u</a:t>
            </a:r>
            <a:r>
              <a:rPr spc="-20" dirty="0"/>
              <a:t>n</a:t>
            </a:r>
            <a:r>
              <a:rPr spc="-10" dirty="0"/>
              <a:t>a</a:t>
            </a:r>
            <a:r>
              <a:rPr spc="-20" dirty="0"/>
              <a:t>way</a:t>
            </a:r>
            <a:r>
              <a:rPr spc="-170" dirty="0"/>
              <a:t> </a:t>
            </a:r>
            <a:r>
              <a:rPr spc="-5" dirty="0"/>
              <a:t>s</a:t>
            </a:r>
            <a:r>
              <a:rPr spc="-10" dirty="0"/>
              <a:t>t</a:t>
            </a:r>
            <a:r>
              <a:rPr spc="-15" dirty="0"/>
              <a:t>ri</a:t>
            </a:r>
            <a:r>
              <a:rPr spc="-10" dirty="0"/>
              <a:t>n</a:t>
            </a:r>
            <a:r>
              <a:rPr spc="-20" dirty="0"/>
              <a:t>g</a:t>
            </a:r>
            <a:r>
              <a:rPr spc="-160" dirty="0"/>
              <a:t> </a:t>
            </a:r>
            <a:r>
              <a:rPr spc="-20" dirty="0"/>
              <a:t>is detected</a:t>
            </a:r>
            <a:r>
              <a:rPr spc="10" dirty="0"/>
              <a:t> </a:t>
            </a:r>
            <a:r>
              <a:rPr spc="-20" dirty="0"/>
              <a:t>w</a:t>
            </a:r>
            <a:r>
              <a:rPr spc="-10" dirty="0"/>
              <a:t>h</a:t>
            </a:r>
            <a:r>
              <a:rPr spc="-20" dirty="0"/>
              <a:t>en</a:t>
            </a:r>
            <a:r>
              <a:rPr spc="10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</a:t>
            </a:r>
            <a:r>
              <a:rPr spc="-10" dirty="0"/>
              <a:t>n</a:t>
            </a:r>
            <a:r>
              <a:rPr spc="-20" dirty="0"/>
              <a:t>d</a:t>
            </a:r>
            <a:r>
              <a:rPr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line</a:t>
            </a:r>
            <a:r>
              <a:rPr dirty="0"/>
              <a:t> </a:t>
            </a:r>
            <a:r>
              <a:rPr spc="-15" dirty="0"/>
              <a:t>is read</a:t>
            </a:r>
            <a:r>
              <a:rPr dirty="0"/>
              <a:t> </a:t>
            </a:r>
            <a:r>
              <a:rPr spc="-10" dirty="0"/>
              <a:t>withi</a:t>
            </a:r>
            <a:r>
              <a:rPr spc="-20" dirty="0"/>
              <a:t>n</a:t>
            </a:r>
            <a:r>
              <a:rPr spc="-10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string</a:t>
            </a:r>
            <a:r>
              <a:rPr spc="-5" dirty="0"/>
              <a:t> </a:t>
            </a:r>
            <a:r>
              <a:rPr spc="-15" dirty="0"/>
              <a:t>body.</a:t>
            </a:r>
          </a:p>
          <a:p>
            <a:pPr marL="378460" marR="5080">
              <a:lnSpc>
                <a:spcPts val="2700"/>
              </a:lnSpc>
            </a:pPr>
            <a:r>
              <a:rPr spc="-15" dirty="0"/>
              <a:t>Ordinary</a:t>
            </a:r>
            <a:r>
              <a:rPr spc="-5" dirty="0"/>
              <a:t> </a:t>
            </a:r>
            <a:r>
              <a:rPr spc="-15" dirty="0"/>
              <a:t>recovery</a:t>
            </a:r>
            <a:r>
              <a:rPr spc="-5" dirty="0"/>
              <a:t> </a:t>
            </a:r>
            <a:r>
              <a:rPr spc="-15" dirty="0"/>
              <a:t>rules</a:t>
            </a:r>
            <a:r>
              <a:rPr dirty="0"/>
              <a:t> </a:t>
            </a:r>
            <a:r>
              <a:rPr spc="-15" dirty="0"/>
              <a:t>are</a:t>
            </a:r>
            <a:r>
              <a:rPr spc="-10" dirty="0"/>
              <a:t> </a:t>
            </a:r>
            <a:r>
              <a:rPr spc="-20" dirty="0"/>
              <a:t>i</a:t>
            </a:r>
            <a:r>
              <a:rPr spc="-10" dirty="0"/>
              <a:t>n</a:t>
            </a:r>
            <a:r>
              <a:rPr spc="-15" dirty="0"/>
              <a:t>appropriate</a:t>
            </a:r>
            <a:r>
              <a:rPr spc="-5"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15" dirty="0"/>
              <a:t>this</a:t>
            </a:r>
            <a:r>
              <a:rPr dirty="0"/>
              <a:t> </a:t>
            </a:r>
            <a:r>
              <a:rPr spc="-15" dirty="0"/>
              <a:t>error.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-10" dirty="0"/>
              <a:t> </a:t>
            </a:r>
            <a:r>
              <a:rPr spc="-20" dirty="0"/>
              <a:t>particular</a:t>
            </a:r>
            <a:r>
              <a:rPr spc="-10" dirty="0"/>
              <a:t>,</a:t>
            </a:r>
            <a:r>
              <a:rPr spc="20" dirty="0"/>
              <a:t> </a:t>
            </a:r>
            <a:r>
              <a:rPr spc="-20" dirty="0"/>
              <a:t>deleting</a:t>
            </a:r>
            <a:r>
              <a:rPr spc="1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first cha</a:t>
            </a:r>
            <a:r>
              <a:rPr spc="-25" dirty="0"/>
              <a:t>r</a:t>
            </a:r>
            <a:r>
              <a:rPr spc="-15" dirty="0"/>
              <a:t>acter</a:t>
            </a:r>
            <a:r>
              <a:rPr dirty="0"/>
              <a:t> </a:t>
            </a:r>
            <a:r>
              <a:rPr spc="-10" dirty="0"/>
              <a:t>(t</a:t>
            </a:r>
            <a:r>
              <a:rPr spc="-15" dirty="0"/>
              <a:t>he</a:t>
            </a:r>
            <a:r>
              <a:rPr dirty="0"/>
              <a:t> </a:t>
            </a:r>
            <a:r>
              <a:rPr spc="-20" dirty="0"/>
              <a:t>do</a:t>
            </a:r>
            <a:r>
              <a:rPr spc="-15" dirty="0"/>
              <a:t>uble</a:t>
            </a:r>
            <a:r>
              <a:rPr dirty="0"/>
              <a:t> </a:t>
            </a:r>
            <a:r>
              <a:rPr spc="-20" dirty="0"/>
              <a:t>q</a:t>
            </a:r>
            <a:r>
              <a:rPr spc="-15" dirty="0"/>
              <a:t>uote character)</a:t>
            </a:r>
            <a:r>
              <a:rPr spc="-210"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215" dirty="0"/>
              <a:t> </a:t>
            </a:r>
            <a:r>
              <a:rPr spc="-15" dirty="0"/>
              <a:t>re</a:t>
            </a:r>
            <a:r>
              <a:rPr spc="-5" dirty="0"/>
              <a:t>s</a:t>
            </a:r>
            <a:r>
              <a:rPr spc="-10" dirty="0"/>
              <a:t>t</a:t>
            </a:r>
            <a:r>
              <a:rPr spc="-20" dirty="0"/>
              <a:t>arting</a:t>
            </a:r>
            <a:r>
              <a:rPr spc="-210" dirty="0"/>
              <a:t> </a:t>
            </a:r>
            <a:r>
              <a:rPr spc="-15" dirty="0"/>
              <a:t>sca</a:t>
            </a:r>
            <a:r>
              <a:rPr spc="-10" dirty="0"/>
              <a:t>n</a:t>
            </a:r>
            <a:r>
              <a:rPr spc="-15" dirty="0"/>
              <a:t>ning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z="2700" i="1" spc="-85" dirty="0">
                <a:latin typeface="Lucida Sans"/>
                <a:cs typeface="Lucida Sans"/>
              </a:rPr>
              <a:t>bad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pc="-15" dirty="0"/>
              <a:t>decision.</a:t>
            </a:r>
            <a:endParaRPr sz="2700" dirty="0">
              <a:latin typeface="Lucida Sans"/>
              <a:cs typeface="Lucida Sans"/>
            </a:endParaRPr>
          </a:p>
          <a:p>
            <a:pPr marL="378460" marR="410845">
              <a:lnSpc>
                <a:spcPts val="2700"/>
              </a:lnSpc>
              <a:spcBef>
                <a:spcPts val="800"/>
              </a:spcBef>
            </a:pPr>
            <a:r>
              <a:rPr spc="-10" dirty="0"/>
              <a:t>It will</a:t>
            </a:r>
            <a:r>
              <a:rPr spc="-5" dirty="0"/>
              <a:t> </a:t>
            </a:r>
            <a:r>
              <a:rPr spc="-15" dirty="0"/>
              <a:t>almost</a:t>
            </a:r>
            <a:r>
              <a:rPr spc="5" dirty="0"/>
              <a:t> </a:t>
            </a:r>
            <a:r>
              <a:rPr spc="-15" dirty="0"/>
              <a:t>c</a:t>
            </a:r>
            <a:r>
              <a:rPr spc="-20" dirty="0"/>
              <a:t>e</a:t>
            </a:r>
            <a:r>
              <a:rPr spc="-15" dirty="0"/>
              <a:t>rta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0" dirty="0"/>
              <a:t>l</a:t>
            </a:r>
            <a:r>
              <a:rPr spc="-15" dirty="0"/>
              <a:t>y</a:t>
            </a:r>
            <a:r>
              <a:rPr dirty="0"/>
              <a:t> </a:t>
            </a:r>
            <a:r>
              <a:rPr spc="-20" dirty="0"/>
              <a:t>l</a:t>
            </a:r>
            <a:r>
              <a:rPr spc="-10" dirty="0"/>
              <a:t>e</a:t>
            </a:r>
            <a:r>
              <a:rPr spc="-20" dirty="0"/>
              <a:t>ad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a ca</a:t>
            </a:r>
            <a:r>
              <a:rPr spc="-5" dirty="0"/>
              <a:t>s</a:t>
            </a:r>
            <a:r>
              <a:rPr spc="-15" dirty="0"/>
              <a:t>cade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50" dirty="0"/>
              <a:t>“</a:t>
            </a:r>
            <a:r>
              <a:rPr spc="-15" dirty="0"/>
              <a:t>fal</a:t>
            </a:r>
            <a:r>
              <a:rPr spc="-10" dirty="0"/>
              <a:t>s</a:t>
            </a:r>
            <a:r>
              <a:rPr spc="-20" dirty="0"/>
              <a:t>e</a:t>
            </a:r>
            <a:r>
              <a:rPr spc="-10" dirty="0"/>
              <a:t>”</a:t>
            </a:r>
            <a:r>
              <a:rPr spc="60" dirty="0"/>
              <a:t> </a:t>
            </a:r>
            <a:r>
              <a:rPr spc="-15" dirty="0"/>
              <a:t>errors</a:t>
            </a:r>
            <a:r>
              <a:rPr dirty="0"/>
              <a:t> </a:t>
            </a:r>
            <a:r>
              <a:rPr spc="-15" dirty="0"/>
              <a:t>as</a:t>
            </a:r>
            <a:r>
              <a:rPr spc="10" dirty="0"/>
              <a:t> </a:t>
            </a:r>
            <a:r>
              <a:rPr spc="-10" dirty="0"/>
              <a:t>th</a:t>
            </a:r>
            <a:r>
              <a:rPr spc="-15" dirty="0"/>
              <a:t>e string</a:t>
            </a:r>
            <a:r>
              <a:rPr dirty="0"/>
              <a:t> </a:t>
            </a:r>
            <a:r>
              <a:rPr spc="-15" dirty="0"/>
              <a:t>text</a:t>
            </a:r>
            <a:r>
              <a:rPr spc="-5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inappropriately scanned</a:t>
            </a:r>
            <a:r>
              <a:rPr spc="-5" dirty="0"/>
              <a:t> </a:t>
            </a:r>
            <a:r>
              <a:rPr spc="-15" dirty="0"/>
              <a:t>as</a:t>
            </a:r>
            <a:r>
              <a:rPr dirty="0"/>
              <a:t> </a:t>
            </a:r>
            <a:r>
              <a:rPr spc="-15" dirty="0"/>
              <a:t>ordinary</a:t>
            </a:r>
            <a:r>
              <a:rPr spc="5" dirty="0"/>
              <a:t> </a:t>
            </a:r>
            <a:r>
              <a:rPr spc="-15" dirty="0"/>
              <a:t>input.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426075" cy="675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One way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han</a:t>
            </a:r>
            <a:r>
              <a:rPr sz="2600" spc="-15" dirty="0">
                <a:latin typeface="Lucida Sans"/>
                <a:cs typeface="Lucida Sans"/>
              </a:rPr>
              <a:t>dle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runaway strings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fine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700" i="1" spc="-125" dirty="0">
                <a:latin typeface="Lucida Sans"/>
                <a:cs typeface="Lucida Sans"/>
              </a:rPr>
              <a:t>error</a:t>
            </a:r>
            <a:r>
              <a:rPr sz="2700" i="1" spc="-170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toke</a:t>
            </a:r>
            <a:r>
              <a:rPr sz="2700" i="1" spc="-2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3020" rIns="0" bIns="0" rtlCol="0">
            <a:spAutoFit/>
          </a:bodyPr>
          <a:lstStyle/>
          <a:p>
            <a:pPr marL="378460" marR="5080">
              <a:lnSpc>
                <a:spcPts val="2700"/>
              </a:lnSpc>
            </a:pPr>
            <a:r>
              <a:rPr spc="-20" dirty="0"/>
              <a:t>An </a:t>
            </a:r>
            <a:r>
              <a:rPr spc="-15" dirty="0"/>
              <a:t>error token is</a:t>
            </a:r>
            <a:r>
              <a:rPr spc="10" dirty="0"/>
              <a:t> </a:t>
            </a:r>
            <a:r>
              <a:rPr sz="2700" i="1" spc="-30" dirty="0">
                <a:latin typeface="Lucida Sans"/>
                <a:cs typeface="Lucida Sans"/>
              </a:rPr>
              <a:t>no</a:t>
            </a:r>
            <a:r>
              <a:rPr sz="2700" i="1" spc="-25" dirty="0">
                <a:latin typeface="Lucida Sans"/>
                <a:cs typeface="Lucida Sans"/>
              </a:rPr>
              <a:t>t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va</a:t>
            </a:r>
            <a:r>
              <a:rPr spc="-20" dirty="0"/>
              <a:t>l</a:t>
            </a:r>
            <a:r>
              <a:rPr spc="-5" dirty="0"/>
              <a:t>i</a:t>
            </a:r>
            <a:r>
              <a:rPr spc="-20" dirty="0"/>
              <a:t>d</a:t>
            </a:r>
            <a:r>
              <a:rPr spc="-15" dirty="0"/>
              <a:t> token;</a:t>
            </a:r>
            <a:r>
              <a:rPr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never</a:t>
            </a:r>
            <a:r>
              <a:rPr spc="-5" dirty="0"/>
              <a:t> </a:t>
            </a:r>
            <a:r>
              <a:rPr spc="-15" dirty="0"/>
              <a:t>returned</a:t>
            </a:r>
            <a:r>
              <a:rPr spc="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the</a:t>
            </a:r>
            <a:r>
              <a:rPr spc="-10" dirty="0"/>
              <a:t> </a:t>
            </a:r>
            <a:r>
              <a:rPr spc="-20" dirty="0"/>
              <a:t>par</a:t>
            </a:r>
            <a:r>
              <a:rPr spc="-5" dirty="0"/>
              <a:t>s</a:t>
            </a:r>
            <a:r>
              <a:rPr spc="-20" dirty="0"/>
              <a:t>er</a:t>
            </a:r>
            <a:r>
              <a:rPr spc="-10" dirty="0"/>
              <a:t>.</a:t>
            </a:r>
            <a:r>
              <a:rPr dirty="0"/>
              <a:t> </a:t>
            </a:r>
            <a:r>
              <a:rPr spc="-20" dirty="0"/>
              <a:t>Rather</a:t>
            </a:r>
            <a:r>
              <a:rPr spc="-10" dirty="0"/>
              <a:t>,</a:t>
            </a:r>
            <a:r>
              <a:rPr spc="10"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is</a:t>
            </a:r>
            <a:r>
              <a:rPr spc="10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z="2700" i="1" spc="-100" dirty="0">
                <a:latin typeface="Lucida Sans"/>
                <a:cs typeface="Lucida Sans"/>
              </a:rPr>
              <a:t>pattern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pc="-5" dirty="0"/>
              <a:t>f</a:t>
            </a:r>
            <a:r>
              <a:rPr spc="-30" dirty="0"/>
              <a:t>o</a:t>
            </a:r>
            <a:r>
              <a:rPr spc="-15" dirty="0"/>
              <a:t>r an</a:t>
            </a:r>
            <a:r>
              <a:rPr dirty="0"/>
              <a:t> </a:t>
            </a:r>
            <a:r>
              <a:rPr spc="-15" dirty="0"/>
              <a:t>error</a:t>
            </a:r>
            <a:r>
              <a:rPr spc="-5" dirty="0"/>
              <a:t> </a:t>
            </a:r>
            <a:r>
              <a:rPr spc="-20" dirty="0"/>
              <a:t>con</a:t>
            </a:r>
            <a:r>
              <a:rPr spc="-10" dirty="0"/>
              <a:t>d</a:t>
            </a:r>
            <a:r>
              <a:rPr spc="-15" dirty="0"/>
              <a:t>ition</a:t>
            </a:r>
            <a:r>
              <a:rPr dirty="0"/>
              <a:t> </a:t>
            </a:r>
            <a:r>
              <a:rPr spc="-15" dirty="0"/>
              <a:t>that</a:t>
            </a:r>
            <a:r>
              <a:rPr spc="-5" dirty="0"/>
              <a:t> </a:t>
            </a:r>
            <a:r>
              <a:rPr spc="-15" dirty="0"/>
              <a:t>needs</a:t>
            </a:r>
            <a:r>
              <a:rPr spc="-10" dirty="0"/>
              <a:t> speci</a:t>
            </a:r>
            <a:r>
              <a:rPr spc="-25" dirty="0"/>
              <a:t>a</a:t>
            </a:r>
            <a:r>
              <a:rPr spc="-10" dirty="0"/>
              <a:t>l</a:t>
            </a:r>
            <a:r>
              <a:rPr spc="-200" dirty="0"/>
              <a:t> </a:t>
            </a:r>
            <a:r>
              <a:rPr spc="-15" dirty="0"/>
              <a:t>h</a:t>
            </a:r>
            <a:r>
              <a:rPr spc="-25" dirty="0"/>
              <a:t>a</a:t>
            </a:r>
            <a:r>
              <a:rPr spc="-10" dirty="0"/>
              <a:t>ndl</a:t>
            </a:r>
            <a:r>
              <a:rPr spc="-20" dirty="0"/>
              <a:t>i</a:t>
            </a:r>
            <a:r>
              <a:rPr spc="-15" dirty="0"/>
              <a:t>ng</a:t>
            </a:r>
            <a:r>
              <a:rPr spc="-10" dirty="0"/>
              <a:t>.</a:t>
            </a:r>
            <a:r>
              <a:rPr spc="-210" dirty="0"/>
              <a:t> </a:t>
            </a:r>
            <a:r>
              <a:rPr spc="-20" dirty="0"/>
              <a:t>We</a:t>
            </a:r>
            <a:r>
              <a:rPr spc="-195" dirty="0"/>
              <a:t> </a:t>
            </a:r>
            <a:r>
              <a:rPr spc="-25" dirty="0"/>
              <a:t>c</a:t>
            </a:r>
            <a:r>
              <a:rPr spc="-10" dirty="0"/>
              <a:t>a</a:t>
            </a:r>
            <a:r>
              <a:rPr spc="-20" dirty="0"/>
              <a:t>n</a:t>
            </a:r>
            <a:r>
              <a:rPr spc="-195" dirty="0"/>
              <a:t> </a:t>
            </a:r>
            <a:r>
              <a:rPr spc="-15" dirty="0"/>
              <a:t>define</a:t>
            </a:r>
            <a:r>
              <a:rPr spc="-210" dirty="0"/>
              <a:t> </a:t>
            </a:r>
            <a:r>
              <a:rPr spc="-20" dirty="0"/>
              <a:t>an</a:t>
            </a:r>
            <a:r>
              <a:rPr spc="-15" dirty="0"/>
              <a:t> error</a:t>
            </a:r>
            <a:r>
              <a:rPr dirty="0"/>
              <a:t> </a:t>
            </a:r>
            <a:r>
              <a:rPr spc="-15" dirty="0"/>
              <a:t>token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15" dirty="0"/>
              <a:t>represents</a:t>
            </a:r>
            <a:r>
              <a:rPr spc="5" dirty="0"/>
              <a:t> </a:t>
            </a:r>
            <a:r>
              <a:rPr spc="-15" dirty="0"/>
              <a:t>a str</a:t>
            </a:r>
            <a:r>
              <a:rPr spc="-20" dirty="0"/>
              <a:t>ing</a:t>
            </a:r>
            <a:r>
              <a:rPr dirty="0"/>
              <a:t> </a:t>
            </a:r>
            <a:r>
              <a:rPr spc="-15" dirty="0"/>
              <a:t>termi</a:t>
            </a:r>
            <a:r>
              <a:rPr spc="-10" dirty="0"/>
              <a:t>n</a:t>
            </a:r>
            <a:r>
              <a:rPr spc="-15" dirty="0"/>
              <a:t>ated</a:t>
            </a:r>
            <a:r>
              <a:rPr spc="5" dirty="0"/>
              <a:t> </a:t>
            </a:r>
            <a:r>
              <a:rPr spc="-15" dirty="0"/>
              <a:t>by</a:t>
            </a:r>
            <a:r>
              <a:rPr dirty="0"/>
              <a:t> </a:t>
            </a:r>
            <a:r>
              <a:rPr spc="-20" dirty="0"/>
              <a:t>an</a:t>
            </a:r>
            <a:r>
              <a:rPr spc="5" dirty="0"/>
              <a:t> </a:t>
            </a:r>
            <a:r>
              <a:rPr spc="-20" dirty="0"/>
              <a:t>end</a:t>
            </a:r>
            <a:r>
              <a:rPr dirty="0"/>
              <a:t> </a:t>
            </a:r>
            <a:r>
              <a:rPr spc="-15" dirty="0"/>
              <a:t>of line</a:t>
            </a:r>
            <a:r>
              <a:rPr dirty="0"/>
              <a:t> </a:t>
            </a:r>
            <a:r>
              <a:rPr spc="-15" dirty="0"/>
              <a:t>rather</a:t>
            </a:r>
            <a:r>
              <a:rPr spc="5" dirty="0"/>
              <a:t> </a:t>
            </a:r>
            <a:r>
              <a:rPr spc="-15" dirty="0"/>
              <a:t>than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double</a:t>
            </a:r>
            <a:r>
              <a:rPr spc="5" dirty="0"/>
              <a:t> </a:t>
            </a:r>
            <a:r>
              <a:rPr spc="-15" dirty="0"/>
              <a:t>quote cha</a:t>
            </a:r>
            <a:r>
              <a:rPr spc="-20" dirty="0"/>
              <a:t>r</a:t>
            </a:r>
            <a:r>
              <a:rPr spc="-15" dirty="0"/>
              <a:t>acter.</a:t>
            </a:r>
            <a:endParaRPr sz="2700" dirty="0">
              <a:latin typeface="Lucida Sans"/>
              <a:cs typeface="Lucida Sans"/>
            </a:endParaRPr>
          </a:p>
          <a:p>
            <a:pPr marL="378460" marR="20320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For a valid</a:t>
            </a:r>
            <a:r>
              <a:rPr spc="-10" dirty="0"/>
              <a:t> </a:t>
            </a:r>
            <a:r>
              <a:rPr spc="-15" dirty="0"/>
              <a:t>string,</a:t>
            </a:r>
            <a:r>
              <a:rPr spc="-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which internal</a:t>
            </a:r>
            <a:r>
              <a:rPr dirty="0"/>
              <a:t> </a:t>
            </a:r>
            <a:r>
              <a:rPr spc="-15" dirty="0"/>
              <a:t>double</a:t>
            </a:r>
            <a:r>
              <a:rPr spc="5" dirty="0"/>
              <a:t> </a:t>
            </a:r>
            <a:r>
              <a:rPr spc="-15" dirty="0"/>
              <a:t>quotes</a:t>
            </a:r>
            <a:r>
              <a:rPr spc="10"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-15" dirty="0"/>
              <a:t>back slashes</a:t>
            </a:r>
            <a:r>
              <a:rPr spc="-100" dirty="0"/>
              <a:t> </a:t>
            </a:r>
            <a:r>
              <a:rPr spc="-15" dirty="0"/>
              <a:t>are</a:t>
            </a:r>
            <a:r>
              <a:rPr spc="-95" dirty="0"/>
              <a:t> </a:t>
            </a:r>
            <a:r>
              <a:rPr spc="-15" dirty="0"/>
              <a:t>esca</a:t>
            </a:r>
            <a:r>
              <a:rPr spc="-10" dirty="0"/>
              <a:t>p</a:t>
            </a:r>
            <a:r>
              <a:rPr spc="-20" dirty="0"/>
              <a:t>ed</a:t>
            </a:r>
            <a:r>
              <a:rPr spc="-100" dirty="0"/>
              <a:t> </a:t>
            </a:r>
            <a:r>
              <a:rPr spc="-15" dirty="0"/>
              <a:t>(and</a:t>
            </a:r>
            <a:r>
              <a:rPr spc="-85" dirty="0"/>
              <a:t> </a:t>
            </a:r>
            <a:r>
              <a:rPr spc="-20" dirty="0"/>
              <a:t>no</a:t>
            </a:r>
            <a:r>
              <a:rPr spc="-100" dirty="0"/>
              <a:t> </a:t>
            </a:r>
            <a:r>
              <a:rPr spc="-20" dirty="0"/>
              <a:t>other</a:t>
            </a:r>
            <a:r>
              <a:rPr spc="-15" dirty="0"/>
              <a:t> escaped</a:t>
            </a:r>
            <a:r>
              <a:rPr spc="5" dirty="0"/>
              <a:t> </a:t>
            </a:r>
            <a:r>
              <a:rPr spc="-15" dirty="0"/>
              <a:t>characters</a:t>
            </a:r>
            <a:r>
              <a:rPr spc="10" dirty="0"/>
              <a:t> </a:t>
            </a:r>
            <a:r>
              <a:rPr spc="-15" dirty="0"/>
              <a:t>are</a:t>
            </a:r>
            <a:r>
              <a:rPr spc="5" dirty="0"/>
              <a:t> </a:t>
            </a:r>
            <a:r>
              <a:rPr spc="-15" dirty="0"/>
              <a:t>allowed),</a:t>
            </a:r>
            <a:r>
              <a:rPr spc="-10" dirty="0"/>
              <a:t> </a:t>
            </a:r>
            <a:r>
              <a:rPr spc="-15" dirty="0"/>
              <a:t>we</a:t>
            </a:r>
            <a:r>
              <a:rPr spc="-5" dirty="0"/>
              <a:t> </a:t>
            </a:r>
            <a:r>
              <a:rPr spc="-10" dirty="0"/>
              <a:t>c</a:t>
            </a:r>
            <a:r>
              <a:rPr spc="-20" dirty="0"/>
              <a:t>an</a:t>
            </a:r>
            <a:r>
              <a:rPr spc="5" dirty="0"/>
              <a:t> </a:t>
            </a:r>
            <a:r>
              <a:rPr spc="-10" dirty="0"/>
              <a:t>use</a:t>
            </a:r>
          </a:p>
          <a:p>
            <a:pPr marL="378460">
              <a:lnSpc>
                <a:spcPct val="100000"/>
              </a:lnSpc>
              <a:spcBef>
                <a:spcPts val="390"/>
              </a:spcBef>
              <a:tabLst>
                <a:tab pos="744220" algn="l"/>
                <a:tab pos="5021580" algn="l"/>
              </a:tabLst>
            </a:pPr>
            <a:r>
              <a:rPr sz="2800" b="1" spc="-15" dirty="0">
                <a:latin typeface="Arial"/>
                <a:cs typeface="Arial"/>
              </a:rPr>
              <a:t>"	</a:t>
            </a:r>
            <a:r>
              <a:rPr sz="2800" b="1" spc="-10" dirty="0">
                <a:latin typeface="Arial"/>
                <a:cs typeface="Arial"/>
              </a:rPr>
              <a:t>(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Not(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"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|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Eol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|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\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)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|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\"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|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\\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)*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15" dirty="0">
                <a:latin typeface="Arial"/>
                <a:cs typeface="Arial"/>
              </a:rPr>
              <a:t>"</a:t>
            </a:r>
            <a:endParaRPr sz="2800" dirty="0">
              <a:latin typeface="Arial"/>
              <a:cs typeface="Arial"/>
            </a:endParaRPr>
          </a:p>
          <a:p>
            <a:pPr marL="378460">
              <a:lnSpc>
                <a:spcPct val="100000"/>
              </a:lnSpc>
              <a:spcBef>
                <a:spcPts val="509"/>
              </a:spcBef>
            </a:pPr>
            <a:r>
              <a:rPr spc="-20" dirty="0"/>
              <a:t>Fo</a:t>
            </a:r>
            <a:r>
              <a:rPr spc="-15" dirty="0"/>
              <a:t>r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r</a:t>
            </a:r>
            <a:r>
              <a:rPr spc="-10" dirty="0"/>
              <a:t>u</a:t>
            </a:r>
            <a:r>
              <a:rPr spc="-20" dirty="0"/>
              <a:t>n</a:t>
            </a:r>
            <a:r>
              <a:rPr spc="-10" dirty="0"/>
              <a:t>a</a:t>
            </a:r>
            <a:r>
              <a:rPr spc="-20" dirty="0"/>
              <a:t>way</a:t>
            </a:r>
            <a:r>
              <a:rPr spc="-5" dirty="0"/>
              <a:t> </a:t>
            </a:r>
            <a:r>
              <a:rPr spc="-15" dirty="0"/>
              <a:t>strin</a:t>
            </a:r>
            <a:r>
              <a:rPr spc="-20" dirty="0"/>
              <a:t>g</a:t>
            </a:r>
            <a:r>
              <a:rPr spc="5" dirty="0"/>
              <a:t> </a:t>
            </a:r>
            <a:r>
              <a:rPr spc="-20" dirty="0"/>
              <a:t>we</a:t>
            </a:r>
            <a:r>
              <a:rPr dirty="0"/>
              <a:t> </a:t>
            </a:r>
            <a:r>
              <a:rPr spc="-15" dirty="0"/>
              <a:t>use</a:t>
            </a:r>
          </a:p>
          <a:p>
            <a:pPr marL="378460">
              <a:lnSpc>
                <a:spcPct val="100000"/>
              </a:lnSpc>
              <a:spcBef>
                <a:spcPts val="409"/>
              </a:spcBef>
              <a:tabLst>
                <a:tab pos="744220" algn="l"/>
                <a:tab pos="5021580" algn="l"/>
              </a:tabLst>
            </a:pPr>
            <a:r>
              <a:rPr sz="2800" b="1" spc="-15" dirty="0">
                <a:latin typeface="Arial"/>
                <a:cs typeface="Arial"/>
              </a:rPr>
              <a:t>"	</a:t>
            </a:r>
            <a:r>
              <a:rPr sz="2800" b="1" spc="-10" dirty="0">
                <a:latin typeface="Arial"/>
                <a:cs typeface="Arial"/>
              </a:rPr>
              <a:t>(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Not(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"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|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Eol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|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\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)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|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\"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|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\\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)*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15" dirty="0">
                <a:latin typeface="Arial"/>
                <a:cs typeface="Arial"/>
              </a:rPr>
              <a:t>Eol</a:t>
            </a:r>
            <a:endParaRPr sz="2800" dirty="0">
              <a:latin typeface="Arial"/>
              <a:cs typeface="Arial"/>
            </a:endParaRPr>
          </a:p>
          <a:p>
            <a:pPr marL="378460">
              <a:lnSpc>
                <a:spcPts val="3090"/>
              </a:lnSpc>
              <a:spcBef>
                <a:spcPts val="500"/>
              </a:spcBef>
            </a:pPr>
            <a:r>
              <a:rPr spc="-15" dirty="0"/>
              <a:t>(</a:t>
            </a:r>
            <a:r>
              <a:rPr b="1" spc="-15" dirty="0">
                <a:latin typeface="Arial"/>
                <a:cs typeface="Arial"/>
              </a:rPr>
              <a:t>Eo</a:t>
            </a:r>
            <a:r>
              <a:rPr b="1" spc="-10" dirty="0">
                <a:latin typeface="Arial"/>
                <a:cs typeface="Arial"/>
              </a:rPr>
              <a:t>l</a:t>
            </a:r>
            <a:r>
              <a:rPr b="1" spc="95" dirty="0">
                <a:latin typeface="Arial"/>
                <a:cs typeface="Arial"/>
              </a:rPr>
              <a:t> </a:t>
            </a:r>
            <a:r>
              <a:rPr spc="-20" dirty="0"/>
              <a:t>i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20" dirty="0"/>
              <a:t>end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line</a:t>
            </a:r>
            <a:r>
              <a:rPr dirty="0"/>
              <a:t> </a:t>
            </a:r>
            <a:r>
              <a:rPr spc="-15" dirty="0"/>
              <a:t>character.)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5600" cy="6489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943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runaway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ring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recognized,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special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 message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should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issued.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Further,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endParaRPr sz="2600" dirty="0">
              <a:latin typeface="Lucida Sans"/>
              <a:cs typeface="Lucida Sans"/>
            </a:endParaRPr>
          </a:p>
          <a:p>
            <a:pPr marL="12700" marR="16510" algn="just">
              <a:lnSpc>
                <a:spcPts val="2700"/>
              </a:lnSpc>
              <a:spcBef>
                <a:spcPts val="229"/>
              </a:spcBef>
            </a:pP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repaired”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orrect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returning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ordinary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with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E</a:t>
            </a:r>
            <a:r>
              <a:rPr sz="2600" spc="-15" dirty="0">
                <a:latin typeface="Lucida Sans"/>
                <a:cs typeface="Lucida Sans"/>
              </a:rPr>
              <a:t>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double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quote.</a:t>
            </a:r>
            <a:endParaRPr sz="2600" dirty="0">
              <a:latin typeface="Lucida Sans"/>
              <a:cs typeface="Lucida Sans"/>
            </a:endParaRPr>
          </a:p>
          <a:p>
            <a:pPr marL="12700" marR="54165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repair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correct.”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closing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double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quote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truly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miss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repair</a:t>
            </a:r>
            <a:r>
              <a:rPr sz="2600" spc="-10" dirty="0">
                <a:latin typeface="Lucida Sans"/>
                <a:cs typeface="Lucida Sans"/>
              </a:rPr>
              <a:t> will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good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presen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suc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eeding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ine,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cas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pro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riat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29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xic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2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nd</a:t>
            </a:r>
            <a:r>
              <a:rPr sz="2600" spc="-24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ynt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tic</a:t>
            </a:r>
            <a:r>
              <a:rPr sz="2600" spc="-15" dirty="0">
                <a:latin typeface="Lucida Sans"/>
                <a:cs typeface="Lucida Sans"/>
              </a:rPr>
              <a:t> errors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5" dirty="0">
                <a:latin typeface="Lucida Sans"/>
                <a:cs typeface="Lucida Sans"/>
              </a:rPr>
              <a:t> follow.</a:t>
            </a:r>
            <a:endParaRPr sz="2600" dirty="0">
              <a:latin typeface="Lucida Sans"/>
              <a:cs typeface="Lucida Sans"/>
            </a:endParaRPr>
          </a:p>
          <a:p>
            <a:pPr marL="12700" marR="11430" algn="just">
              <a:lnSpc>
                <a:spcPts val="2700"/>
              </a:lnSpc>
              <a:spcBef>
                <a:spcPts val="790"/>
              </a:spcBef>
            </a:pPr>
            <a:r>
              <a:rPr sz="2600" spc="-5" dirty="0">
                <a:latin typeface="Lucida Sans"/>
                <a:cs typeface="Lucida Sans"/>
              </a:rPr>
              <a:t>Still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told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programmer</a:t>
            </a:r>
            <a:r>
              <a:rPr sz="2600" spc="-15" dirty="0">
                <a:latin typeface="Lucida Sans"/>
                <a:cs typeface="Lucida Sans"/>
              </a:rPr>
              <a:t> exactly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wha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wrong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our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primary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oal.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4330" cy="6731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In languages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 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CSX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multiline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comm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pro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erl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229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(ru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away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ents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simil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probl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m.</a:t>
            </a:r>
            <a:endParaRPr sz="2600" dirty="0">
              <a:latin typeface="Lucida Sans"/>
              <a:cs typeface="Lucida Sans"/>
            </a:endParaRPr>
          </a:p>
          <a:p>
            <a:pPr marL="12700" marR="5080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runaway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detected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until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finds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close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comment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(possibly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ot</a:t>
            </a:r>
            <a:r>
              <a:rPr sz="2600" spc="-10" dirty="0">
                <a:latin typeface="Lucida Sans"/>
                <a:cs typeface="Lucida Sans"/>
              </a:rPr>
              <a:t>he</a:t>
            </a:r>
            <a:r>
              <a:rPr sz="2600" spc="-15" dirty="0">
                <a:latin typeface="Lucida Sans"/>
                <a:cs typeface="Lucida Sans"/>
              </a:rPr>
              <a:t>r comment)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until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reached.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ia</a:t>
            </a:r>
            <a:r>
              <a:rPr sz="2600" spc="-20" dirty="0">
                <a:latin typeface="Lucida Sans"/>
                <a:cs typeface="Lucida Sans"/>
              </a:rPr>
              <a:t>l, detailed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age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ire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1714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Let’s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Pascal-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style</a:t>
            </a:r>
            <a:r>
              <a:rPr sz="2600" spc="-20" dirty="0">
                <a:latin typeface="Lucida Sans"/>
                <a:cs typeface="Lucida Sans"/>
              </a:rPr>
              <a:t> comments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gi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{</a:t>
            </a:r>
            <a:r>
              <a:rPr sz="2600" b="1" spc="-85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Comments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begin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/*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*/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a, 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ck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4664075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ascal </a:t>
            </a:r>
            <a:r>
              <a:rPr sz="2600" spc="-20" dirty="0">
                <a:latin typeface="Lucida Sans"/>
                <a:cs typeface="Lucida Sans"/>
              </a:rPr>
              <a:t>comments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 defined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quite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simply: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2916" y="1777272"/>
            <a:ext cx="1904364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  <a:tabLst>
                <a:tab pos="349250" algn="l"/>
              </a:tabLst>
            </a:pPr>
            <a:r>
              <a:rPr sz="2800" b="1" spc="-15" dirty="0">
                <a:latin typeface="Arial"/>
                <a:cs typeface="Arial"/>
              </a:rPr>
              <a:t>{	Not(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}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)*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}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78" y="2261126"/>
            <a:ext cx="5408930" cy="5635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208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terminated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Eo</a:t>
            </a:r>
            <a:r>
              <a:rPr sz="2600" b="1" spc="-25" dirty="0">
                <a:latin typeface="Arial"/>
                <a:cs typeface="Arial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use</a:t>
            </a:r>
            <a:r>
              <a:rPr sz="2600" spc="-10" dirty="0">
                <a:latin typeface="Lucida Sans"/>
                <a:cs typeface="Lucida Sans"/>
              </a:rPr>
              <a:t>d:</a:t>
            </a:r>
            <a:endParaRPr sz="2600" dirty="0">
              <a:latin typeface="Lucida Sans"/>
              <a:cs typeface="Lucida Sans"/>
            </a:endParaRPr>
          </a:p>
          <a:p>
            <a:pPr marL="236220">
              <a:lnSpc>
                <a:spcPct val="100000"/>
              </a:lnSpc>
              <a:spcBef>
                <a:spcPts val="390"/>
              </a:spcBef>
              <a:tabLst>
                <a:tab pos="573405" algn="l"/>
              </a:tabLst>
            </a:pPr>
            <a:r>
              <a:rPr sz="2800" b="1" spc="-15" dirty="0">
                <a:latin typeface="Arial"/>
                <a:cs typeface="Arial"/>
              </a:rPr>
              <a:t>{	Not(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}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)*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Eof</a:t>
            </a:r>
            <a:endParaRPr sz="2800" dirty="0">
              <a:latin typeface="Arial"/>
              <a:cs typeface="Arial"/>
            </a:endParaRPr>
          </a:p>
          <a:p>
            <a:pPr marL="12700" marR="407670">
              <a:lnSpc>
                <a:spcPct val="89700"/>
              </a:lnSpc>
              <a:spcBef>
                <a:spcPts val="93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want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ents u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expectedly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close</a:t>
            </a:r>
            <a:r>
              <a:rPr sz="2600" spc="-20" dirty="0">
                <a:latin typeface="Lucida Sans"/>
                <a:cs typeface="Lucida Sans"/>
              </a:rPr>
              <a:t> comm</a:t>
            </a:r>
            <a:r>
              <a:rPr sz="2600" spc="-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oth</a:t>
            </a:r>
            <a:r>
              <a:rPr sz="2600" spc="-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 comment:</a:t>
            </a:r>
            <a:endParaRPr sz="2600" dirty="0">
              <a:latin typeface="Lucida Sans"/>
              <a:cs typeface="Lucida Sans"/>
            </a:endParaRPr>
          </a:p>
          <a:p>
            <a:pPr marR="399415" algn="ctr">
              <a:lnSpc>
                <a:spcPts val="2800"/>
              </a:lnSpc>
              <a:spcBef>
                <a:spcPts val="20"/>
              </a:spcBef>
            </a:pPr>
            <a:r>
              <a:rPr sz="2400" b="1" spc="-5" dirty="0">
                <a:latin typeface="Courier"/>
                <a:cs typeface="Courier"/>
              </a:rPr>
              <a:t>{..</a:t>
            </a:r>
            <a:r>
              <a:rPr sz="2400" b="1" dirty="0">
                <a:latin typeface="Courier"/>
                <a:cs typeface="Courier"/>
              </a:rPr>
              <a:t>.</a:t>
            </a:r>
            <a:r>
              <a:rPr sz="2400" b="1" spc="-5" dirty="0">
                <a:latin typeface="Courier"/>
                <a:cs typeface="Courier"/>
              </a:rPr>
              <a:t> missin</a:t>
            </a:r>
            <a:r>
              <a:rPr sz="2400" b="1" dirty="0">
                <a:latin typeface="Courier"/>
                <a:cs typeface="Courier"/>
              </a:rPr>
              <a:t>g</a:t>
            </a:r>
            <a:r>
              <a:rPr sz="2400" b="1" spc="-5" dirty="0">
                <a:latin typeface="Courier"/>
                <a:cs typeface="Courier"/>
              </a:rPr>
              <a:t> clos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comment</a:t>
            </a:r>
            <a:endParaRPr sz="2400" dirty="0">
              <a:latin typeface="Courier"/>
              <a:cs typeface="Courier"/>
            </a:endParaRPr>
          </a:p>
          <a:p>
            <a:pPr marL="195580">
              <a:lnSpc>
                <a:spcPts val="2580"/>
              </a:lnSpc>
            </a:pPr>
            <a:r>
              <a:rPr sz="2400" b="1" spc="-5" dirty="0">
                <a:latin typeface="Courier"/>
                <a:cs typeface="Courier"/>
              </a:rPr>
              <a:t>..</a:t>
            </a:r>
            <a:r>
              <a:rPr sz="2400" b="1" dirty="0">
                <a:latin typeface="Courier"/>
                <a:cs typeface="Courier"/>
              </a:rPr>
              <a:t>.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norma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commen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}...</a:t>
            </a:r>
            <a:endParaRPr sz="2400" dirty="0">
              <a:latin typeface="Courier"/>
              <a:cs typeface="Courier"/>
            </a:endParaRPr>
          </a:p>
          <a:p>
            <a:pPr marL="12700" marR="8255">
              <a:lnSpc>
                <a:spcPts val="2800"/>
              </a:lnSpc>
              <a:spcBef>
                <a:spcPts val="23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issue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105" dirty="0">
                <a:latin typeface="Lucida Sans"/>
                <a:cs typeface="Lucida Sans"/>
              </a:rPr>
              <a:t>warnin</a:t>
            </a:r>
            <a:r>
              <a:rPr sz="2700" i="1" spc="-114" dirty="0">
                <a:latin typeface="Lucida Sans"/>
                <a:cs typeface="Lucida Sans"/>
              </a:rPr>
              <a:t>g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(this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</a:t>
            </a:r>
            <a:r>
              <a:rPr sz="2600" spc="-25" dirty="0">
                <a:latin typeface="Lucida Sans"/>
                <a:cs typeface="Lucida Sans"/>
              </a:rPr>
              <a:t>rm</a:t>
            </a:r>
            <a:r>
              <a:rPr sz="2600" spc="-20" dirty="0">
                <a:latin typeface="Lucida Sans"/>
                <a:cs typeface="Lucida Sans"/>
              </a:rPr>
              <a:t> 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comm</a:t>
            </a:r>
            <a:r>
              <a:rPr sz="2600" spc="-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lexicall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700"/>
              </a:lnSpc>
              <a:spcBef>
                <a:spcPts val="855"/>
              </a:spcBef>
            </a:pPr>
            <a:r>
              <a:rPr sz="2600" spc="-20" dirty="0">
                <a:latin typeface="Lucida Sans"/>
                <a:cs typeface="Lucida Sans"/>
              </a:rPr>
              <a:t>Any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ent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containing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open comment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most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proba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}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5280" cy="7124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00">
              <a:lnSpc>
                <a:spcPts val="2700"/>
              </a:lnSpc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ment definition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definitions.</a:t>
            </a:r>
            <a:endParaRPr sz="2600" dirty="0">
              <a:latin typeface="Lucida Sans"/>
              <a:cs typeface="Lucida Sans"/>
            </a:endParaRPr>
          </a:p>
          <a:p>
            <a:pPr marL="12700" marR="2159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ope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es 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warning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message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("Possible unclosed </a:t>
            </a:r>
            <a:r>
              <a:rPr sz="2600" spc="-20" dirty="0">
                <a:latin typeface="Lucida Sans"/>
                <a:cs typeface="Lucida Sans"/>
              </a:rPr>
              <a:t>comment")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printed.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use: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730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first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matches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comments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open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men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their body.</a:t>
            </a:r>
            <a:endParaRPr sz="2600" dirty="0">
              <a:latin typeface="Lucida Sans"/>
              <a:cs typeface="Lucida Sans"/>
            </a:endParaRPr>
          </a:p>
          <a:p>
            <a:pPr marL="12700" marR="32766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con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ti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ches correct,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pect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20" dirty="0">
                <a:latin typeface="Lucida Sans"/>
                <a:cs typeface="Lucida Sans"/>
              </a:rPr>
              <a:t>ain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open comment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their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body.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138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35695" y="4314531"/>
          <a:ext cx="5196705" cy="8668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997"/>
                <a:gridCol w="2383065"/>
                <a:gridCol w="2534643"/>
              </a:tblGrid>
              <a:tr h="435310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{ | } )* 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sz="2800" dirty="0">
                          <a:latin typeface="Lucida Sans"/>
                          <a:cs typeface="Lucida Sans"/>
                        </a:rPr>
                        <a:t>and</a:t>
                      </a:r>
                      <a:endParaRPr sz="2800">
                        <a:latin typeface="Lucida Sans"/>
                        <a:cs typeface="Lucida Sans"/>
                      </a:endParaRPr>
                    </a:p>
                  </a:txBody>
                  <a:tcPr marL="0" marR="0" marT="0" marB="0"/>
                </a:tc>
              </a:tr>
              <a:tr h="43155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tabLst>
                          <a:tab pos="2146300" algn="l"/>
                        </a:tabLst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(Not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( { | } 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*	{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28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ot(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{ | } 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* 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+ }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6710" cy="48237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31165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ingle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comments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f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un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CSX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terminated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Eol.</a:t>
            </a:r>
            <a:endParaRPr sz="2600" dirty="0">
              <a:latin typeface="Lucida Sans"/>
              <a:cs typeface="Lucida Sans"/>
            </a:endParaRPr>
          </a:p>
          <a:p>
            <a:pPr marL="12700" marR="13779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They </a:t>
            </a:r>
            <a:r>
              <a:rPr sz="2600" spc="-15" dirty="0">
                <a:latin typeface="Lucida Sans"/>
                <a:cs typeface="Lucida Sans"/>
              </a:rPr>
              <a:t>can fa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more</a:t>
            </a:r>
            <a:r>
              <a:rPr sz="2600" spc="-15" dirty="0">
                <a:latin typeface="Lucida Sans"/>
                <a:cs typeface="Lucida Sans"/>
              </a:rPr>
              <a:t> subtle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error—what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line has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Eol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?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solution?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10"/>
              </a:spcBef>
            </a:pPr>
            <a:r>
              <a:rPr lang="en-US" sz="2600" spc="-15" dirty="0" smtClean="0">
                <a:latin typeface="Lucida Sans"/>
                <a:cs typeface="Lucida Sans"/>
              </a:rPr>
              <a:t>Use this definition </a:t>
            </a:r>
            <a:r>
              <a:rPr sz="2600" spc="-10" dirty="0" smtClean="0">
                <a:latin typeface="Lucida Sans"/>
                <a:cs typeface="Lucida Sans"/>
              </a:rPr>
              <a:t>fo</a:t>
            </a:r>
            <a:r>
              <a:rPr sz="2600" spc="-15" dirty="0" smtClean="0">
                <a:latin typeface="Lucida Sans"/>
                <a:cs typeface="Lucida Sans"/>
              </a:rPr>
              <a:t>r</a:t>
            </a:r>
            <a:r>
              <a:rPr sz="2600" spc="-15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line comments:</a:t>
            </a:r>
            <a:endParaRPr sz="2600" dirty="0">
              <a:latin typeface="Lucida Sans"/>
              <a:cs typeface="Lucida Sans"/>
            </a:endParaRPr>
          </a:p>
          <a:p>
            <a:pPr marL="125095">
              <a:lnSpc>
                <a:spcPct val="100000"/>
              </a:lnSpc>
              <a:spcBef>
                <a:spcPts val="1145"/>
              </a:spcBef>
              <a:tabLst>
                <a:tab pos="723265" algn="l"/>
              </a:tabLst>
            </a:pPr>
            <a:r>
              <a:rPr sz="2800" spc="65" dirty="0">
                <a:latin typeface="Lucida Sans"/>
                <a:cs typeface="Lucida Sans"/>
              </a:rPr>
              <a:t>/</a:t>
            </a:r>
            <a:r>
              <a:rPr sz="2800" spc="-15" dirty="0">
                <a:latin typeface="Lucida Sans"/>
                <a:cs typeface="Lucida Sans"/>
              </a:rPr>
              <a:t>/</a:t>
            </a:r>
            <a:r>
              <a:rPr sz="2800" dirty="0">
                <a:latin typeface="Lucida Sans"/>
                <a:cs typeface="Lucida Sans"/>
              </a:rPr>
              <a:t>	</a:t>
            </a:r>
            <a:r>
              <a:rPr sz="2800" spc="-25" dirty="0">
                <a:latin typeface="Lucida Sans"/>
                <a:cs typeface="Lucida Sans"/>
              </a:rPr>
              <a:t>No</a:t>
            </a:r>
            <a:r>
              <a:rPr sz="2800" spc="-15" dirty="0">
                <a:latin typeface="Lucida Sans"/>
                <a:cs typeface="Lucida Sans"/>
              </a:rPr>
              <a:t>t(E</a:t>
            </a:r>
            <a:r>
              <a:rPr sz="2800" spc="-25" dirty="0">
                <a:latin typeface="Lucida Sans"/>
                <a:cs typeface="Lucida Sans"/>
              </a:rPr>
              <a:t>o</a:t>
            </a:r>
            <a:r>
              <a:rPr sz="2800" spc="-10" dirty="0">
                <a:latin typeface="Lucida Sans"/>
                <a:cs typeface="Lucida Sans"/>
              </a:rPr>
              <a:t>l</a:t>
            </a:r>
            <a:r>
              <a:rPr sz="2800" spc="-5" dirty="0">
                <a:latin typeface="Lucida Sans"/>
                <a:cs typeface="Lucida Sans"/>
              </a:rPr>
              <a:t>)</a:t>
            </a:r>
            <a:r>
              <a:rPr sz="3300" spc="254" baseline="29040" dirty="0">
                <a:latin typeface="Arial"/>
                <a:cs typeface="Arial"/>
              </a:rPr>
              <a:t>*</a:t>
            </a:r>
            <a:endParaRPr sz="3300" baseline="29040" dirty="0">
              <a:latin typeface="Arial"/>
              <a:cs typeface="Arial"/>
            </a:endParaRPr>
          </a:p>
          <a:p>
            <a:pPr marL="12700" marR="79375">
              <a:lnSpc>
                <a:spcPts val="2700"/>
              </a:lnSpc>
              <a:spcBef>
                <a:spcPts val="940"/>
              </a:spcBef>
            </a:pPr>
            <a:r>
              <a:rPr lang="en-US" sz="2600" spc="-15" dirty="0" smtClean="0">
                <a:latin typeface="Lucida Sans"/>
                <a:cs typeface="Lucida Sans"/>
              </a:rPr>
              <a:t>The </a:t>
            </a:r>
            <a:r>
              <a:rPr lang="en-US" sz="2600" spc="-15" dirty="0" err="1" smtClean="0">
                <a:latin typeface="Lucida Sans"/>
                <a:cs typeface="Lucida Sans"/>
              </a:rPr>
              <a:t>Eol</a:t>
            </a:r>
            <a:r>
              <a:rPr lang="en-US" sz="2600" spc="-15" dirty="0" smtClean="0">
                <a:latin typeface="Lucida Sans"/>
                <a:cs typeface="Lucida Sans"/>
              </a:rPr>
              <a:t> is consumed as “white space.”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gu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ss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 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Fi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Automat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3" y="2134634"/>
            <a:ext cx="5437505" cy="6463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8707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Regu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pressi</a:t>
            </a:r>
            <a:r>
              <a:rPr sz="2600" spc="-20" dirty="0">
                <a:latin typeface="Lucida Sans"/>
                <a:cs typeface="Lucida Sans"/>
              </a:rPr>
              <a:t>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ful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 equivalent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finite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ta.</a:t>
            </a:r>
            <a:endParaRPr sz="2600" dirty="0">
              <a:latin typeface="Lucida Sans"/>
              <a:cs typeface="Lucida Sans"/>
            </a:endParaRPr>
          </a:p>
          <a:p>
            <a:pPr marL="12700" marR="1714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mai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job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 genera</a:t>
            </a: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like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ex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orm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 into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uivalent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finite automaton.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It fir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sforms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 expression</a:t>
            </a:r>
            <a:r>
              <a:rPr sz="2600" spc="-2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50" dirty="0">
                <a:latin typeface="Lucida Sans"/>
                <a:cs typeface="Lucida Sans"/>
              </a:rPr>
              <a:t>nondeterministi</a:t>
            </a:r>
            <a:r>
              <a:rPr sz="2700" i="1" spc="-55" dirty="0">
                <a:latin typeface="Lucida Sans"/>
                <a:cs typeface="Lucida Sans"/>
              </a:rPr>
              <a:t>c</a:t>
            </a:r>
            <a:r>
              <a:rPr sz="2700" i="1" spc="-310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finit</a:t>
            </a:r>
            <a:r>
              <a:rPr sz="2700" i="1" spc="-60" dirty="0">
                <a:latin typeface="Lucida Sans"/>
                <a:cs typeface="Lucida Sans"/>
              </a:rPr>
              <a:t>e</a:t>
            </a:r>
            <a:r>
              <a:rPr sz="2700" i="1" spc="-285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auto</a:t>
            </a:r>
            <a:r>
              <a:rPr sz="2700" i="1" spc="-114" dirty="0">
                <a:latin typeface="Lucida Sans"/>
                <a:cs typeface="Lucida Sans"/>
              </a:rPr>
              <a:t>m</a:t>
            </a:r>
            <a:r>
              <a:rPr sz="2700" i="1" spc="-220" dirty="0">
                <a:latin typeface="Lucida Sans"/>
                <a:cs typeface="Lucida Sans"/>
              </a:rPr>
              <a:t>a</a:t>
            </a:r>
            <a:r>
              <a:rPr sz="2700" i="1" spc="-30" dirty="0">
                <a:latin typeface="Lucida Sans"/>
                <a:cs typeface="Lucida Sans"/>
              </a:rPr>
              <a:t>ton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(NF</a:t>
            </a:r>
            <a:r>
              <a:rPr sz="2600" spc="-10" dirty="0">
                <a:latin typeface="Lucida Sans"/>
                <a:cs typeface="Lucida Sans"/>
              </a:rPr>
              <a:t>A).</a:t>
            </a:r>
            <a:endParaRPr sz="2600" dirty="0">
              <a:latin typeface="Lucida Sans"/>
              <a:cs typeface="Lucida Sans"/>
            </a:endParaRPr>
          </a:p>
          <a:p>
            <a:pPr marL="12700" marR="11176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Unlike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ordi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tic</a:t>
            </a:r>
            <a:r>
              <a:rPr sz="2600" spc="-15" dirty="0">
                <a:latin typeface="Lucida Sans"/>
                <a:cs typeface="Lucida Sans"/>
              </a:rPr>
              <a:t> finite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automata,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not</a:t>
            </a:r>
            <a:r>
              <a:rPr sz="2600" spc="-15" dirty="0">
                <a:latin typeface="Lucida Sans"/>
                <a:cs typeface="Lucida Sans"/>
              </a:rPr>
              <a:t> make a</a:t>
            </a:r>
            <a:r>
              <a:rPr sz="2600" spc="-10" dirty="0">
                <a:latin typeface="Lucida Sans"/>
                <a:cs typeface="Lucida Sans"/>
              </a:rPr>
              <a:t> u</a:t>
            </a:r>
            <a:r>
              <a:rPr sz="2600" spc="-15" dirty="0">
                <a:latin typeface="Lucida Sans"/>
                <a:cs typeface="Lucida Sans"/>
              </a:rPr>
              <a:t>nique</a:t>
            </a:r>
            <a:r>
              <a:rPr sz="2600" spc="-5" dirty="0">
                <a:latin typeface="Lucida Sans"/>
                <a:cs typeface="Lucida Sans"/>
              </a:rPr>
              <a:t> (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eterministic) choice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visit. </a:t>
            </a: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shown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below,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allowed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 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rrows)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coming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26423" y="2311895"/>
            <a:ext cx="2299716" cy="1286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58888" y="965218"/>
            <a:ext cx="4937760" cy="2096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out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label</a:t>
            </a:r>
            <a:r>
              <a:rPr sz="2600" spc="-3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</a:t>
            </a:r>
            <a:r>
              <a:rPr sz="2600" spc="-1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FA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ve transitions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labeled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  <a:p>
            <a:pPr marL="62865" algn="ctr">
              <a:lnSpc>
                <a:spcPct val="100000"/>
              </a:lnSpc>
              <a:spcBef>
                <a:spcPts val="890"/>
              </a:spcBef>
            </a:pPr>
            <a:r>
              <a:rPr sz="2050" spc="-15" dirty="0">
                <a:latin typeface="Arial"/>
                <a:cs typeface="Arial"/>
              </a:rPr>
              <a:t>a</a:t>
            </a:r>
            <a:endParaRPr sz="2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352425" algn="ctr">
              <a:lnSpc>
                <a:spcPct val="100000"/>
              </a:lnSpc>
            </a:pPr>
            <a:r>
              <a:rPr sz="2000" spc="2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62543" y="4280903"/>
            <a:ext cx="3528060" cy="11932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58873" y="4182026"/>
            <a:ext cx="5419090" cy="4699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9264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R="1571625" algn="ctr">
              <a:lnSpc>
                <a:spcPts val="1570"/>
              </a:lnSpc>
            </a:pPr>
            <a:r>
              <a:rPr sz="1500" dirty="0">
                <a:latin typeface="Symbol"/>
                <a:cs typeface="Symbol"/>
              </a:rPr>
              <a:t>λ</a:t>
            </a:r>
          </a:p>
          <a:p>
            <a:pPr marL="1420495" algn="ctr">
              <a:lnSpc>
                <a:spcPts val="1930"/>
              </a:lnSpc>
            </a:pPr>
            <a:r>
              <a:rPr sz="1800" dirty="0">
                <a:latin typeface="Arial"/>
                <a:cs typeface="Arial"/>
              </a:rPr>
              <a:t>a</a:t>
            </a: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65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itio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individual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Σ</a:t>
            </a:r>
            <a:r>
              <a:rPr sz="2600" spc="-15" dirty="0">
                <a:latin typeface="Lucida Sans"/>
                <a:cs typeface="Lucida Sans"/>
              </a:rPr>
              <a:t>,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althou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ring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 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it),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 is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finitely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no</a:t>
            </a:r>
            <a:r>
              <a:rPr sz="2700" i="1" spc="-25" dirty="0">
                <a:latin typeface="Lucida Sans"/>
                <a:cs typeface="Lucida Sans"/>
              </a:rPr>
              <a:t>t</a:t>
            </a:r>
            <a:r>
              <a:rPr sz="2700" i="1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xamp</a:t>
            </a:r>
            <a:r>
              <a:rPr sz="2600" spc="-10" dirty="0">
                <a:latin typeface="Lucida Sans"/>
                <a:cs typeface="Lucida Sans"/>
              </a:rPr>
              <a:t>le,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automaton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choo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40" dirty="0">
                <a:solidFill>
                  <a:srgbClr val="FF0000"/>
                </a:solidFill>
              </a:rPr>
              <a:t>M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10" dirty="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Cha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c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Lookah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7670" marR="262890">
              <a:lnSpc>
                <a:spcPts val="2700"/>
              </a:lnSpc>
            </a:pPr>
            <a:r>
              <a:rPr spc="-20" dirty="0"/>
              <a:t>We </a:t>
            </a:r>
            <a:r>
              <a:rPr spc="-15" dirty="0"/>
              <a:t>may</a:t>
            </a:r>
            <a:r>
              <a:rPr spc="-10" dirty="0"/>
              <a:t> </a:t>
            </a:r>
            <a:r>
              <a:rPr spc="-15" dirty="0"/>
              <a:t>allow</a:t>
            </a:r>
            <a:r>
              <a:rPr dirty="0"/>
              <a:t> </a:t>
            </a:r>
            <a:r>
              <a:rPr spc="-5" dirty="0"/>
              <a:t>finit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automata</a:t>
            </a:r>
            <a:r>
              <a:rPr spc="5" dirty="0"/>
              <a:t> </a:t>
            </a:r>
            <a:r>
              <a:rPr spc="-15" dirty="0"/>
              <a:t>to look</a:t>
            </a:r>
            <a:r>
              <a:rPr spc="-5" dirty="0"/>
              <a:t> </a:t>
            </a:r>
            <a:r>
              <a:rPr spc="-15" dirty="0"/>
              <a:t>beyo</a:t>
            </a:r>
            <a:r>
              <a:rPr spc="-10" dirty="0"/>
              <a:t>n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next</a:t>
            </a:r>
            <a:r>
              <a:rPr spc="-10" dirty="0"/>
              <a:t> </a:t>
            </a:r>
            <a:r>
              <a:rPr spc="-15" dirty="0"/>
              <a:t>inp</a:t>
            </a:r>
            <a:r>
              <a:rPr spc="-10" dirty="0"/>
              <a:t>ut</a:t>
            </a:r>
            <a:r>
              <a:rPr spc="-15" dirty="0"/>
              <a:t> cha</a:t>
            </a:r>
            <a:r>
              <a:rPr spc="-20" dirty="0"/>
              <a:t>r</a:t>
            </a:r>
            <a:r>
              <a:rPr spc="-15" dirty="0"/>
              <a:t>acter.</a:t>
            </a:r>
          </a:p>
          <a:p>
            <a:pPr marL="407670" marR="1014094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This</a:t>
            </a:r>
            <a:r>
              <a:rPr spc="5" dirty="0"/>
              <a:t> </a:t>
            </a:r>
            <a:r>
              <a:rPr spc="-15" dirty="0"/>
              <a:t>feature</a:t>
            </a:r>
            <a:r>
              <a:rPr spc="-10" dirty="0"/>
              <a:t> </a:t>
            </a:r>
            <a:r>
              <a:rPr spc="-15" dirty="0"/>
              <a:t>is</a:t>
            </a:r>
            <a:r>
              <a:rPr spc="10" dirty="0"/>
              <a:t> </a:t>
            </a:r>
            <a:r>
              <a:rPr spc="-15" dirty="0"/>
              <a:t>necessary to</a:t>
            </a:r>
            <a:r>
              <a:rPr spc="-10" dirty="0"/>
              <a:t> </a:t>
            </a:r>
            <a:r>
              <a:rPr spc="-20" dirty="0"/>
              <a:t>i</a:t>
            </a:r>
            <a:r>
              <a:rPr spc="-10" dirty="0"/>
              <a:t>m</a:t>
            </a:r>
            <a:r>
              <a:rPr spc="-20" dirty="0"/>
              <a:t>plement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scanner</a:t>
            </a:r>
            <a:r>
              <a:rPr dirty="0"/>
              <a:t> </a:t>
            </a:r>
            <a:r>
              <a:rPr spc="-15" dirty="0"/>
              <a:t>for</a:t>
            </a:r>
            <a:r>
              <a:rPr spc="-20" dirty="0"/>
              <a:t> FORTRAN.</a:t>
            </a:r>
          </a:p>
          <a:p>
            <a:pPr marL="407670">
              <a:lnSpc>
                <a:spcPct val="100000"/>
              </a:lnSpc>
              <a:spcBef>
                <a:spcPts val="459"/>
              </a:spcBef>
            </a:pPr>
            <a:r>
              <a:rPr spc="-15" dirty="0"/>
              <a:t>In </a:t>
            </a:r>
            <a:r>
              <a:rPr spc="-20" dirty="0"/>
              <a:t>FORTRAN,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statement</a:t>
            </a:r>
          </a:p>
          <a:p>
            <a:pPr marL="620395">
              <a:lnSpc>
                <a:spcPts val="2775"/>
              </a:lnSpc>
              <a:spcBef>
                <a:spcPts val="20"/>
              </a:spcBef>
            </a:pPr>
            <a:r>
              <a:rPr sz="2400" b="1" spc="-5" dirty="0">
                <a:latin typeface="Courier"/>
                <a:cs typeface="Courier"/>
              </a:rPr>
              <a:t>D</a:t>
            </a:r>
            <a:r>
              <a:rPr sz="2400" b="1" dirty="0">
                <a:latin typeface="Courier"/>
                <a:cs typeface="Courier"/>
              </a:rPr>
              <a:t>O</a:t>
            </a:r>
            <a:r>
              <a:rPr sz="2400" b="1" spc="-5" dirty="0">
                <a:latin typeface="Courier"/>
                <a:cs typeface="Courier"/>
              </a:rPr>
              <a:t> 1</a:t>
            </a:r>
            <a:r>
              <a:rPr sz="2400" b="1" dirty="0">
                <a:latin typeface="Courier"/>
                <a:cs typeface="Courier"/>
              </a:rPr>
              <a:t>0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J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1,100</a:t>
            </a:r>
            <a:endParaRPr sz="2400" dirty="0">
              <a:latin typeface="Courier"/>
              <a:cs typeface="Courier"/>
            </a:endParaRPr>
          </a:p>
          <a:p>
            <a:pPr marL="407670">
              <a:lnSpc>
                <a:spcPts val="2850"/>
              </a:lnSpc>
            </a:pPr>
            <a:r>
              <a:rPr spc="-15" dirty="0"/>
              <a:t>specifies a</a:t>
            </a:r>
            <a:r>
              <a:rPr spc="-5" dirty="0"/>
              <a:t> </a:t>
            </a:r>
            <a:r>
              <a:rPr spc="-15" dirty="0"/>
              <a:t>loop,</a:t>
            </a:r>
            <a:r>
              <a:rPr spc="-5"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index</a:t>
            </a:r>
            <a:r>
              <a:rPr spc="15" dirty="0"/>
              <a:t> </a:t>
            </a:r>
            <a:r>
              <a:rPr b="1" spc="-20" dirty="0">
                <a:latin typeface="Courier"/>
                <a:cs typeface="Courier"/>
              </a:rPr>
              <a:t>J</a:t>
            </a:r>
          </a:p>
          <a:p>
            <a:pPr marL="407670" marR="1717675">
              <a:lnSpc>
                <a:spcPts val="2800"/>
              </a:lnSpc>
              <a:spcBef>
                <a:spcPts val="195"/>
              </a:spcBef>
            </a:pPr>
            <a:r>
              <a:rPr spc="-15" dirty="0"/>
              <a:t>ranging</a:t>
            </a:r>
            <a:r>
              <a:rPr spc="5" dirty="0"/>
              <a:t> </a:t>
            </a:r>
            <a:r>
              <a:rPr spc="-10" dirty="0"/>
              <a:t>fro</a:t>
            </a:r>
            <a:r>
              <a:rPr spc="-25" dirty="0"/>
              <a:t>m</a:t>
            </a:r>
            <a:r>
              <a:rPr spc="-5" dirty="0"/>
              <a:t> </a:t>
            </a:r>
            <a:r>
              <a:rPr spc="-20" dirty="0"/>
              <a:t>1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100. The</a:t>
            </a:r>
            <a:r>
              <a:rPr dirty="0"/>
              <a:t> </a:t>
            </a:r>
            <a:r>
              <a:rPr spc="-15" dirty="0"/>
              <a:t>statement</a:t>
            </a:r>
          </a:p>
          <a:p>
            <a:pPr marL="620395">
              <a:lnSpc>
                <a:spcPts val="2755"/>
              </a:lnSpc>
            </a:pPr>
            <a:r>
              <a:rPr sz="2400" b="1" spc="-5" dirty="0">
                <a:latin typeface="Courier"/>
                <a:cs typeface="Courier"/>
              </a:rPr>
              <a:t>D</a:t>
            </a:r>
            <a:r>
              <a:rPr sz="2400" b="1" dirty="0">
                <a:latin typeface="Courier"/>
                <a:cs typeface="Courier"/>
              </a:rPr>
              <a:t>O</a:t>
            </a:r>
            <a:r>
              <a:rPr sz="2400" b="1" spc="-5" dirty="0">
                <a:latin typeface="Courier"/>
                <a:cs typeface="Courier"/>
              </a:rPr>
              <a:t> 1</a:t>
            </a:r>
            <a:r>
              <a:rPr sz="2400" b="1" dirty="0">
                <a:latin typeface="Courier"/>
                <a:cs typeface="Courier"/>
              </a:rPr>
              <a:t>0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J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1.100</a:t>
            </a:r>
            <a:endParaRPr sz="2400" dirty="0">
              <a:latin typeface="Courier"/>
              <a:cs typeface="Courier"/>
            </a:endParaRPr>
          </a:p>
          <a:p>
            <a:pPr marL="407670" marR="47625">
              <a:lnSpc>
                <a:spcPts val="2800"/>
              </a:lnSpc>
              <a:spcBef>
                <a:spcPts val="250"/>
              </a:spcBef>
            </a:pPr>
            <a:r>
              <a:rPr spc="-20" dirty="0"/>
              <a:t>i</a:t>
            </a:r>
            <a:r>
              <a:rPr spc="-15" dirty="0"/>
              <a:t>s</a:t>
            </a:r>
            <a:r>
              <a:rPr spc="5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ssi</a:t>
            </a:r>
            <a:r>
              <a:rPr spc="-15" dirty="0"/>
              <a:t>gnmen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5" dirty="0"/>
              <a:t>t</a:t>
            </a:r>
            <a:r>
              <a:rPr spc="-10" dirty="0"/>
              <a:t>h</a:t>
            </a:r>
            <a:r>
              <a:rPr spc="-15" dirty="0"/>
              <a:t>e</a:t>
            </a:r>
            <a:r>
              <a:rPr dirty="0"/>
              <a:t> </a:t>
            </a:r>
            <a:r>
              <a:rPr spc="-10" dirty="0"/>
              <a:t>v</a:t>
            </a:r>
            <a:r>
              <a:rPr spc="-15" dirty="0"/>
              <a:t>ariab</a:t>
            </a:r>
            <a:r>
              <a:rPr spc="-25" dirty="0"/>
              <a:t>le</a:t>
            </a:r>
            <a:r>
              <a:rPr spc="-20" dirty="0"/>
              <a:t> </a:t>
            </a:r>
            <a:r>
              <a:rPr b="1" spc="-20" dirty="0">
                <a:latin typeface="Courier"/>
                <a:cs typeface="Courier"/>
              </a:rPr>
              <a:t>DO10</a:t>
            </a:r>
            <a:r>
              <a:rPr b="1" spc="-15" dirty="0">
                <a:latin typeface="Courier"/>
                <a:cs typeface="Courier"/>
              </a:rPr>
              <a:t>J</a:t>
            </a:r>
            <a:r>
              <a:rPr spc="-10" dirty="0"/>
              <a:t>.</a:t>
            </a:r>
            <a:r>
              <a:rPr spc="-5" dirty="0"/>
              <a:t> </a:t>
            </a:r>
            <a:r>
              <a:rPr spc="-15" dirty="0"/>
              <a:t>(Blanks</a:t>
            </a:r>
            <a:r>
              <a:rPr dirty="0"/>
              <a:t> </a:t>
            </a:r>
            <a:r>
              <a:rPr spc="-15" dirty="0"/>
              <a:t>are</a:t>
            </a:r>
            <a:r>
              <a:rPr spc="-5" dirty="0"/>
              <a:t> </a:t>
            </a:r>
            <a:r>
              <a:rPr spc="-15" dirty="0"/>
              <a:t>no</a:t>
            </a:r>
            <a:r>
              <a:rPr spc="-10" dirty="0"/>
              <a:t>t s</a:t>
            </a:r>
            <a:r>
              <a:rPr spc="-15" dirty="0"/>
              <a:t>ign</a:t>
            </a:r>
            <a:r>
              <a:rPr spc="-20" dirty="0"/>
              <a:t>i</a:t>
            </a:r>
            <a:r>
              <a:rPr spc="-10" dirty="0"/>
              <a:t>ficant</a:t>
            </a:r>
            <a:r>
              <a:rPr spc="-5" dirty="0"/>
              <a:t> </a:t>
            </a:r>
            <a:r>
              <a:rPr spc="-15" dirty="0"/>
              <a:t>except</a:t>
            </a:r>
            <a:r>
              <a:rPr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strings.)</a:t>
            </a:r>
          </a:p>
          <a:p>
            <a:pPr marL="407670" marR="5080">
              <a:lnSpc>
                <a:spcPts val="2700"/>
              </a:lnSpc>
              <a:spcBef>
                <a:spcPts val="890"/>
              </a:spcBef>
            </a:pPr>
            <a:r>
              <a:rPr spc="-20" dirty="0"/>
              <a:t>A FORTRAN </a:t>
            </a:r>
            <a:r>
              <a:rPr spc="-15" dirty="0"/>
              <a:t>scanner</a:t>
            </a:r>
            <a:r>
              <a:rPr spc="-5" dirty="0"/>
              <a:t> </a:t>
            </a:r>
            <a:r>
              <a:rPr spc="-15" dirty="0"/>
              <a:t>decides</a:t>
            </a:r>
            <a:r>
              <a:rPr spc="-10" dirty="0"/>
              <a:t> </a:t>
            </a:r>
            <a:r>
              <a:rPr spc="-15" dirty="0"/>
              <a:t>whether</a:t>
            </a:r>
            <a:r>
              <a:rPr spc="-100" dirty="0"/>
              <a:t> </a:t>
            </a:r>
            <a:r>
              <a:rPr spc="-15" dirty="0"/>
              <a:t>the</a:t>
            </a:r>
            <a:r>
              <a:rPr spc="-75" dirty="0"/>
              <a:t> </a:t>
            </a:r>
            <a:r>
              <a:rPr b="1" spc="-20" dirty="0">
                <a:latin typeface="Courier"/>
                <a:cs typeface="Courier"/>
              </a:rPr>
              <a:t>O</a:t>
            </a:r>
            <a:r>
              <a:rPr b="1" spc="-825" dirty="0">
                <a:latin typeface="Courier"/>
                <a:cs typeface="Courier"/>
              </a:rPr>
              <a:t> </a:t>
            </a:r>
            <a:r>
              <a:rPr spc="-15" dirty="0"/>
              <a:t>is</a:t>
            </a:r>
            <a:r>
              <a:rPr spc="-85" dirty="0"/>
              <a:t> </a:t>
            </a:r>
            <a:r>
              <a:rPr spc="-15" dirty="0"/>
              <a:t>the</a:t>
            </a:r>
            <a:r>
              <a:rPr spc="-85" dirty="0"/>
              <a:t> </a:t>
            </a:r>
            <a:r>
              <a:rPr spc="-15" dirty="0"/>
              <a:t>last</a:t>
            </a:r>
            <a:r>
              <a:rPr spc="-85" dirty="0"/>
              <a:t> </a:t>
            </a:r>
            <a:r>
              <a:rPr spc="-15" dirty="0"/>
              <a:t>character of</a:t>
            </a:r>
            <a:r>
              <a:rPr spc="-135" dirty="0"/>
              <a:t> </a:t>
            </a:r>
            <a:r>
              <a:rPr spc="-15" dirty="0"/>
              <a:t>a</a:t>
            </a:r>
            <a:r>
              <a:rPr spc="-150" dirty="0"/>
              <a:t> </a:t>
            </a:r>
            <a:r>
              <a:rPr b="1" spc="-20" dirty="0">
                <a:latin typeface="Courier"/>
                <a:cs typeface="Courier"/>
              </a:rPr>
              <a:t>DO</a:t>
            </a:r>
            <a:r>
              <a:rPr b="1" spc="-875" dirty="0">
                <a:latin typeface="Courier"/>
                <a:cs typeface="Courier"/>
              </a:rPr>
              <a:t> </a:t>
            </a:r>
            <a:r>
              <a:rPr spc="-15" dirty="0"/>
              <a:t>token</a:t>
            </a:r>
            <a:r>
              <a:rPr spc="-140" dirty="0"/>
              <a:t> </a:t>
            </a:r>
            <a:r>
              <a:rPr spc="-15" dirty="0"/>
              <a:t>only</a:t>
            </a:r>
            <a:r>
              <a:rPr spc="-145" dirty="0"/>
              <a:t> </a:t>
            </a:r>
            <a:r>
              <a:rPr spc="-15" dirty="0"/>
              <a:t>after</a:t>
            </a:r>
            <a:r>
              <a:rPr spc="-140" dirty="0"/>
              <a:t> </a:t>
            </a:r>
            <a:r>
              <a:rPr spc="-15" dirty="0"/>
              <a:t>reading</a:t>
            </a:r>
            <a:r>
              <a:rPr spc="-140" dirty="0"/>
              <a:t> </a:t>
            </a:r>
            <a:r>
              <a:rPr spc="-15" dirty="0"/>
              <a:t>as far</a:t>
            </a:r>
            <a:r>
              <a:rPr spc="-5" dirty="0"/>
              <a:t> </a:t>
            </a:r>
            <a:r>
              <a:rPr spc="-15" dirty="0"/>
              <a:t>as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20" dirty="0"/>
              <a:t>comma</a:t>
            </a:r>
            <a:r>
              <a:rPr dirty="0"/>
              <a:t> </a:t>
            </a:r>
            <a:r>
              <a:rPr spc="-15" dirty="0"/>
              <a:t>(or</a:t>
            </a:r>
            <a:r>
              <a:rPr spc="-5" dirty="0"/>
              <a:t> </a:t>
            </a:r>
            <a:r>
              <a:rPr spc="-15" dirty="0"/>
              <a:t>period).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4" y="949848"/>
            <a:ext cx="5374005" cy="2773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transition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labeled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a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700" i="1" spc="-105" dirty="0">
                <a:latin typeface="Lucida Sans"/>
                <a:cs typeface="Lucida Sans"/>
              </a:rPr>
              <a:t>o</a:t>
            </a:r>
            <a:r>
              <a:rPr sz="2700" i="1" spc="-80" dirty="0">
                <a:latin typeface="Lucida Sans"/>
                <a:cs typeface="Lucida Sans"/>
              </a:rPr>
              <a:t>r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8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-10" dirty="0">
                <a:latin typeface="Lucida Sans"/>
                <a:cs typeface="Lucida Sans"/>
              </a:rPr>
              <a:t> fin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erever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t)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the</a:t>
            </a:r>
            <a:r>
              <a:rPr sz="2700" i="1" spc="-70" dirty="0">
                <a:latin typeface="Lucida Sans"/>
                <a:cs typeface="Lucida Sans"/>
              </a:rPr>
              <a:t>n</a:t>
            </a:r>
            <a:r>
              <a:rPr sz="2700" i="1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transition.</a:t>
            </a:r>
            <a:endParaRPr sz="2600">
              <a:latin typeface="Lucida Sans"/>
              <a:cs typeface="Lucida Sans"/>
            </a:endParaRPr>
          </a:p>
          <a:p>
            <a:pPr marL="12700" marR="15303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tain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alway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e successor 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-130" dirty="0">
                <a:latin typeface="Lucida Sans"/>
                <a:cs typeface="Lucida Sans"/>
              </a:rPr>
              <a:t>m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35" dirty="0">
                <a:latin typeface="Lucida Sans"/>
                <a:cs typeface="Lucida Sans"/>
              </a:rPr>
              <a:t>.</a:t>
            </a:r>
            <a:endParaRPr sz="27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Bu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Fi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Automat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R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gu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Exp</a:t>
            </a:r>
            <a:r>
              <a:rPr sz="36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ss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49" y="2134634"/>
            <a:ext cx="5391150" cy="4917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3276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 make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 expression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steps:</a:t>
            </a:r>
            <a:endParaRPr sz="2600" dirty="0">
              <a:latin typeface="Lucida Sans"/>
              <a:cs typeface="Lucida Sans"/>
            </a:endParaRPr>
          </a:p>
          <a:p>
            <a:pPr marL="241300" marR="179705" indent="-228600">
              <a:lnSpc>
                <a:spcPts val="2590"/>
              </a:lnSpc>
              <a:spcBef>
                <a:spcPts val="85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Transfo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regular ex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ssion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int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NFA.</a:t>
            </a:r>
          </a:p>
          <a:p>
            <a:pPr marL="241300" marR="1410970" indent="-228600">
              <a:lnSpc>
                <a:spcPts val="26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Transfo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NFA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into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5" dirty="0">
                <a:latin typeface="Lucida Sans"/>
                <a:cs typeface="Lucida Sans"/>
              </a:rPr>
              <a:t>deterministi</a:t>
            </a:r>
            <a:r>
              <a:rPr sz="2400" dirty="0">
                <a:latin typeface="Lucida Sans"/>
                <a:cs typeface="Lucida Sans"/>
              </a:rPr>
              <a:t>c</a:t>
            </a:r>
            <a:r>
              <a:rPr sz="2400" spc="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FA.</a:t>
            </a:r>
            <a:endParaRPr sz="24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easy.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25" dirty="0">
                <a:latin typeface="Lucida Sans"/>
                <a:cs typeface="Lucida Sans"/>
              </a:rPr>
              <a:t>Reg</a:t>
            </a:r>
            <a:r>
              <a:rPr sz="2600" spc="-10" dirty="0">
                <a:latin typeface="Lucida Sans"/>
                <a:cs typeface="Lucida Sans"/>
              </a:rPr>
              <a:t>ula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uilt</a:t>
            </a:r>
            <a:r>
              <a:rPr sz="2600" spc="-15" dirty="0">
                <a:latin typeface="Lucida Sans"/>
                <a:cs typeface="Lucida Sans"/>
              </a:rPr>
              <a:t> out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130" dirty="0">
                <a:latin typeface="Lucida Sans"/>
                <a:cs typeface="Lucida Sans"/>
              </a:rPr>
              <a:t>m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 expressions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a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(whe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a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Σ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three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operations</a:t>
            </a:r>
            <a:endParaRPr sz="2600" dirty="0">
              <a:latin typeface="Lucida Sans"/>
              <a:cs typeface="Lucida Sans"/>
            </a:endParaRPr>
          </a:p>
          <a:p>
            <a:pPr marL="116205">
              <a:lnSpc>
                <a:spcPts val="3090"/>
              </a:lnSpc>
              <a:spcBef>
                <a:spcPts val="254"/>
              </a:spcBef>
            </a:pP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B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B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A</a:t>
            </a:r>
            <a:r>
              <a:rPr sz="3075" baseline="28455" dirty="0">
                <a:latin typeface="Lucida Sans"/>
                <a:cs typeface="Lucida Sans"/>
              </a:rPr>
              <a:t>*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6111" y="3000743"/>
            <a:ext cx="457200" cy="403860"/>
          </a:xfrm>
          <a:custGeom>
            <a:avLst/>
            <a:gdLst/>
            <a:ahLst/>
            <a:cxnLst/>
            <a:rect l="l" t="t" r="r" b="b"/>
            <a:pathLst>
              <a:path w="457200" h="403860">
                <a:moveTo>
                  <a:pt x="230124" y="0"/>
                </a:moveTo>
                <a:lnTo>
                  <a:pt x="228600" y="0"/>
                </a:lnTo>
                <a:lnTo>
                  <a:pt x="205739" y="1524"/>
                </a:lnTo>
                <a:lnTo>
                  <a:pt x="184404" y="4572"/>
                </a:lnTo>
                <a:lnTo>
                  <a:pt x="182880" y="4572"/>
                </a:lnTo>
                <a:lnTo>
                  <a:pt x="161544" y="9144"/>
                </a:lnTo>
                <a:lnTo>
                  <a:pt x="140207" y="16764"/>
                </a:lnTo>
                <a:lnTo>
                  <a:pt x="138683" y="18288"/>
                </a:lnTo>
                <a:lnTo>
                  <a:pt x="120395" y="27431"/>
                </a:lnTo>
                <a:lnTo>
                  <a:pt x="83819" y="51816"/>
                </a:lnTo>
                <a:lnTo>
                  <a:pt x="82295" y="51816"/>
                </a:lnTo>
                <a:lnTo>
                  <a:pt x="67056" y="67055"/>
                </a:lnTo>
                <a:lnTo>
                  <a:pt x="67056" y="68579"/>
                </a:lnTo>
                <a:lnTo>
                  <a:pt x="53339" y="83820"/>
                </a:lnTo>
                <a:lnTo>
                  <a:pt x="39624" y="100583"/>
                </a:lnTo>
                <a:lnTo>
                  <a:pt x="28956" y="118872"/>
                </a:lnTo>
                <a:lnTo>
                  <a:pt x="28956" y="120396"/>
                </a:lnTo>
                <a:lnTo>
                  <a:pt x="19812" y="140207"/>
                </a:lnTo>
                <a:lnTo>
                  <a:pt x="12192" y="160020"/>
                </a:lnTo>
                <a:lnTo>
                  <a:pt x="10668" y="160020"/>
                </a:lnTo>
                <a:lnTo>
                  <a:pt x="4572" y="181355"/>
                </a:lnTo>
                <a:lnTo>
                  <a:pt x="4572" y="182879"/>
                </a:lnTo>
                <a:lnTo>
                  <a:pt x="1524" y="205740"/>
                </a:lnTo>
                <a:lnTo>
                  <a:pt x="0" y="228600"/>
                </a:lnTo>
                <a:lnTo>
                  <a:pt x="0" y="230124"/>
                </a:lnTo>
                <a:lnTo>
                  <a:pt x="1524" y="252983"/>
                </a:lnTo>
                <a:lnTo>
                  <a:pt x="4572" y="274320"/>
                </a:lnTo>
                <a:lnTo>
                  <a:pt x="10668" y="295655"/>
                </a:lnTo>
                <a:lnTo>
                  <a:pt x="12192" y="297179"/>
                </a:lnTo>
                <a:lnTo>
                  <a:pt x="19812" y="316992"/>
                </a:lnTo>
                <a:lnTo>
                  <a:pt x="28956" y="336803"/>
                </a:lnTo>
                <a:lnTo>
                  <a:pt x="39624" y="355092"/>
                </a:lnTo>
                <a:lnTo>
                  <a:pt x="39624" y="356616"/>
                </a:lnTo>
                <a:lnTo>
                  <a:pt x="67056" y="390144"/>
                </a:lnTo>
                <a:lnTo>
                  <a:pt x="68580" y="390144"/>
                </a:lnTo>
                <a:lnTo>
                  <a:pt x="83819" y="403859"/>
                </a:lnTo>
                <a:lnTo>
                  <a:pt x="91439" y="394716"/>
                </a:lnTo>
                <a:lnTo>
                  <a:pt x="77893" y="382524"/>
                </a:lnTo>
                <a:lnTo>
                  <a:pt x="76200" y="382524"/>
                </a:lnTo>
                <a:lnTo>
                  <a:pt x="48768" y="348996"/>
                </a:lnTo>
                <a:lnTo>
                  <a:pt x="50292" y="348996"/>
                </a:lnTo>
                <a:lnTo>
                  <a:pt x="40512" y="332231"/>
                </a:lnTo>
                <a:lnTo>
                  <a:pt x="39624" y="332231"/>
                </a:lnTo>
                <a:lnTo>
                  <a:pt x="30480" y="312420"/>
                </a:lnTo>
                <a:lnTo>
                  <a:pt x="22860" y="292607"/>
                </a:lnTo>
                <a:lnTo>
                  <a:pt x="17199" y="272796"/>
                </a:lnTo>
                <a:lnTo>
                  <a:pt x="16763" y="272796"/>
                </a:lnTo>
                <a:lnTo>
                  <a:pt x="13716" y="251459"/>
                </a:lnTo>
                <a:lnTo>
                  <a:pt x="12293" y="230124"/>
                </a:lnTo>
                <a:lnTo>
                  <a:pt x="13716" y="207264"/>
                </a:lnTo>
                <a:lnTo>
                  <a:pt x="16763" y="184403"/>
                </a:lnTo>
                <a:lnTo>
                  <a:pt x="22860" y="163068"/>
                </a:lnTo>
                <a:lnTo>
                  <a:pt x="23446" y="163068"/>
                </a:lnTo>
                <a:lnTo>
                  <a:pt x="30480" y="144779"/>
                </a:lnTo>
                <a:lnTo>
                  <a:pt x="39624" y="124968"/>
                </a:lnTo>
                <a:lnTo>
                  <a:pt x="49403" y="108203"/>
                </a:lnTo>
                <a:lnTo>
                  <a:pt x="48768" y="108203"/>
                </a:lnTo>
                <a:lnTo>
                  <a:pt x="62483" y="91440"/>
                </a:lnTo>
                <a:lnTo>
                  <a:pt x="76200" y="76200"/>
                </a:lnTo>
                <a:lnTo>
                  <a:pt x="91439" y="60959"/>
                </a:lnTo>
                <a:lnTo>
                  <a:pt x="92202" y="60959"/>
                </a:lnTo>
                <a:lnTo>
                  <a:pt x="126492" y="38100"/>
                </a:lnTo>
                <a:lnTo>
                  <a:pt x="144780" y="28955"/>
                </a:lnTo>
                <a:lnTo>
                  <a:pt x="166116" y="21335"/>
                </a:lnTo>
                <a:lnTo>
                  <a:pt x="164592" y="21335"/>
                </a:lnTo>
                <a:lnTo>
                  <a:pt x="185927" y="16764"/>
                </a:lnTo>
                <a:lnTo>
                  <a:pt x="207263" y="13716"/>
                </a:lnTo>
                <a:lnTo>
                  <a:pt x="229362" y="12242"/>
                </a:lnTo>
                <a:lnTo>
                  <a:pt x="228600" y="12192"/>
                </a:lnTo>
                <a:lnTo>
                  <a:pt x="305714" y="12192"/>
                </a:lnTo>
                <a:lnTo>
                  <a:pt x="297180" y="9144"/>
                </a:lnTo>
                <a:lnTo>
                  <a:pt x="295656" y="9144"/>
                </a:lnTo>
                <a:lnTo>
                  <a:pt x="274319" y="4572"/>
                </a:lnTo>
                <a:lnTo>
                  <a:pt x="252983" y="1524"/>
                </a:lnTo>
                <a:lnTo>
                  <a:pt x="230124" y="0"/>
                </a:lnTo>
                <a:close/>
              </a:path>
              <a:path w="457200" h="403860">
                <a:moveTo>
                  <a:pt x="76200" y="381000"/>
                </a:moveTo>
                <a:lnTo>
                  <a:pt x="76200" y="382524"/>
                </a:lnTo>
                <a:lnTo>
                  <a:pt x="77893" y="382524"/>
                </a:lnTo>
                <a:lnTo>
                  <a:pt x="76200" y="381000"/>
                </a:lnTo>
                <a:close/>
              </a:path>
              <a:path w="457200" h="403860">
                <a:moveTo>
                  <a:pt x="39624" y="330707"/>
                </a:moveTo>
                <a:lnTo>
                  <a:pt x="39624" y="332231"/>
                </a:lnTo>
                <a:lnTo>
                  <a:pt x="40512" y="332231"/>
                </a:lnTo>
                <a:lnTo>
                  <a:pt x="39624" y="330707"/>
                </a:lnTo>
                <a:close/>
              </a:path>
              <a:path w="457200" h="403860">
                <a:moveTo>
                  <a:pt x="16763" y="271272"/>
                </a:moveTo>
                <a:lnTo>
                  <a:pt x="16763" y="272796"/>
                </a:lnTo>
                <a:lnTo>
                  <a:pt x="17199" y="272796"/>
                </a:lnTo>
                <a:lnTo>
                  <a:pt x="16763" y="271272"/>
                </a:lnTo>
                <a:close/>
              </a:path>
              <a:path w="457200" h="403860">
                <a:moveTo>
                  <a:pt x="12242" y="229361"/>
                </a:moveTo>
                <a:lnTo>
                  <a:pt x="12192" y="230124"/>
                </a:lnTo>
                <a:lnTo>
                  <a:pt x="12242" y="229361"/>
                </a:lnTo>
                <a:close/>
              </a:path>
              <a:path w="457200" h="403860">
                <a:moveTo>
                  <a:pt x="434339" y="163068"/>
                </a:moveTo>
                <a:lnTo>
                  <a:pt x="440436" y="184403"/>
                </a:lnTo>
                <a:lnTo>
                  <a:pt x="443483" y="207264"/>
                </a:lnTo>
                <a:lnTo>
                  <a:pt x="445007" y="230124"/>
                </a:lnTo>
                <a:lnTo>
                  <a:pt x="457200" y="228600"/>
                </a:lnTo>
                <a:lnTo>
                  <a:pt x="455675" y="205740"/>
                </a:lnTo>
                <a:lnTo>
                  <a:pt x="452627" y="182879"/>
                </a:lnTo>
                <a:lnTo>
                  <a:pt x="452627" y="181355"/>
                </a:lnTo>
                <a:lnTo>
                  <a:pt x="447838" y="164592"/>
                </a:lnTo>
                <a:lnTo>
                  <a:pt x="435863" y="164592"/>
                </a:lnTo>
                <a:lnTo>
                  <a:pt x="434339" y="163068"/>
                </a:lnTo>
                <a:close/>
              </a:path>
              <a:path w="457200" h="403860">
                <a:moveTo>
                  <a:pt x="12293" y="228600"/>
                </a:moveTo>
                <a:lnTo>
                  <a:pt x="12242" y="229361"/>
                </a:lnTo>
                <a:lnTo>
                  <a:pt x="12293" y="228600"/>
                </a:lnTo>
                <a:close/>
              </a:path>
              <a:path w="457200" h="403860">
                <a:moveTo>
                  <a:pt x="23446" y="163068"/>
                </a:moveTo>
                <a:lnTo>
                  <a:pt x="22860" y="163068"/>
                </a:lnTo>
                <a:lnTo>
                  <a:pt x="22860" y="164592"/>
                </a:lnTo>
                <a:lnTo>
                  <a:pt x="23446" y="163068"/>
                </a:lnTo>
                <a:close/>
              </a:path>
              <a:path w="457200" h="403860">
                <a:moveTo>
                  <a:pt x="422656" y="106679"/>
                </a:moveTo>
                <a:lnTo>
                  <a:pt x="408431" y="106679"/>
                </a:lnTo>
                <a:lnTo>
                  <a:pt x="419100" y="124968"/>
                </a:lnTo>
                <a:lnTo>
                  <a:pt x="428244" y="144779"/>
                </a:lnTo>
                <a:lnTo>
                  <a:pt x="435863" y="164592"/>
                </a:lnTo>
                <a:lnTo>
                  <a:pt x="447838" y="164592"/>
                </a:lnTo>
                <a:lnTo>
                  <a:pt x="446531" y="160020"/>
                </a:lnTo>
                <a:lnTo>
                  <a:pt x="438912" y="140207"/>
                </a:lnTo>
                <a:lnTo>
                  <a:pt x="429768" y="120396"/>
                </a:lnTo>
                <a:lnTo>
                  <a:pt x="429768" y="118872"/>
                </a:lnTo>
                <a:lnTo>
                  <a:pt x="422656" y="106679"/>
                </a:lnTo>
                <a:close/>
              </a:path>
              <a:path w="457200" h="403860">
                <a:moveTo>
                  <a:pt x="50292" y="106679"/>
                </a:moveTo>
                <a:lnTo>
                  <a:pt x="48768" y="108203"/>
                </a:lnTo>
                <a:lnTo>
                  <a:pt x="49403" y="108203"/>
                </a:lnTo>
                <a:lnTo>
                  <a:pt x="50292" y="106679"/>
                </a:lnTo>
                <a:close/>
              </a:path>
              <a:path w="457200" h="403860">
                <a:moveTo>
                  <a:pt x="370713" y="48768"/>
                </a:moveTo>
                <a:lnTo>
                  <a:pt x="350519" y="48768"/>
                </a:lnTo>
                <a:lnTo>
                  <a:pt x="367283" y="60959"/>
                </a:lnTo>
                <a:lnTo>
                  <a:pt x="365760" y="60959"/>
                </a:lnTo>
                <a:lnTo>
                  <a:pt x="396239" y="91440"/>
                </a:lnTo>
                <a:lnTo>
                  <a:pt x="408431" y="108203"/>
                </a:lnTo>
                <a:lnTo>
                  <a:pt x="408431" y="106679"/>
                </a:lnTo>
                <a:lnTo>
                  <a:pt x="422656" y="106679"/>
                </a:lnTo>
                <a:lnTo>
                  <a:pt x="419100" y="100583"/>
                </a:lnTo>
                <a:lnTo>
                  <a:pt x="417575" y="100583"/>
                </a:lnTo>
                <a:lnTo>
                  <a:pt x="405383" y="83820"/>
                </a:lnTo>
                <a:lnTo>
                  <a:pt x="405383" y="82296"/>
                </a:lnTo>
                <a:lnTo>
                  <a:pt x="374904" y="51816"/>
                </a:lnTo>
                <a:lnTo>
                  <a:pt x="370713" y="48768"/>
                </a:lnTo>
                <a:close/>
              </a:path>
              <a:path w="457200" h="403860">
                <a:moveTo>
                  <a:pt x="92202" y="60959"/>
                </a:moveTo>
                <a:lnTo>
                  <a:pt x="91439" y="60959"/>
                </a:lnTo>
                <a:lnTo>
                  <a:pt x="89916" y="62483"/>
                </a:lnTo>
                <a:lnTo>
                  <a:pt x="92202" y="60959"/>
                </a:lnTo>
                <a:close/>
              </a:path>
              <a:path w="457200" h="403860">
                <a:moveTo>
                  <a:pt x="305714" y="12192"/>
                </a:moveTo>
                <a:lnTo>
                  <a:pt x="230124" y="12192"/>
                </a:lnTo>
                <a:lnTo>
                  <a:pt x="229362" y="12242"/>
                </a:lnTo>
                <a:lnTo>
                  <a:pt x="251460" y="13716"/>
                </a:lnTo>
                <a:lnTo>
                  <a:pt x="272795" y="16764"/>
                </a:lnTo>
                <a:lnTo>
                  <a:pt x="271272" y="16764"/>
                </a:lnTo>
                <a:lnTo>
                  <a:pt x="292607" y="21335"/>
                </a:lnTo>
                <a:lnTo>
                  <a:pt x="313944" y="28955"/>
                </a:lnTo>
                <a:lnTo>
                  <a:pt x="333756" y="38100"/>
                </a:lnTo>
                <a:lnTo>
                  <a:pt x="332231" y="38100"/>
                </a:lnTo>
                <a:lnTo>
                  <a:pt x="350519" y="50292"/>
                </a:lnTo>
                <a:lnTo>
                  <a:pt x="350519" y="48768"/>
                </a:lnTo>
                <a:lnTo>
                  <a:pt x="370713" y="48768"/>
                </a:lnTo>
                <a:lnTo>
                  <a:pt x="358139" y="39624"/>
                </a:lnTo>
                <a:lnTo>
                  <a:pt x="356616" y="39624"/>
                </a:lnTo>
                <a:lnTo>
                  <a:pt x="338327" y="27431"/>
                </a:lnTo>
                <a:lnTo>
                  <a:pt x="318516" y="18288"/>
                </a:lnTo>
                <a:lnTo>
                  <a:pt x="318516" y="16764"/>
                </a:lnTo>
                <a:lnTo>
                  <a:pt x="305714" y="12192"/>
                </a:lnTo>
                <a:close/>
              </a:path>
              <a:path w="457200" h="403860">
                <a:moveTo>
                  <a:pt x="230124" y="12192"/>
                </a:moveTo>
                <a:lnTo>
                  <a:pt x="228600" y="12192"/>
                </a:lnTo>
                <a:lnTo>
                  <a:pt x="229362" y="12242"/>
                </a:lnTo>
                <a:lnTo>
                  <a:pt x="230124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99931" y="3229343"/>
            <a:ext cx="373380" cy="227329"/>
          </a:xfrm>
          <a:custGeom>
            <a:avLst/>
            <a:gdLst/>
            <a:ahLst/>
            <a:cxnLst/>
            <a:rect l="l" t="t" r="r" b="b"/>
            <a:pathLst>
              <a:path w="373380" h="227329">
                <a:moveTo>
                  <a:pt x="7619" y="166116"/>
                </a:moveTo>
                <a:lnTo>
                  <a:pt x="0" y="175259"/>
                </a:lnTo>
                <a:lnTo>
                  <a:pt x="18287" y="188975"/>
                </a:lnTo>
                <a:lnTo>
                  <a:pt x="18287" y="190500"/>
                </a:lnTo>
                <a:lnTo>
                  <a:pt x="36575" y="201168"/>
                </a:lnTo>
                <a:lnTo>
                  <a:pt x="54863" y="210312"/>
                </a:lnTo>
                <a:lnTo>
                  <a:pt x="56387" y="210312"/>
                </a:lnTo>
                <a:lnTo>
                  <a:pt x="77724" y="217931"/>
                </a:lnTo>
                <a:lnTo>
                  <a:pt x="120396" y="227075"/>
                </a:lnTo>
                <a:lnTo>
                  <a:pt x="169163" y="227075"/>
                </a:lnTo>
                <a:lnTo>
                  <a:pt x="211836" y="217931"/>
                </a:lnTo>
                <a:lnTo>
                  <a:pt x="213360" y="217931"/>
                </a:lnTo>
                <a:lnTo>
                  <a:pt x="221894" y="214883"/>
                </a:lnTo>
                <a:lnTo>
                  <a:pt x="123443" y="214883"/>
                </a:lnTo>
                <a:lnTo>
                  <a:pt x="80772" y="205740"/>
                </a:lnTo>
                <a:lnTo>
                  <a:pt x="82296" y="205740"/>
                </a:lnTo>
                <a:lnTo>
                  <a:pt x="65227" y="199644"/>
                </a:lnTo>
                <a:lnTo>
                  <a:pt x="60960" y="199644"/>
                </a:lnTo>
                <a:lnTo>
                  <a:pt x="42672" y="190500"/>
                </a:lnTo>
                <a:lnTo>
                  <a:pt x="24384" y="179831"/>
                </a:lnTo>
                <a:lnTo>
                  <a:pt x="25907" y="179831"/>
                </a:lnTo>
                <a:lnTo>
                  <a:pt x="7619" y="166116"/>
                </a:lnTo>
                <a:close/>
              </a:path>
              <a:path w="373380" h="227329">
                <a:moveTo>
                  <a:pt x="230124" y="198120"/>
                </a:moveTo>
                <a:lnTo>
                  <a:pt x="208787" y="205740"/>
                </a:lnTo>
                <a:lnTo>
                  <a:pt x="166116" y="214883"/>
                </a:lnTo>
                <a:lnTo>
                  <a:pt x="221894" y="214883"/>
                </a:lnTo>
                <a:lnTo>
                  <a:pt x="234696" y="210312"/>
                </a:lnTo>
                <a:lnTo>
                  <a:pt x="254507" y="201168"/>
                </a:lnTo>
                <a:lnTo>
                  <a:pt x="257120" y="199644"/>
                </a:lnTo>
                <a:lnTo>
                  <a:pt x="230124" y="199644"/>
                </a:lnTo>
                <a:lnTo>
                  <a:pt x="230124" y="198120"/>
                </a:lnTo>
                <a:close/>
              </a:path>
              <a:path w="373380" h="227329">
                <a:moveTo>
                  <a:pt x="60960" y="198120"/>
                </a:moveTo>
                <a:lnTo>
                  <a:pt x="60960" y="199644"/>
                </a:lnTo>
                <a:lnTo>
                  <a:pt x="65227" y="199644"/>
                </a:lnTo>
                <a:lnTo>
                  <a:pt x="60960" y="198120"/>
                </a:lnTo>
                <a:close/>
              </a:path>
              <a:path w="373380" h="227329">
                <a:moveTo>
                  <a:pt x="297941" y="153085"/>
                </a:moveTo>
                <a:lnTo>
                  <a:pt x="283463" y="166116"/>
                </a:lnTo>
                <a:lnTo>
                  <a:pt x="266700" y="179831"/>
                </a:lnTo>
                <a:lnTo>
                  <a:pt x="248412" y="190500"/>
                </a:lnTo>
                <a:lnTo>
                  <a:pt x="249936" y="190500"/>
                </a:lnTo>
                <a:lnTo>
                  <a:pt x="230124" y="199644"/>
                </a:lnTo>
                <a:lnTo>
                  <a:pt x="257120" y="199644"/>
                </a:lnTo>
                <a:lnTo>
                  <a:pt x="272796" y="190500"/>
                </a:lnTo>
                <a:lnTo>
                  <a:pt x="274319" y="188975"/>
                </a:lnTo>
                <a:lnTo>
                  <a:pt x="291084" y="175259"/>
                </a:lnTo>
                <a:lnTo>
                  <a:pt x="306324" y="161544"/>
                </a:lnTo>
                <a:lnTo>
                  <a:pt x="313251" y="153924"/>
                </a:lnTo>
                <a:lnTo>
                  <a:pt x="297180" y="153924"/>
                </a:lnTo>
                <a:lnTo>
                  <a:pt x="297941" y="153085"/>
                </a:lnTo>
                <a:close/>
              </a:path>
              <a:path w="373380" h="227329">
                <a:moveTo>
                  <a:pt x="298704" y="152400"/>
                </a:moveTo>
                <a:lnTo>
                  <a:pt x="297941" y="153085"/>
                </a:lnTo>
                <a:lnTo>
                  <a:pt x="297180" y="153924"/>
                </a:lnTo>
                <a:lnTo>
                  <a:pt x="298704" y="152400"/>
                </a:lnTo>
                <a:close/>
              </a:path>
              <a:path w="373380" h="227329">
                <a:moveTo>
                  <a:pt x="314636" y="152400"/>
                </a:moveTo>
                <a:lnTo>
                  <a:pt x="298704" y="152400"/>
                </a:lnTo>
                <a:lnTo>
                  <a:pt x="297180" y="153924"/>
                </a:lnTo>
                <a:lnTo>
                  <a:pt x="313251" y="153924"/>
                </a:lnTo>
                <a:lnTo>
                  <a:pt x="314636" y="152400"/>
                </a:lnTo>
                <a:close/>
              </a:path>
              <a:path w="373380" h="227329">
                <a:moveTo>
                  <a:pt x="335280" y="102107"/>
                </a:moveTo>
                <a:lnTo>
                  <a:pt x="324612" y="120396"/>
                </a:lnTo>
                <a:lnTo>
                  <a:pt x="312419" y="137159"/>
                </a:lnTo>
                <a:lnTo>
                  <a:pt x="297941" y="153085"/>
                </a:lnTo>
                <a:lnTo>
                  <a:pt x="298704" y="152400"/>
                </a:lnTo>
                <a:lnTo>
                  <a:pt x="314636" y="152400"/>
                </a:lnTo>
                <a:lnTo>
                  <a:pt x="321563" y="144779"/>
                </a:lnTo>
                <a:lnTo>
                  <a:pt x="333756" y="128016"/>
                </a:lnTo>
                <a:lnTo>
                  <a:pt x="335280" y="126492"/>
                </a:lnTo>
                <a:lnTo>
                  <a:pt x="345948" y="108203"/>
                </a:lnTo>
                <a:lnTo>
                  <a:pt x="348058" y="103631"/>
                </a:lnTo>
                <a:lnTo>
                  <a:pt x="335280" y="103631"/>
                </a:lnTo>
                <a:lnTo>
                  <a:pt x="335280" y="102107"/>
                </a:lnTo>
                <a:close/>
              </a:path>
              <a:path w="373380" h="227329">
                <a:moveTo>
                  <a:pt x="356616" y="42672"/>
                </a:moveTo>
                <a:lnTo>
                  <a:pt x="350519" y="64007"/>
                </a:lnTo>
                <a:lnTo>
                  <a:pt x="352044" y="64007"/>
                </a:lnTo>
                <a:lnTo>
                  <a:pt x="344424" y="83820"/>
                </a:lnTo>
                <a:lnTo>
                  <a:pt x="335280" y="103631"/>
                </a:lnTo>
                <a:lnTo>
                  <a:pt x="348058" y="103631"/>
                </a:lnTo>
                <a:lnTo>
                  <a:pt x="355092" y="88392"/>
                </a:lnTo>
                <a:lnTo>
                  <a:pt x="362712" y="68579"/>
                </a:lnTo>
                <a:lnTo>
                  <a:pt x="362712" y="67055"/>
                </a:lnTo>
                <a:lnTo>
                  <a:pt x="368807" y="45720"/>
                </a:lnTo>
                <a:lnTo>
                  <a:pt x="369025" y="44196"/>
                </a:lnTo>
                <a:lnTo>
                  <a:pt x="356616" y="44196"/>
                </a:lnTo>
                <a:lnTo>
                  <a:pt x="356616" y="42672"/>
                </a:lnTo>
                <a:close/>
              </a:path>
              <a:path w="373380" h="227329">
                <a:moveTo>
                  <a:pt x="373380" y="0"/>
                </a:moveTo>
                <a:lnTo>
                  <a:pt x="361188" y="1524"/>
                </a:lnTo>
                <a:lnTo>
                  <a:pt x="359663" y="22859"/>
                </a:lnTo>
                <a:lnTo>
                  <a:pt x="356616" y="44196"/>
                </a:lnTo>
                <a:lnTo>
                  <a:pt x="369025" y="44196"/>
                </a:lnTo>
                <a:lnTo>
                  <a:pt x="371856" y="24383"/>
                </a:lnTo>
                <a:lnTo>
                  <a:pt x="373380" y="1524"/>
                </a:lnTo>
                <a:lnTo>
                  <a:pt x="373380" y="0"/>
                </a:lnTo>
                <a:close/>
              </a:path>
              <a:path w="373380" h="227329">
                <a:moveTo>
                  <a:pt x="361188" y="0"/>
                </a:moveTo>
                <a:lnTo>
                  <a:pt x="361086" y="1524"/>
                </a:lnTo>
                <a:lnTo>
                  <a:pt x="3611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39755" y="3011411"/>
            <a:ext cx="457200" cy="403860"/>
          </a:xfrm>
          <a:custGeom>
            <a:avLst/>
            <a:gdLst/>
            <a:ahLst/>
            <a:cxnLst/>
            <a:rect l="l" t="t" r="r" b="b"/>
            <a:pathLst>
              <a:path w="457200" h="403860">
                <a:moveTo>
                  <a:pt x="230124" y="0"/>
                </a:moveTo>
                <a:lnTo>
                  <a:pt x="228600" y="0"/>
                </a:lnTo>
                <a:lnTo>
                  <a:pt x="205739" y="1524"/>
                </a:lnTo>
                <a:lnTo>
                  <a:pt x="182879" y="4572"/>
                </a:lnTo>
                <a:lnTo>
                  <a:pt x="181356" y="4572"/>
                </a:lnTo>
                <a:lnTo>
                  <a:pt x="161544" y="10667"/>
                </a:lnTo>
                <a:lnTo>
                  <a:pt x="140208" y="16763"/>
                </a:lnTo>
                <a:lnTo>
                  <a:pt x="138684" y="18287"/>
                </a:lnTo>
                <a:lnTo>
                  <a:pt x="118872" y="28955"/>
                </a:lnTo>
                <a:lnTo>
                  <a:pt x="100584" y="39624"/>
                </a:lnTo>
                <a:lnTo>
                  <a:pt x="83820" y="51815"/>
                </a:lnTo>
                <a:lnTo>
                  <a:pt x="82296" y="51815"/>
                </a:lnTo>
                <a:lnTo>
                  <a:pt x="51815" y="82296"/>
                </a:lnTo>
                <a:lnTo>
                  <a:pt x="51815" y="83820"/>
                </a:lnTo>
                <a:lnTo>
                  <a:pt x="39624" y="100583"/>
                </a:lnTo>
                <a:lnTo>
                  <a:pt x="28956" y="118872"/>
                </a:lnTo>
                <a:lnTo>
                  <a:pt x="28956" y="120396"/>
                </a:lnTo>
                <a:lnTo>
                  <a:pt x="19812" y="140207"/>
                </a:lnTo>
                <a:lnTo>
                  <a:pt x="12191" y="160020"/>
                </a:lnTo>
                <a:lnTo>
                  <a:pt x="10667" y="160020"/>
                </a:lnTo>
                <a:lnTo>
                  <a:pt x="4572" y="181355"/>
                </a:lnTo>
                <a:lnTo>
                  <a:pt x="4572" y="182879"/>
                </a:lnTo>
                <a:lnTo>
                  <a:pt x="1524" y="205739"/>
                </a:lnTo>
                <a:lnTo>
                  <a:pt x="0" y="228600"/>
                </a:lnTo>
                <a:lnTo>
                  <a:pt x="0" y="230124"/>
                </a:lnTo>
                <a:lnTo>
                  <a:pt x="1524" y="252983"/>
                </a:lnTo>
                <a:lnTo>
                  <a:pt x="4572" y="274320"/>
                </a:lnTo>
                <a:lnTo>
                  <a:pt x="10667" y="295655"/>
                </a:lnTo>
                <a:lnTo>
                  <a:pt x="10667" y="297179"/>
                </a:lnTo>
                <a:lnTo>
                  <a:pt x="18287" y="318515"/>
                </a:lnTo>
                <a:lnTo>
                  <a:pt x="19812" y="318515"/>
                </a:lnTo>
                <a:lnTo>
                  <a:pt x="28956" y="336803"/>
                </a:lnTo>
                <a:lnTo>
                  <a:pt x="39624" y="355091"/>
                </a:lnTo>
                <a:lnTo>
                  <a:pt x="51815" y="373379"/>
                </a:lnTo>
                <a:lnTo>
                  <a:pt x="51815" y="374903"/>
                </a:lnTo>
                <a:lnTo>
                  <a:pt x="67056" y="390144"/>
                </a:lnTo>
                <a:lnTo>
                  <a:pt x="68579" y="390144"/>
                </a:lnTo>
                <a:lnTo>
                  <a:pt x="83820" y="403859"/>
                </a:lnTo>
                <a:lnTo>
                  <a:pt x="91439" y="394715"/>
                </a:lnTo>
                <a:lnTo>
                  <a:pt x="76200" y="381000"/>
                </a:lnTo>
                <a:lnTo>
                  <a:pt x="60960" y="365759"/>
                </a:lnTo>
                <a:lnTo>
                  <a:pt x="61468" y="365759"/>
                </a:lnTo>
                <a:lnTo>
                  <a:pt x="50291" y="348996"/>
                </a:lnTo>
                <a:lnTo>
                  <a:pt x="39624" y="330707"/>
                </a:lnTo>
                <a:lnTo>
                  <a:pt x="31241" y="313944"/>
                </a:lnTo>
                <a:lnTo>
                  <a:pt x="30479" y="313944"/>
                </a:lnTo>
                <a:lnTo>
                  <a:pt x="22860" y="292607"/>
                </a:lnTo>
                <a:lnTo>
                  <a:pt x="17199" y="272796"/>
                </a:lnTo>
                <a:lnTo>
                  <a:pt x="16763" y="272796"/>
                </a:lnTo>
                <a:lnTo>
                  <a:pt x="13715" y="251459"/>
                </a:lnTo>
                <a:lnTo>
                  <a:pt x="12293" y="230124"/>
                </a:lnTo>
                <a:lnTo>
                  <a:pt x="13715" y="207263"/>
                </a:lnTo>
                <a:lnTo>
                  <a:pt x="16763" y="184403"/>
                </a:lnTo>
                <a:lnTo>
                  <a:pt x="22860" y="163067"/>
                </a:lnTo>
                <a:lnTo>
                  <a:pt x="23446" y="163067"/>
                </a:lnTo>
                <a:lnTo>
                  <a:pt x="30479" y="144779"/>
                </a:lnTo>
                <a:lnTo>
                  <a:pt x="39624" y="124967"/>
                </a:lnTo>
                <a:lnTo>
                  <a:pt x="49402" y="108203"/>
                </a:lnTo>
                <a:lnTo>
                  <a:pt x="48767" y="108203"/>
                </a:lnTo>
                <a:lnTo>
                  <a:pt x="60960" y="91439"/>
                </a:lnTo>
                <a:lnTo>
                  <a:pt x="91439" y="60959"/>
                </a:lnTo>
                <a:lnTo>
                  <a:pt x="108203" y="48767"/>
                </a:lnTo>
                <a:lnTo>
                  <a:pt x="109292" y="48767"/>
                </a:lnTo>
                <a:lnTo>
                  <a:pt x="124967" y="39624"/>
                </a:lnTo>
                <a:lnTo>
                  <a:pt x="144779" y="28955"/>
                </a:lnTo>
                <a:lnTo>
                  <a:pt x="143256" y="28955"/>
                </a:lnTo>
                <a:lnTo>
                  <a:pt x="164591" y="22859"/>
                </a:lnTo>
                <a:lnTo>
                  <a:pt x="184403" y="16763"/>
                </a:lnTo>
                <a:lnTo>
                  <a:pt x="207263" y="13715"/>
                </a:lnTo>
                <a:lnTo>
                  <a:pt x="229362" y="12242"/>
                </a:lnTo>
                <a:lnTo>
                  <a:pt x="228600" y="12191"/>
                </a:lnTo>
                <a:lnTo>
                  <a:pt x="300989" y="12191"/>
                </a:lnTo>
                <a:lnTo>
                  <a:pt x="274320" y="4572"/>
                </a:lnTo>
                <a:lnTo>
                  <a:pt x="252984" y="1524"/>
                </a:lnTo>
                <a:lnTo>
                  <a:pt x="230124" y="0"/>
                </a:lnTo>
                <a:close/>
              </a:path>
              <a:path w="457200" h="403860">
                <a:moveTo>
                  <a:pt x="61468" y="365759"/>
                </a:moveTo>
                <a:lnTo>
                  <a:pt x="60960" y="365759"/>
                </a:lnTo>
                <a:lnTo>
                  <a:pt x="62484" y="367283"/>
                </a:lnTo>
                <a:lnTo>
                  <a:pt x="61468" y="365759"/>
                </a:lnTo>
                <a:close/>
              </a:path>
              <a:path w="457200" h="403860">
                <a:moveTo>
                  <a:pt x="30479" y="312420"/>
                </a:moveTo>
                <a:lnTo>
                  <a:pt x="30479" y="313944"/>
                </a:lnTo>
                <a:lnTo>
                  <a:pt x="31241" y="313944"/>
                </a:lnTo>
                <a:lnTo>
                  <a:pt x="30479" y="312420"/>
                </a:lnTo>
                <a:close/>
              </a:path>
              <a:path w="457200" h="403860">
                <a:moveTo>
                  <a:pt x="16763" y="271272"/>
                </a:moveTo>
                <a:lnTo>
                  <a:pt x="16763" y="272796"/>
                </a:lnTo>
                <a:lnTo>
                  <a:pt x="17199" y="272796"/>
                </a:lnTo>
                <a:lnTo>
                  <a:pt x="16763" y="271272"/>
                </a:lnTo>
                <a:close/>
              </a:path>
              <a:path w="457200" h="403860">
                <a:moveTo>
                  <a:pt x="12242" y="229361"/>
                </a:moveTo>
                <a:lnTo>
                  <a:pt x="12191" y="230124"/>
                </a:lnTo>
                <a:lnTo>
                  <a:pt x="12242" y="229361"/>
                </a:lnTo>
                <a:close/>
              </a:path>
              <a:path w="457200" h="403860">
                <a:moveTo>
                  <a:pt x="434339" y="163067"/>
                </a:moveTo>
                <a:lnTo>
                  <a:pt x="440436" y="184403"/>
                </a:lnTo>
                <a:lnTo>
                  <a:pt x="443484" y="207263"/>
                </a:lnTo>
                <a:lnTo>
                  <a:pt x="445008" y="230124"/>
                </a:lnTo>
                <a:lnTo>
                  <a:pt x="457200" y="228600"/>
                </a:lnTo>
                <a:lnTo>
                  <a:pt x="455675" y="205739"/>
                </a:lnTo>
                <a:lnTo>
                  <a:pt x="452627" y="182879"/>
                </a:lnTo>
                <a:lnTo>
                  <a:pt x="452627" y="181355"/>
                </a:lnTo>
                <a:lnTo>
                  <a:pt x="447838" y="164591"/>
                </a:lnTo>
                <a:lnTo>
                  <a:pt x="435863" y="164591"/>
                </a:lnTo>
                <a:lnTo>
                  <a:pt x="434339" y="163067"/>
                </a:lnTo>
                <a:close/>
              </a:path>
              <a:path w="457200" h="403860">
                <a:moveTo>
                  <a:pt x="12293" y="228600"/>
                </a:moveTo>
                <a:lnTo>
                  <a:pt x="12242" y="229361"/>
                </a:lnTo>
                <a:lnTo>
                  <a:pt x="12293" y="228600"/>
                </a:lnTo>
                <a:close/>
              </a:path>
              <a:path w="457200" h="403860">
                <a:moveTo>
                  <a:pt x="23446" y="163067"/>
                </a:moveTo>
                <a:lnTo>
                  <a:pt x="22860" y="163067"/>
                </a:lnTo>
                <a:lnTo>
                  <a:pt x="22860" y="164591"/>
                </a:lnTo>
                <a:lnTo>
                  <a:pt x="23446" y="163067"/>
                </a:lnTo>
                <a:close/>
              </a:path>
              <a:path w="457200" h="403860">
                <a:moveTo>
                  <a:pt x="422655" y="106679"/>
                </a:moveTo>
                <a:lnTo>
                  <a:pt x="408432" y="106679"/>
                </a:lnTo>
                <a:lnTo>
                  <a:pt x="419100" y="124967"/>
                </a:lnTo>
                <a:lnTo>
                  <a:pt x="428244" y="144779"/>
                </a:lnTo>
                <a:lnTo>
                  <a:pt x="435863" y="164591"/>
                </a:lnTo>
                <a:lnTo>
                  <a:pt x="447838" y="164591"/>
                </a:lnTo>
                <a:lnTo>
                  <a:pt x="446532" y="160020"/>
                </a:lnTo>
                <a:lnTo>
                  <a:pt x="438912" y="140207"/>
                </a:lnTo>
                <a:lnTo>
                  <a:pt x="429767" y="120396"/>
                </a:lnTo>
                <a:lnTo>
                  <a:pt x="429767" y="118872"/>
                </a:lnTo>
                <a:lnTo>
                  <a:pt x="422655" y="106679"/>
                </a:lnTo>
                <a:close/>
              </a:path>
              <a:path w="457200" h="403860">
                <a:moveTo>
                  <a:pt x="50291" y="106679"/>
                </a:moveTo>
                <a:lnTo>
                  <a:pt x="48767" y="108203"/>
                </a:lnTo>
                <a:lnTo>
                  <a:pt x="49402" y="108203"/>
                </a:lnTo>
                <a:lnTo>
                  <a:pt x="50291" y="106679"/>
                </a:lnTo>
                <a:close/>
              </a:path>
              <a:path w="457200" h="403860">
                <a:moveTo>
                  <a:pt x="384048" y="60959"/>
                </a:moveTo>
                <a:lnTo>
                  <a:pt x="365760" y="60959"/>
                </a:lnTo>
                <a:lnTo>
                  <a:pt x="381000" y="76200"/>
                </a:lnTo>
                <a:lnTo>
                  <a:pt x="394715" y="91439"/>
                </a:lnTo>
                <a:lnTo>
                  <a:pt x="408432" y="108203"/>
                </a:lnTo>
                <a:lnTo>
                  <a:pt x="408432" y="106679"/>
                </a:lnTo>
                <a:lnTo>
                  <a:pt x="422655" y="106679"/>
                </a:lnTo>
                <a:lnTo>
                  <a:pt x="419100" y="100583"/>
                </a:lnTo>
                <a:lnTo>
                  <a:pt x="417575" y="100583"/>
                </a:lnTo>
                <a:lnTo>
                  <a:pt x="403860" y="83820"/>
                </a:lnTo>
                <a:lnTo>
                  <a:pt x="390144" y="68579"/>
                </a:lnTo>
                <a:lnTo>
                  <a:pt x="390144" y="67055"/>
                </a:lnTo>
                <a:lnTo>
                  <a:pt x="384048" y="60959"/>
                </a:lnTo>
                <a:close/>
              </a:path>
              <a:path w="457200" h="403860">
                <a:moveTo>
                  <a:pt x="300989" y="12191"/>
                </a:moveTo>
                <a:lnTo>
                  <a:pt x="230124" y="12191"/>
                </a:lnTo>
                <a:lnTo>
                  <a:pt x="229362" y="12242"/>
                </a:lnTo>
                <a:lnTo>
                  <a:pt x="251460" y="13715"/>
                </a:lnTo>
                <a:lnTo>
                  <a:pt x="272796" y="16763"/>
                </a:lnTo>
                <a:lnTo>
                  <a:pt x="271272" y="16763"/>
                </a:lnTo>
                <a:lnTo>
                  <a:pt x="313944" y="28955"/>
                </a:lnTo>
                <a:lnTo>
                  <a:pt x="312420" y="28955"/>
                </a:lnTo>
                <a:lnTo>
                  <a:pt x="348996" y="50291"/>
                </a:lnTo>
                <a:lnTo>
                  <a:pt x="367284" y="62483"/>
                </a:lnTo>
                <a:lnTo>
                  <a:pt x="365760" y="60959"/>
                </a:lnTo>
                <a:lnTo>
                  <a:pt x="384048" y="60959"/>
                </a:lnTo>
                <a:lnTo>
                  <a:pt x="374903" y="51815"/>
                </a:lnTo>
                <a:lnTo>
                  <a:pt x="373379" y="51815"/>
                </a:lnTo>
                <a:lnTo>
                  <a:pt x="355091" y="39624"/>
                </a:lnTo>
                <a:lnTo>
                  <a:pt x="318515" y="18287"/>
                </a:lnTo>
                <a:lnTo>
                  <a:pt x="316991" y="16763"/>
                </a:lnTo>
                <a:lnTo>
                  <a:pt x="300989" y="12191"/>
                </a:lnTo>
                <a:close/>
              </a:path>
              <a:path w="457200" h="403860">
                <a:moveTo>
                  <a:pt x="109292" y="48767"/>
                </a:moveTo>
                <a:lnTo>
                  <a:pt x="108203" y="48767"/>
                </a:lnTo>
                <a:lnTo>
                  <a:pt x="106679" y="50291"/>
                </a:lnTo>
                <a:lnTo>
                  <a:pt x="109292" y="48767"/>
                </a:lnTo>
                <a:close/>
              </a:path>
              <a:path w="457200" h="403860">
                <a:moveTo>
                  <a:pt x="230124" y="12191"/>
                </a:moveTo>
                <a:lnTo>
                  <a:pt x="228600" y="12191"/>
                </a:lnTo>
                <a:lnTo>
                  <a:pt x="229362" y="12242"/>
                </a:lnTo>
                <a:lnTo>
                  <a:pt x="230124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23575" y="3240011"/>
            <a:ext cx="373380" cy="228600"/>
          </a:xfrm>
          <a:custGeom>
            <a:avLst/>
            <a:gdLst/>
            <a:ahLst/>
            <a:cxnLst/>
            <a:rect l="l" t="t" r="r" b="b"/>
            <a:pathLst>
              <a:path w="373379" h="228600">
                <a:moveTo>
                  <a:pt x="7619" y="166115"/>
                </a:moveTo>
                <a:lnTo>
                  <a:pt x="0" y="175259"/>
                </a:lnTo>
                <a:lnTo>
                  <a:pt x="16763" y="188975"/>
                </a:lnTo>
                <a:lnTo>
                  <a:pt x="16763" y="190500"/>
                </a:lnTo>
                <a:lnTo>
                  <a:pt x="35051" y="201167"/>
                </a:lnTo>
                <a:lnTo>
                  <a:pt x="36575" y="201167"/>
                </a:lnTo>
                <a:lnTo>
                  <a:pt x="56387" y="210311"/>
                </a:lnTo>
                <a:lnTo>
                  <a:pt x="77724" y="217931"/>
                </a:lnTo>
                <a:lnTo>
                  <a:pt x="97536" y="224027"/>
                </a:lnTo>
                <a:lnTo>
                  <a:pt x="99059" y="224027"/>
                </a:lnTo>
                <a:lnTo>
                  <a:pt x="121919" y="227075"/>
                </a:lnTo>
                <a:lnTo>
                  <a:pt x="144779" y="228600"/>
                </a:lnTo>
                <a:lnTo>
                  <a:pt x="146303" y="228600"/>
                </a:lnTo>
                <a:lnTo>
                  <a:pt x="169163" y="227075"/>
                </a:lnTo>
                <a:lnTo>
                  <a:pt x="190500" y="224027"/>
                </a:lnTo>
                <a:lnTo>
                  <a:pt x="211836" y="217931"/>
                </a:lnTo>
                <a:lnTo>
                  <a:pt x="213359" y="217931"/>
                </a:lnTo>
                <a:lnTo>
                  <a:pt x="217627" y="216407"/>
                </a:lnTo>
                <a:lnTo>
                  <a:pt x="144779" y="216407"/>
                </a:lnTo>
                <a:lnTo>
                  <a:pt x="145541" y="216357"/>
                </a:lnTo>
                <a:lnTo>
                  <a:pt x="123443" y="214883"/>
                </a:lnTo>
                <a:lnTo>
                  <a:pt x="100583" y="211835"/>
                </a:lnTo>
                <a:lnTo>
                  <a:pt x="80771" y="205739"/>
                </a:lnTo>
                <a:lnTo>
                  <a:pt x="82295" y="205739"/>
                </a:lnTo>
                <a:lnTo>
                  <a:pt x="65227" y="199644"/>
                </a:lnTo>
                <a:lnTo>
                  <a:pt x="60959" y="199644"/>
                </a:lnTo>
                <a:lnTo>
                  <a:pt x="41147" y="190500"/>
                </a:lnTo>
                <a:lnTo>
                  <a:pt x="22859" y="179831"/>
                </a:lnTo>
                <a:lnTo>
                  <a:pt x="24383" y="179831"/>
                </a:lnTo>
                <a:lnTo>
                  <a:pt x="7619" y="166115"/>
                </a:lnTo>
                <a:close/>
              </a:path>
              <a:path w="373379" h="228600">
                <a:moveTo>
                  <a:pt x="145541" y="216357"/>
                </a:moveTo>
                <a:lnTo>
                  <a:pt x="144779" y="216407"/>
                </a:lnTo>
                <a:lnTo>
                  <a:pt x="146303" y="216407"/>
                </a:lnTo>
                <a:lnTo>
                  <a:pt x="145541" y="216357"/>
                </a:lnTo>
                <a:close/>
              </a:path>
              <a:path w="373379" h="228600">
                <a:moveTo>
                  <a:pt x="230124" y="198120"/>
                </a:moveTo>
                <a:lnTo>
                  <a:pt x="208787" y="205739"/>
                </a:lnTo>
                <a:lnTo>
                  <a:pt x="187451" y="211835"/>
                </a:lnTo>
                <a:lnTo>
                  <a:pt x="188975" y="211835"/>
                </a:lnTo>
                <a:lnTo>
                  <a:pt x="167639" y="214883"/>
                </a:lnTo>
                <a:lnTo>
                  <a:pt x="145541" y="216357"/>
                </a:lnTo>
                <a:lnTo>
                  <a:pt x="146303" y="216407"/>
                </a:lnTo>
                <a:lnTo>
                  <a:pt x="217627" y="216407"/>
                </a:lnTo>
                <a:lnTo>
                  <a:pt x="234695" y="210311"/>
                </a:lnTo>
                <a:lnTo>
                  <a:pt x="252983" y="201167"/>
                </a:lnTo>
                <a:lnTo>
                  <a:pt x="255596" y="199644"/>
                </a:lnTo>
                <a:lnTo>
                  <a:pt x="228600" y="199644"/>
                </a:lnTo>
                <a:lnTo>
                  <a:pt x="230124" y="198120"/>
                </a:lnTo>
                <a:close/>
              </a:path>
              <a:path w="373379" h="228600">
                <a:moveTo>
                  <a:pt x="60959" y="198120"/>
                </a:moveTo>
                <a:lnTo>
                  <a:pt x="60959" y="199644"/>
                </a:lnTo>
                <a:lnTo>
                  <a:pt x="65227" y="199644"/>
                </a:lnTo>
                <a:lnTo>
                  <a:pt x="60959" y="198120"/>
                </a:lnTo>
                <a:close/>
              </a:path>
              <a:path w="373379" h="228600">
                <a:moveTo>
                  <a:pt x="297901" y="153121"/>
                </a:moveTo>
                <a:lnTo>
                  <a:pt x="283463" y="166115"/>
                </a:lnTo>
                <a:lnTo>
                  <a:pt x="265175" y="179831"/>
                </a:lnTo>
                <a:lnTo>
                  <a:pt x="246887" y="190500"/>
                </a:lnTo>
                <a:lnTo>
                  <a:pt x="228600" y="199644"/>
                </a:lnTo>
                <a:lnTo>
                  <a:pt x="255596" y="199644"/>
                </a:lnTo>
                <a:lnTo>
                  <a:pt x="271271" y="190500"/>
                </a:lnTo>
                <a:lnTo>
                  <a:pt x="272795" y="188975"/>
                </a:lnTo>
                <a:lnTo>
                  <a:pt x="291083" y="175259"/>
                </a:lnTo>
                <a:lnTo>
                  <a:pt x="306324" y="161544"/>
                </a:lnTo>
                <a:lnTo>
                  <a:pt x="313182" y="153924"/>
                </a:lnTo>
                <a:lnTo>
                  <a:pt x="297179" y="153924"/>
                </a:lnTo>
                <a:lnTo>
                  <a:pt x="297901" y="153121"/>
                </a:lnTo>
                <a:close/>
              </a:path>
              <a:path w="373379" h="228600">
                <a:moveTo>
                  <a:pt x="298703" y="152400"/>
                </a:moveTo>
                <a:lnTo>
                  <a:pt x="297901" y="153121"/>
                </a:lnTo>
                <a:lnTo>
                  <a:pt x="297179" y="153924"/>
                </a:lnTo>
                <a:lnTo>
                  <a:pt x="298703" y="152400"/>
                </a:lnTo>
                <a:close/>
              </a:path>
              <a:path w="373379" h="228600">
                <a:moveTo>
                  <a:pt x="314553" y="152400"/>
                </a:moveTo>
                <a:lnTo>
                  <a:pt x="298703" y="152400"/>
                </a:lnTo>
                <a:lnTo>
                  <a:pt x="297179" y="153924"/>
                </a:lnTo>
                <a:lnTo>
                  <a:pt x="313182" y="153924"/>
                </a:lnTo>
                <a:lnTo>
                  <a:pt x="314553" y="152400"/>
                </a:lnTo>
                <a:close/>
              </a:path>
              <a:path w="373379" h="228600">
                <a:moveTo>
                  <a:pt x="357269" y="83820"/>
                </a:moveTo>
                <a:lnTo>
                  <a:pt x="344424" y="83820"/>
                </a:lnTo>
                <a:lnTo>
                  <a:pt x="335279" y="102107"/>
                </a:lnTo>
                <a:lnTo>
                  <a:pt x="324612" y="120396"/>
                </a:lnTo>
                <a:lnTo>
                  <a:pt x="310895" y="138683"/>
                </a:lnTo>
                <a:lnTo>
                  <a:pt x="297901" y="153121"/>
                </a:lnTo>
                <a:lnTo>
                  <a:pt x="298703" y="152400"/>
                </a:lnTo>
                <a:lnTo>
                  <a:pt x="314553" y="152400"/>
                </a:lnTo>
                <a:lnTo>
                  <a:pt x="320039" y="146303"/>
                </a:lnTo>
                <a:lnTo>
                  <a:pt x="333755" y="128015"/>
                </a:lnTo>
                <a:lnTo>
                  <a:pt x="335279" y="126491"/>
                </a:lnTo>
                <a:lnTo>
                  <a:pt x="345947" y="108203"/>
                </a:lnTo>
                <a:lnTo>
                  <a:pt x="355091" y="89915"/>
                </a:lnTo>
                <a:lnTo>
                  <a:pt x="357269" y="83820"/>
                </a:lnTo>
                <a:close/>
              </a:path>
              <a:path w="373379" h="228600">
                <a:moveTo>
                  <a:pt x="356615" y="42672"/>
                </a:moveTo>
                <a:lnTo>
                  <a:pt x="350519" y="64007"/>
                </a:lnTo>
                <a:lnTo>
                  <a:pt x="342900" y="85344"/>
                </a:lnTo>
                <a:lnTo>
                  <a:pt x="344424" y="83820"/>
                </a:lnTo>
                <a:lnTo>
                  <a:pt x="357269" y="83820"/>
                </a:lnTo>
                <a:lnTo>
                  <a:pt x="362712" y="68579"/>
                </a:lnTo>
                <a:lnTo>
                  <a:pt x="362712" y="67055"/>
                </a:lnTo>
                <a:lnTo>
                  <a:pt x="368807" y="45720"/>
                </a:lnTo>
                <a:lnTo>
                  <a:pt x="369025" y="44196"/>
                </a:lnTo>
                <a:lnTo>
                  <a:pt x="356615" y="44196"/>
                </a:lnTo>
                <a:lnTo>
                  <a:pt x="356615" y="42672"/>
                </a:lnTo>
                <a:close/>
              </a:path>
              <a:path w="373379" h="228600">
                <a:moveTo>
                  <a:pt x="373379" y="0"/>
                </a:moveTo>
                <a:lnTo>
                  <a:pt x="361188" y="1524"/>
                </a:lnTo>
                <a:lnTo>
                  <a:pt x="359663" y="22859"/>
                </a:lnTo>
                <a:lnTo>
                  <a:pt x="356615" y="44196"/>
                </a:lnTo>
                <a:lnTo>
                  <a:pt x="369025" y="44196"/>
                </a:lnTo>
                <a:lnTo>
                  <a:pt x="371855" y="24383"/>
                </a:lnTo>
                <a:lnTo>
                  <a:pt x="373379" y="1524"/>
                </a:lnTo>
                <a:lnTo>
                  <a:pt x="373379" y="0"/>
                </a:lnTo>
                <a:close/>
              </a:path>
              <a:path w="373379" h="228600">
                <a:moveTo>
                  <a:pt x="361188" y="0"/>
                </a:moveTo>
                <a:lnTo>
                  <a:pt x="361086" y="1524"/>
                </a:lnTo>
                <a:lnTo>
                  <a:pt x="3611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66019" y="3172955"/>
            <a:ext cx="181610" cy="104139"/>
          </a:xfrm>
          <a:custGeom>
            <a:avLst/>
            <a:gdLst/>
            <a:ahLst/>
            <a:cxnLst/>
            <a:rect l="l" t="t" r="r" b="b"/>
            <a:pathLst>
              <a:path w="181610" h="104139">
                <a:moveTo>
                  <a:pt x="135951" y="51815"/>
                </a:moveTo>
                <a:lnTo>
                  <a:pt x="4572" y="89915"/>
                </a:lnTo>
                <a:lnTo>
                  <a:pt x="0" y="96011"/>
                </a:lnTo>
                <a:lnTo>
                  <a:pt x="0" y="103631"/>
                </a:lnTo>
                <a:lnTo>
                  <a:pt x="7620" y="102107"/>
                </a:lnTo>
                <a:lnTo>
                  <a:pt x="160020" y="57911"/>
                </a:lnTo>
                <a:lnTo>
                  <a:pt x="156972" y="57911"/>
                </a:lnTo>
                <a:lnTo>
                  <a:pt x="135951" y="51815"/>
                </a:lnTo>
                <a:close/>
              </a:path>
              <a:path w="181610" h="104139">
                <a:moveTo>
                  <a:pt x="156972" y="45719"/>
                </a:moveTo>
                <a:lnTo>
                  <a:pt x="135951" y="51815"/>
                </a:lnTo>
                <a:lnTo>
                  <a:pt x="156972" y="57911"/>
                </a:lnTo>
                <a:lnTo>
                  <a:pt x="160020" y="57911"/>
                </a:lnTo>
                <a:lnTo>
                  <a:pt x="156972" y="45719"/>
                </a:lnTo>
                <a:close/>
              </a:path>
              <a:path w="181610" h="104139">
                <a:moveTo>
                  <a:pt x="160020" y="45719"/>
                </a:moveTo>
                <a:lnTo>
                  <a:pt x="156972" y="45719"/>
                </a:lnTo>
                <a:lnTo>
                  <a:pt x="160020" y="57911"/>
                </a:lnTo>
                <a:lnTo>
                  <a:pt x="181356" y="51815"/>
                </a:lnTo>
                <a:lnTo>
                  <a:pt x="160020" y="45719"/>
                </a:lnTo>
                <a:close/>
              </a:path>
              <a:path w="181610" h="104139">
                <a:moveTo>
                  <a:pt x="0" y="0"/>
                </a:moveTo>
                <a:lnTo>
                  <a:pt x="0" y="51815"/>
                </a:lnTo>
                <a:lnTo>
                  <a:pt x="12192" y="51815"/>
                </a:lnTo>
                <a:lnTo>
                  <a:pt x="12192" y="15925"/>
                </a:lnTo>
                <a:lnTo>
                  <a:pt x="4572" y="13715"/>
                </a:lnTo>
                <a:lnTo>
                  <a:pt x="7620" y="1523"/>
                </a:lnTo>
                <a:lnTo>
                  <a:pt x="0" y="0"/>
                </a:lnTo>
                <a:close/>
              </a:path>
              <a:path w="181610" h="104139">
                <a:moveTo>
                  <a:pt x="7620" y="1523"/>
                </a:moveTo>
                <a:lnTo>
                  <a:pt x="12192" y="7619"/>
                </a:lnTo>
                <a:lnTo>
                  <a:pt x="12192" y="15925"/>
                </a:lnTo>
                <a:lnTo>
                  <a:pt x="135951" y="51815"/>
                </a:lnTo>
                <a:lnTo>
                  <a:pt x="156972" y="45719"/>
                </a:lnTo>
                <a:lnTo>
                  <a:pt x="160020" y="45719"/>
                </a:lnTo>
                <a:lnTo>
                  <a:pt x="7620" y="1523"/>
                </a:lnTo>
                <a:close/>
              </a:path>
              <a:path w="181610" h="104139">
                <a:moveTo>
                  <a:pt x="7620" y="1523"/>
                </a:moveTo>
                <a:lnTo>
                  <a:pt x="4572" y="13715"/>
                </a:lnTo>
                <a:lnTo>
                  <a:pt x="12192" y="15925"/>
                </a:lnTo>
                <a:lnTo>
                  <a:pt x="12192" y="7619"/>
                </a:lnTo>
                <a:lnTo>
                  <a:pt x="7620" y="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66019" y="3224771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2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72115" y="3180575"/>
            <a:ext cx="152400" cy="88900"/>
          </a:xfrm>
          <a:custGeom>
            <a:avLst/>
            <a:gdLst/>
            <a:ahLst/>
            <a:cxnLst/>
            <a:rect l="l" t="t" r="r" b="b"/>
            <a:pathLst>
              <a:path w="152400" h="88900">
                <a:moveTo>
                  <a:pt x="0" y="0"/>
                </a:moveTo>
                <a:lnTo>
                  <a:pt x="0" y="88392"/>
                </a:lnTo>
                <a:lnTo>
                  <a:pt x="152400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83979" y="3224771"/>
            <a:ext cx="1087120" cy="0"/>
          </a:xfrm>
          <a:custGeom>
            <a:avLst/>
            <a:gdLst/>
            <a:ahLst/>
            <a:cxnLst/>
            <a:rect l="l" t="t" r="r" b="b"/>
            <a:pathLst>
              <a:path w="1087120">
                <a:moveTo>
                  <a:pt x="0" y="0"/>
                </a:moveTo>
                <a:lnTo>
                  <a:pt x="10866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88523" y="306017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98120" y="0"/>
                </a:moveTo>
                <a:lnTo>
                  <a:pt x="161544" y="0"/>
                </a:lnTo>
                <a:lnTo>
                  <a:pt x="143256" y="3048"/>
                </a:lnTo>
                <a:lnTo>
                  <a:pt x="94488" y="21336"/>
                </a:lnTo>
                <a:lnTo>
                  <a:pt x="51816" y="51816"/>
                </a:lnTo>
                <a:lnTo>
                  <a:pt x="21336" y="94488"/>
                </a:lnTo>
                <a:lnTo>
                  <a:pt x="3048" y="143256"/>
                </a:lnTo>
                <a:lnTo>
                  <a:pt x="0" y="161544"/>
                </a:lnTo>
                <a:lnTo>
                  <a:pt x="0" y="198120"/>
                </a:lnTo>
                <a:lnTo>
                  <a:pt x="13716" y="249936"/>
                </a:lnTo>
                <a:lnTo>
                  <a:pt x="41148" y="294132"/>
                </a:lnTo>
                <a:lnTo>
                  <a:pt x="79248" y="329184"/>
                </a:lnTo>
                <a:lnTo>
                  <a:pt x="126492" y="352044"/>
                </a:lnTo>
                <a:lnTo>
                  <a:pt x="179832" y="359664"/>
                </a:lnTo>
                <a:lnTo>
                  <a:pt x="198120" y="358140"/>
                </a:lnTo>
                <a:lnTo>
                  <a:pt x="249936" y="345948"/>
                </a:lnTo>
                <a:lnTo>
                  <a:pt x="294132" y="318516"/>
                </a:lnTo>
                <a:lnTo>
                  <a:pt x="329184" y="280416"/>
                </a:lnTo>
                <a:lnTo>
                  <a:pt x="352044" y="233172"/>
                </a:lnTo>
                <a:lnTo>
                  <a:pt x="359664" y="179832"/>
                </a:lnTo>
                <a:lnTo>
                  <a:pt x="356616" y="143256"/>
                </a:lnTo>
                <a:lnTo>
                  <a:pt x="338328" y="94488"/>
                </a:lnTo>
                <a:lnTo>
                  <a:pt x="306324" y="51816"/>
                </a:lnTo>
                <a:lnTo>
                  <a:pt x="265176" y="21336"/>
                </a:lnTo>
                <a:lnTo>
                  <a:pt x="216408" y="3048"/>
                </a:lnTo>
                <a:lnTo>
                  <a:pt x="1981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2427" y="3054083"/>
            <a:ext cx="372110" cy="329565"/>
          </a:xfrm>
          <a:custGeom>
            <a:avLst/>
            <a:gdLst/>
            <a:ahLst/>
            <a:cxnLst/>
            <a:rect l="l" t="t" r="r" b="b"/>
            <a:pathLst>
              <a:path w="372110" h="329564">
                <a:moveTo>
                  <a:pt x="205739" y="0"/>
                </a:moveTo>
                <a:lnTo>
                  <a:pt x="167639" y="0"/>
                </a:lnTo>
                <a:lnTo>
                  <a:pt x="149351" y="3048"/>
                </a:lnTo>
                <a:lnTo>
                  <a:pt x="147827" y="3048"/>
                </a:lnTo>
                <a:lnTo>
                  <a:pt x="131063" y="7619"/>
                </a:lnTo>
                <a:lnTo>
                  <a:pt x="114300" y="13715"/>
                </a:lnTo>
                <a:lnTo>
                  <a:pt x="112775" y="15239"/>
                </a:lnTo>
                <a:lnTo>
                  <a:pt x="97536" y="22859"/>
                </a:lnTo>
                <a:lnTo>
                  <a:pt x="54863" y="53339"/>
                </a:lnTo>
                <a:lnTo>
                  <a:pt x="22860" y="97535"/>
                </a:lnTo>
                <a:lnTo>
                  <a:pt x="15239" y="112775"/>
                </a:lnTo>
                <a:lnTo>
                  <a:pt x="13715" y="114300"/>
                </a:lnTo>
                <a:lnTo>
                  <a:pt x="7619" y="131063"/>
                </a:lnTo>
                <a:lnTo>
                  <a:pt x="3048" y="147827"/>
                </a:lnTo>
                <a:lnTo>
                  <a:pt x="3048" y="149351"/>
                </a:lnTo>
                <a:lnTo>
                  <a:pt x="0" y="167639"/>
                </a:lnTo>
                <a:lnTo>
                  <a:pt x="0" y="205739"/>
                </a:lnTo>
                <a:lnTo>
                  <a:pt x="3048" y="224027"/>
                </a:lnTo>
                <a:lnTo>
                  <a:pt x="7619" y="240791"/>
                </a:lnTo>
                <a:lnTo>
                  <a:pt x="7619" y="242315"/>
                </a:lnTo>
                <a:lnTo>
                  <a:pt x="13715" y="259079"/>
                </a:lnTo>
                <a:lnTo>
                  <a:pt x="15239" y="259079"/>
                </a:lnTo>
                <a:lnTo>
                  <a:pt x="22860" y="274319"/>
                </a:lnTo>
                <a:lnTo>
                  <a:pt x="32003" y="289559"/>
                </a:lnTo>
                <a:lnTo>
                  <a:pt x="32003" y="291083"/>
                </a:lnTo>
                <a:lnTo>
                  <a:pt x="42672" y="304800"/>
                </a:lnTo>
                <a:lnTo>
                  <a:pt x="53339" y="316991"/>
                </a:lnTo>
                <a:lnTo>
                  <a:pt x="54863" y="316991"/>
                </a:lnTo>
                <a:lnTo>
                  <a:pt x="68579" y="329183"/>
                </a:lnTo>
                <a:lnTo>
                  <a:pt x="76200" y="320039"/>
                </a:lnTo>
                <a:lnTo>
                  <a:pt x="64198" y="309372"/>
                </a:lnTo>
                <a:lnTo>
                  <a:pt x="62484" y="309372"/>
                </a:lnTo>
                <a:lnTo>
                  <a:pt x="51815" y="297179"/>
                </a:lnTo>
                <a:lnTo>
                  <a:pt x="41148" y="283463"/>
                </a:lnTo>
                <a:lnTo>
                  <a:pt x="42672" y="283463"/>
                </a:lnTo>
                <a:lnTo>
                  <a:pt x="33527" y="268224"/>
                </a:lnTo>
                <a:lnTo>
                  <a:pt x="26669" y="254507"/>
                </a:lnTo>
                <a:lnTo>
                  <a:pt x="25907" y="254507"/>
                </a:lnTo>
                <a:lnTo>
                  <a:pt x="19812" y="237743"/>
                </a:lnTo>
                <a:lnTo>
                  <a:pt x="15655" y="222503"/>
                </a:lnTo>
                <a:lnTo>
                  <a:pt x="15239" y="222503"/>
                </a:lnTo>
                <a:lnTo>
                  <a:pt x="12191" y="204215"/>
                </a:lnTo>
                <a:lnTo>
                  <a:pt x="12191" y="167639"/>
                </a:lnTo>
                <a:lnTo>
                  <a:pt x="12445" y="167639"/>
                </a:lnTo>
                <a:lnTo>
                  <a:pt x="15239" y="150875"/>
                </a:lnTo>
                <a:lnTo>
                  <a:pt x="19812" y="134111"/>
                </a:lnTo>
                <a:lnTo>
                  <a:pt x="20366" y="134111"/>
                </a:lnTo>
                <a:lnTo>
                  <a:pt x="25907" y="118872"/>
                </a:lnTo>
                <a:lnTo>
                  <a:pt x="33527" y="103631"/>
                </a:lnTo>
                <a:lnTo>
                  <a:pt x="41757" y="89915"/>
                </a:lnTo>
                <a:lnTo>
                  <a:pt x="41148" y="89915"/>
                </a:lnTo>
                <a:lnTo>
                  <a:pt x="62484" y="62483"/>
                </a:lnTo>
                <a:lnTo>
                  <a:pt x="89915" y="41148"/>
                </a:lnTo>
                <a:lnTo>
                  <a:pt x="90931" y="41148"/>
                </a:lnTo>
                <a:lnTo>
                  <a:pt x="103631" y="33527"/>
                </a:lnTo>
                <a:lnTo>
                  <a:pt x="118872" y="25907"/>
                </a:lnTo>
                <a:lnTo>
                  <a:pt x="135636" y="19811"/>
                </a:lnTo>
                <a:lnTo>
                  <a:pt x="134112" y="19811"/>
                </a:lnTo>
                <a:lnTo>
                  <a:pt x="150875" y="15239"/>
                </a:lnTo>
                <a:lnTo>
                  <a:pt x="169163" y="12191"/>
                </a:lnTo>
                <a:lnTo>
                  <a:pt x="254888" y="12191"/>
                </a:lnTo>
                <a:lnTo>
                  <a:pt x="242315" y="7619"/>
                </a:lnTo>
                <a:lnTo>
                  <a:pt x="240791" y="7619"/>
                </a:lnTo>
                <a:lnTo>
                  <a:pt x="224027" y="3048"/>
                </a:lnTo>
                <a:lnTo>
                  <a:pt x="205739" y="0"/>
                </a:lnTo>
                <a:close/>
              </a:path>
              <a:path w="372110" h="329564">
                <a:moveTo>
                  <a:pt x="62484" y="307848"/>
                </a:moveTo>
                <a:lnTo>
                  <a:pt x="62484" y="309372"/>
                </a:lnTo>
                <a:lnTo>
                  <a:pt x="64198" y="309372"/>
                </a:lnTo>
                <a:lnTo>
                  <a:pt x="62484" y="307848"/>
                </a:lnTo>
                <a:close/>
              </a:path>
              <a:path w="372110" h="329564">
                <a:moveTo>
                  <a:pt x="25907" y="252983"/>
                </a:moveTo>
                <a:lnTo>
                  <a:pt x="25907" y="254507"/>
                </a:lnTo>
                <a:lnTo>
                  <a:pt x="26669" y="254507"/>
                </a:lnTo>
                <a:lnTo>
                  <a:pt x="25907" y="252983"/>
                </a:lnTo>
                <a:close/>
              </a:path>
              <a:path w="372110" h="329564">
                <a:moveTo>
                  <a:pt x="15239" y="220979"/>
                </a:moveTo>
                <a:lnTo>
                  <a:pt x="15239" y="222503"/>
                </a:lnTo>
                <a:lnTo>
                  <a:pt x="15655" y="222503"/>
                </a:lnTo>
                <a:lnTo>
                  <a:pt x="15239" y="220979"/>
                </a:lnTo>
                <a:close/>
              </a:path>
              <a:path w="372110" h="329564">
                <a:moveTo>
                  <a:pt x="365067" y="134111"/>
                </a:moveTo>
                <a:lnTo>
                  <a:pt x="352043" y="134111"/>
                </a:lnTo>
                <a:lnTo>
                  <a:pt x="356615" y="150875"/>
                </a:lnTo>
                <a:lnTo>
                  <a:pt x="359663" y="187451"/>
                </a:lnTo>
                <a:lnTo>
                  <a:pt x="371855" y="185927"/>
                </a:lnTo>
                <a:lnTo>
                  <a:pt x="368934" y="150875"/>
                </a:lnTo>
                <a:lnTo>
                  <a:pt x="368807" y="147827"/>
                </a:lnTo>
                <a:lnTo>
                  <a:pt x="365067" y="134111"/>
                </a:lnTo>
                <a:close/>
              </a:path>
              <a:path w="372110" h="329564">
                <a:moveTo>
                  <a:pt x="12445" y="167639"/>
                </a:moveTo>
                <a:lnTo>
                  <a:pt x="12191" y="167639"/>
                </a:lnTo>
                <a:lnTo>
                  <a:pt x="12191" y="169163"/>
                </a:lnTo>
                <a:lnTo>
                  <a:pt x="12445" y="167639"/>
                </a:lnTo>
                <a:close/>
              </a:path>
              <a:path w="372110" h="329564">
                <a:moveTo>
                  <a:pt x="20366" y="134111"/>
                </a:moveTo>
                <a:lnTo>
                  <a:pt x="19812" y="134111"/>
                </a:lnTo>
                <a:lnTo>
                  <a:pt x="19812" y="135635"/>
                </a:lnTo>
                <a:lnTo>
                  <a:pt x="20366" y="134111"/>
                </a:lnTo>
                <a:close/>
              </a:path>
              <a:path w="372110" h="329564">
                <a:moveTo>
                  <a:pt x="345033" y="88391"/>
                </a:moveTo>
                <a:lnTo>
                  <a:pt x="330707" y="88391"/>
                </a:lnTo>
                <a:lnTo>
                  <a:pt x="339851" y="103631"/>
                </a:lnTo>
                <a:lnTo>
                  <a:pt x="347472" y="118872"/>
                </a:lnTo>
                <a:lnTo>
                  <a:pt x="345948" y="118872"/>
                </a:lnTo>
                <a:lnTo>
                  <a:pt x="352043" y="135635"/>
                </a:lnTo>
                <a:lnTo>
                  <a:pt x="352043" y="134111"/>
                </a:lnTo>
                <a:lnTo>
                  <a:pt x="365067" y="134111"/>
                </a:lnTo>
                <a:lnTo>
                  <a:pt x="364236" y="131063"/>
                </a:lnTo>
                <a:lnTo>
                  <a:pt x="358139" y="114300"/>
                </a:lnTo>
                <a:lnTo>
                  <a:pt x="358139" y="112775"/>
                </a:lnTo>
                <a:lnTo>
                  <a:pt x="350519" y="97535"/>
                </a:lnTo>
                <a:lnTo>
                  <a:pt x="345033" y="88391"/>
                </a:lnTo>
                <a:close/>
              </a:path>
              <a:path w="372110" h="329564">
                <a:moveTo>
                  <a:pt x="42672" y="88391"/>
                </a:moveTo>
                <a:lnTo>
                  <a:pt x="41148" y="89915"/>
                </a:lnTo>
                <a:lnTo>
                  <a:pt x="41757" y="89915"/>
                </a:lnTo>
                <a:lnTo>
                  <a:pt x="42672" y="88391"/>
                </a:lnTo>
                <a:close/>
              </a:path>
              <a:path w="372110" h="329564">
                <a:moveTo>
                  <a:pt x="302840" y="41148"/>
                </a:moveTo>
                <a:lnTo>
                  <a:pt x="283463" y="41148"/>
                </a:lnTo>
                <a:lnTo>
                  <a:pt x="297179" y="51815"/>
                </a:lnTo>
                <a:lnTo>
                  <a:pt x="309372" y="62483"/>
                </a:lnTo>
                <a:lnTo>
                  <a:pt x="307848" y="62483"/>
                </a:lnTo>
                <a:lnTo>
                  <a:pt x="320039" y="76200"/>
                </a:lnTo>
                <a:lnTo>
                  <a:pt x="330707" y="89915"/>
                </a:lnTo>
                <a:lnTo>
                  <a:pt x="330707" y="88391"/>
                </a:lnTo>
                <a:lnTo>
                  <a:pt x="345033" y="88391"/>
                </a:lnTo>
                <a:lnTo>
                  <a:pt x="341375" y="82295"/>
                </a:lnTo>
                <a:lnTo>
                  <a:pt x="339851" y="82295"/>
                </a:lnTo>
                <a:lnTo>
                  <a:pt x="329184" y="68579"/>
                </a:lnTo>
                <a:lnTo>
                  <a:pt x="316991" y="54863"/>
                </a:lnTo>
                <a:lnTo>
                  <a:pt x="316991" y="53339"/>
                </a:lnTo>
                <a:lnTo>
                  <a:pt x="304800" y="42672"/>
                </a:lnTo>
                <a:lnTo>
                  <a:pt x="302840" y="41148"/>
                </a:lnTo>
                <a:close/>
              </a:path>
              <a:path w="372110" h="329564">
                <a:moveTo>
                  <a:pt x="90931" y="41148"/>
                </a:moveTo>
                <a:lnTo>
                  <a:pt x="89915" y="41148"/>
                </a:lnTo>
                <a:lnTo>
                  <a:pt x="88391" y="42672"/>
                </a:lnTo>
                <a:lnTo>
                  <a:pt x="90931" y="41148"/>
                </a:lnTo>
                <a:close/>
              </a:path>
              <a:path w="372110" h="329564">
                <a:moveTo>
                  <a:pt x="254888" y="12191"/>
                </a:moveTo>
                <a:lnTo>
                  <a:pt x="204215" y="12191"/>
                </a:lnTo>
                <a:lnTo>
                  <a:pt x="222503" y="15239"/>
                </a:lnTo>
                <a:lnTo>
                  <a:pt x="220979" y="15239"/>
                </a:lnTo>
                <a:lnTo>
                  <a:pt x="237743" y="19811"/>
                </a:lnTo>
                <a:lnTo>
                  <a:pt x="254507" y="25907"/>
                </a:lnTo>
                <a:lnTo>
                  <a:pt x="252984" y="25907"/>
                </a:lnTo>
                <a:lnTo>
                  <a:pt x="268224" y="33527"/>
                </a:lnTo>
                <a:lnTo>
                  <a:pt x="283463" y="42672"/>
                </a:lnTo>
                <a:lnTo>
                  <a:pt x="283463" y="41148"/>
                </a:lnTo>
                <a:lnTo>
                  <a:pt x="302840" y="41148"/>
                </a:lnTo>
                <a:lnTo>
                  <a:pt x="291084" y="32003"/>
                </a:lnTo>
                <a:lnTo>
                  <a:pt x="289560" y="32003"/>
                </a:lnTo>
                <a:lnTo>
                  <a:pt x="274319" y="22859"/>
                </a:lnTo>
                <a:lnTo>
                  <a:pt x="259079" y="15239"/>
                </a:lnTo>
                <a:lnTo>
                  <a:pt x="259079" y="13715"/>
                </a:lnTo>
                <a:lnTo>
                  <a:pt x="254888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51007" y="3240011"/>
            <a:ext cx="303530" cy="186055"/>
          </a:xfrm>
          <a:custGeom>
            <a:avLst/>
            <a:gdLst/>
            <a:ahLst/>
            <a:cxnLst/>
            <a:rect l="l" t="t" r="r" b="b"/>
            <a:pathLst>
              <a:path w="303529" h="186054">
                <a:moveTo>
                  <a:pt x="172212" y="178307"/>
                </a:moveTo>
                <a:lnTo>
                  <a:pt x="64008" y="178307"/>
                </a:lnTo>
                <a:lnTo>
                  <a:pt x="80772" y="181355"/>
                </a:lnTo>
                <a:lnTo>
                  <a:pt x="99060" y="184403"/>
                </a:lnTo>
                <a:lnTo>
                  <a:pt x="117348" y="185927"/>
                </a:lnTo>
                <a:lnTo>
                  <a:pt x="118872" y="185927"/>
                </a:lnTo>
                <a:lnTo>
                  <a:pt x="137160" y="184403"/>
                </a:lnTo>
                <a:lnTo>
                  <a:pt x="155448" y="181355"/>
                </a:lnTo>
                <a:lnTo>
                  <a:pt x="172212" y="178307"/>
                </a:lnTo>
                <a:close/>
              </a:path>
              <a:path w="303529" h="186054">
                <a:moveTo>
                  <a:pt x="7620" y="134111"/>
                </a:moveTo>
                <a:lnTo>
                  <a:pt x="0" y="143255"/>
                </a:lnTo>
                <a:lnTo>
                  <a:pt x="13715" y="153924"/>
                </a:lnTo>
                <a:lnTo>
                  <a:pt x="13715" y="155448"/>
                </a:lnTo>
                <a:lnTo>
                  <a:pt x="28956" y="164591"/>
                </a:lnTo>
                <a:lnTo>
                  <a:pt x="44196" y="172211"/>
                </a:lnTo>
                <a:lnTo>
                  <a:pt x="45720" y="172211"/>
                </a:lnTo>
                <a:lnTo>
                  <a:pt x="62484" y="178307"/>
                </a:lnTo>
                <a:lnTo>
                  <a:pt x="173736" y="178307"/>
                </a:lnTo>
                <a:lnTo>
                  <a:pt x="186309" y="173735"/>
                </a:lnTo>
                <a:lnTo>
                  <a:pt x="117348" y="173735"/>
                </a:lnTo>
                <a:lnTo>
                  <a:pt x="118110" y="173672"/>
                </a:lnTo>
                <a:lnTo>
                  <a:pt x="100584" y="172211"/>
                </a:lnTo>
                <a:lnTo>
                  <a:pt x="82296" y="169163"/>
                </a:lnTo>
                <a:lnTo>
                  <a:pt x="65532" y="166115"/>
                </a:lnTo>
                <a:lnTo>
                  <a:pt x="67056" y="166115"/>
                </a:lnTo>
                <a:lnTo>
                  <a:pt x="54483" y="161544"/>
                </a:lnTo>
                <a:lnTo>
                  <a:pt x="50292" y="161544"/>
                </a:lnTo>
                <a:lnTo>
                  <a:pt x="35051" y="153924"/>
                </a:lnTo>
                <a:lnTo>
                  <a:pt x="19812" y="144779"/>
                </a:lnTo>
                <a:lnTo>
                  <a:pt x="21336" y="144779"/>
                </a:lnTo>
                <a:lnTo>
                  <a:pt x="7620" y="134111"/>
                </a:lnTo>
                <a:close/>
              </a:path>
              <a:path w="303529" h="186054">
                <a:moveTo>
                  <a:pt x="118110" y="173672"/>
                </a:moveTo>
                <a:lnTo>
                  <a:pt x="117348" y="173735"/>
                </a:lnTo>
                <a:lnTo>
                  <a:pt x="118872" y="173735"/>
                </a:lnTo>
                <a:lnTo>
                  <a:pt x="118110" y="173672"/>
                </a:lnTo>
                <a:close/>
              </a:path>
              <a:path w="303529" h="186054">
                <a:moveTo>
                  <a:pt x="185927" y="160020"/>
                </a:moveTo>
                <a:lnTo>
                  <a:pt x="169163" y="166115"/>
                </a:lnTo>
                <a:lnTo>
                  <a:pt x="170687" y="166115"/>
                </a:lnTo>
                <a:lnTo>
                  <a:pt x="153924" y="169163"/>
                </a:lnTo>
                <a:lnTo>
                  <a:pt x="135636" y="172211"/>
                </a:lnTo>
                <a:lnTo>
                  <a:pt x="118110" y="173672"/>
                </a:lnTo>
                <a:lnTo>
                  <a:pt x="118872" y="173735"/>
                </a:lnTo>
                <a:lnTo>
                  <a:pt x="186309" y="173735"/>
                </a:lnTo>
                <a:lnTo>
                  <a:pt x="190500" y="172211"/>
                </a:lnTo>
                <a:lnTo>
                  <a:pt x="205739" y="164591"/>
                </a:lnTo>
                <a:lnTo>
                  <a:pt x="210819" y="161544"/>
                </a:lnTo>
                <a:lnTo>
                  <a:pt x="184404" y="161544"/>
                </a:lnTo>
                <a:lnTo>
                  <a:pt x="185927" y="160020"/>
                </a:lnTo>
                <a:close/>
              </a:path>
              <a:path w="303529" h="186054">
                <a:moveTo>
                  <a:pt x="50292" y="160020"/>
                </a:moveTo>
                <a:lnTo>
                  <a:pt x="50292" y="161544"/>
                </a:lnTo>
                <a:lnTo>
                  <a:pt x="54483" y="161544"/>
                </a:lnTo>
                <a:lnTo>
                  <a:pt x="50292" y="160020"/>
                </a:lnTo>
                <a:close/>
              </a:path>
              <a:path w="303529" h="186054">
                <a:moveTo>
                  <a:pt x="251460" y="109727"/>
                </a:moveTo>
                <a:lnTo>
                  <a:pt x="227075" y="134111"/>
                </a:lnTo>
                <a:lnTo>
                  <a:pt x="228600" y="134111"/>
                </a:lnTo>
                <a:lnTo>
                  <a:pt x="214884" y="144779"/>
                </a:lnTo>
                <a:lnTo>
                  <a:pt x="199644" y="153924"/>
                </a:lnTo>
                <a:lnTo>
                  <a:pt x="184404" y="161544"/>
                </a:lnTo>
                <a:lnTo>
                  <a:pt x="210819" y="161544"/>
                </a:lnTo>
                <a:lnTo>
                  <a:pt x="220980" y="155448"/>
                </a:lnTo>
                <a:lnTo>
                  <a:pt x="222504" y="153924"/>
                </a:lnTo>
                <a:lnTo>
                  <a:pt x="236220" y="143255"/>
                </a:lnTo>
                <a:lnTo>
                  <a:pt x="260604" y="118872"/>
                </a:lnTo>
                <a:lnTo>
                  <a:pt x="266530" y="111251"/>
                </a:lnTo>
                <a:lnTo>
                  <a:pt x="251460" y="111251"/>
                </a:lnTo>
                <a:lnTo>
                  <a:pt x="251460" y="109727"/>
                </a:lnTo>
                <a:close/>
              </a:path>
              <a:path w="303529" h="186054">
                <a:moveTo>
                  <a:pt x="291776" y="67055"/>
                </a:moveTo>
                <a:lnTo>
                  <a:pt x="278892" y="67055"/>
                </a:lnTo>
                <a:lnTo>
                  <a:pt x="271272" y="82296"/>
                </a:lnTo>
                <a:lnTo>
                  <a:pt x="262127" y="97535"/>
                </a:lnTo>
                <a:lnTo>
                  <a:pt x="251460" y="111251"/>
                </a:lnTo>
                <a:lnTo>
                  <a:pt x="266530" y="111251"/>
                </a:lnTo>
                <a:lnTo>
                  <a:pt x="271272" y="105155"/>
                </a:lnTo>
                <a:lnTo>
                  <a:pt x="272796" y="103631"/>
                </a:lnTo>
                <a:lnTo>
                  <a:pt x="281939" y="88391"/>
                </a:lnTo>
                <a:lnTo>
                  <a:pt x="289560" y="73151"/>
                </a:lnTo>
                <a:lnTo>
                  <a:pt x="291776" y="67055"/>
                </a:lnTo>
                <a:close/>
              </a:path>
              <a:path w="303529" h="186054">
                <a:moveTo>
                  <a:pt x="288036" y="35051"/>
                </a:moveTo>
                <a:lnTo>
                  <a:pt x="283463" y="51815"/>
                </a:lnTo>
                <a:lnTo>
                  <a:pt x="277368" y="68579"/>
                </a:lnTo>
                <a:lnTo>
                  <a:pt x="278892" y="67055"/>
                </a:lnTo>
                <a:lnTo>
                  <a:pt x="291776" y="67055"/>
                </a:lnTo>
                <a:lnTo>
                  <a:pt x="295656" y="56387"/>
                </a:lnTo>
                <a:lnTo>
                  <a:pt x="295656" y="54863"/>
                </a:lnTo>
                <a:lnTo>
                  <a:pt x="300227" y="38100"/>
                </a:lnTo>
                <a:lnTo>
                  <a:pt x="300354" y="36575"/>
                </a:lnTo>
                <a:lnTo>
                  <a:pt x="288036" y="36575"/>
                </a:lnTo>
                <a:lnTo>
                  <a:pt x="288036" y="35051"/>
                </a:lnTo>
                <a:close/>
              </a:path>
              <a:path w="303529" h="186054">
                <a:moveTo>
                  <a:pt x="303275" y="0"/>
                </a:moveTo>
                <a:lnTo>
                  <a:pt x="291084" y="1524"/>
                </a:lnTo>
                <a:lnTo>
                  <a:pt x="288036" y="36575"/>
                </a:lnTo>
                <a:lnTo>
                  <a:pt x="300354" y="36575"/>
                </a:lnTo>
                <a:lnTo>
                  <a:pt x="303275" y="1524"/>
                </a:lnTo>
                <a:lnTo>
                  <a:pt x="303275" y="0"/>
                </a:lnTo>
                <a:close/>
              </a:path>
              <a:path w="303529" h="186054">
                <a:moveTo>
                  <a:pt x="291084" y="0"/>
                </a:moveTo>
                <a:lnTo>
                  <a:pt x="290957" y="1524"/>
                </a:lnTo>
                <a:lnTo>
                  <a:pt x="2910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45423" y="3192767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39">
                <a:moveTo>
                  <a:pt x="137265" y="51816"/>
                </a:moveTo>
                <a:lnTo>
                  <a:pt x="4571" y="89916"/>
                </a:lnTo>
                <a:lnTo>
                  <a:pt x="0" y="96011"/>
                </a:lnTo>
                <a:lnTo>
                  <a:pt x="0" y="103631"/>
                </a:lnTo>
                <a:lnTo>
                  <a:pt x="7619" y="102107"/>
                </a:lnTo>
                <a:lnTo>
                  <a:pt x="161544" y="57911"/>
                </a:lnTo>
                <a:lnTo>
                  <a:pt x="158495" y="57911"/>
                </a:lnTo>
                <a:lnTo>
                  <a:pt x="137265" y="51816"/>
                </a:lnTo>
                <a:close/>
              </a:path>
              <a:path w="182880" h="104139">
                <a:moveTo>
                  <a:pt x="158495" y="45720"/>
                </a:moveTo>
                <a:lnTo>
                  <a:pt x="137265" y="51816"/>
                </a:lnTo>
                <a:lnTo>
                  <a:pt x="158495" y="57911"/>
                </a:lnTo>
                <a:lnTo>
                  <a:pt x="161544" y="57911"/>
                </a:lnTo>
                <a:lnTo>
                  <a:pt x="158495" y="45720"/>
                </a:lnTo>
                <a:close/>
              </a:path>
              <a:path w="182880" h="104139">
                <a:moveTo>
                  <a:pt x="161544" y="45720"/>
                </a:moveTo>
                <a:lnTo>
                  <a:pt x="158495" y="45720"/>
                </a:lnTo>
                <a:lnTo>
                  <a:pt x="161544" y="57911"/>
                </a:lnTo>
                <a:lnTo>
                  <a:pt x="182880" y="51816"/>
                </a:lnTo>
                <a:lnTo>
                  <a:pt x="161544" y="45720"/>
                </a:lnTo>
                <a:close/>
              </a:path>
              <a:path w="182880" h="104139">
                <a:moveTo>
                  <a:pt x="0" y="0"/>
                </a:moveTo>
                <a:lnTo>
                  <a:pt x="0" y="51816"/>
                </a:lnTo>
                <a:lnTo>
                  <a:pt x="12192" y="51816"/>
                </a:lnTo>
                <a:lnTo>
                  <a:pt x="12192" y="15903"/>
                </a:lnTo>
                <a:lnTo>
                  <a:pt x="4571" y="13716"/>
                </a:lnTo>
                <a:lnTo>
                  <a:pt x="7619" y="1524"/>
                </a:lnTo>
                <a:lnTo>
                  <a:pt x="0" y="0"/>
                </a:lnTo>
                <a:close/>
              </a:path>
              <a:path w="182880" h="104139">
                <a:moveTo>
                  <a:pt x="7619" y="1524"/>
                </a:moveTo>
                <a:lnTo>
                  <a:pt x="12192" y="7620"/>
                </a:lnTo>
                <a:lnTo>
                  <a:pt x="12192" y="15903"/>
                </a:lnTo>
                <a:lnTo>
                  <a:pt x="137265" y="51816"/>
                </a:lnTo>
                <a:lnTo>
                  <a:pt x="158495" y="45720"/>
                </a:lnTo>
                <a:lnTo>
                  <a:pt x="161544" y="45720"/>
                </a:lnTo>
                <a:lnTo>
                  <a:pt x="7619" y="1524"/>
                </a:lnTo>
                <a:close/>
              </a:path>
              <a:path w="182880" h="104139">
                <a:moveTo>
                  <a:pt x="7619" y="1524"/>
                </a:moveTo>
                <a:lnTo>
                  <a:pt x="4571" y="13716"/>
                </a:lnTo>
                <a:lnTo>
                  <a:pt x="12192" y="15903"/>
                </a:lnTo>
                <a:lnTo>
                  <a:pt x="12192" y="7620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45423" y="3244583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2" y="22098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51519" y="3200387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0" y="0"/>
                </a:moveTo>
                <a:lnTo>
                  <a:pt x="0" y="88391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95615" y="3244583"/>
            <a:ext cx="756285" cy="0"/>
          </a:xfrm>
          <a:custGeom>
            <a:avLst/>
            <a:gdLst/>
            <a:ahLst/>
            <a:cxnLst/>
            <a:rect l="l" t="t" r="r" b="b"/>
            <a:pathLst>
              <a:path w="756285">
                <a:moveTo>
                  <a:pt x="0" y="0"/>
                </a:moveTo>
                <a:lnTo>
                  <a:pt x="75590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87360" y="3730739"/>
            <a:ext cx="3095879" cy="4678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295400" y="974817"/>
            <a:ext cx="5479403" cy="2875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Oth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at</a:t>
            </a:r>
            <a:r>
              <a:rPr sz="2600" spc="-20" dirty="0">
                <a:latin typeface="Lucida Sans"/>
                <a:cs typeface="Lucida Sans"/>
              </a:rPr>
              <a:t>io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30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A</a:t>
            </a:r>
            <a:r>
              <a:rPr sz="3075" spc="15" baseline="28455" dirty="0">
                <a:latin typeface="Lucida Sans"/>
                <a:cs typeface="Lucida Sans"/>
              </a:rPr>
              <a:t>+</a:t>
            </a:r>
            <a:r>
              <a:rPr sz="3075" spc="-457" baseline="284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breviations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ations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these.</a:t>
            </a:r>
            <a:endParaRPr sz="2600" dirty="0">
              <a:latin typeface="Lucida Sans"/>
              <a:cs typeface="Lucida Sans"/>
            </a:endParaRPr>
          </a:p>
          <a:p>
            <a:pPr marR="1017269" algn="ctr">
              <a:lnSpc>
                <a:spcPct val="100000"/>
              </a:lnSpc>
              <a:spcBef>
                <a:spcPts val="459"/>
              </a:spcBef>
            </a:pPr>
            <a:r>
              <a:rPr sz="2600" spc="-20" dirty="0">
                <a:latin typeface="Lucida Sans"/>
                <a:cs typeface="Lucida Sans"/>
              </a:rPr>
              <a:t>NFAs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a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6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trivial:</a:t>
            </a:r>
            <a:endParaRPr sz="2600" dirty="0">
              <a:latin typeface="Lucida Sans"/>
              <a:cs typeface="Lucida Sans"/>
            </a:endParaRPr>
          </a:p>
          <a:p>
            <a:pPr marR="922655" algn="ctr">
              <a:lnSpc>
                <a:spcPct val="100000"/>
              </a:lnSpc>
              <a:spcBef>
                <a:spcPts val="1970"/>
              </a:spcBef>
            </a:pPr>
            <a:r>
              <a:rPr sz="2150" dirty="0">
                <a:latin typeface="Arial"/>
                <a:cs typeface="Arial"/>
              </a:rPr>
              <a:t>a</a:t>
            </a: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R="952500" algn="ctr">
              <a:lnSpc>
                <a:spcPct val="100000"/>
              </a:lnSpc>
            </a:pPr>
            <a:r>
              <a:rPr sz="1800" dirty="0">
                <a:latin typeface="Symbol"/>
                <a:cs typeface="Symbol"/>
              </a:rPr>
              <a:t>λ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358889" y="4915466"/>
            <a:ext cx="5273675" cy="1083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1900"/>
              </a:lnSpc>
            </a:pPr>
            <a:r>
              <a:rPr sz="2600" spc="-15" dirty="0">
                <a:latin typeface="Lucida Sans"/>
                <a:cs typeface="Lucida Sans"/>
              </a:rPr>
              <a:t>Suppose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and </a:t>
            </a:r>
            <a:r>
              <a:rPr sz="2600" spc="-20" dirty="0">
                <a:latin typeface="Arial"/>
                <a:cs typeface="Arial"/>
              </a:rPr>
              <a:t>B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We</a:t>
            </a:r>
            <a:r>
              <a:rPr sz="2600" spc="-15" dirty="0">
                <a:latin typeface="Lucida Sans"/>
                <a:cs typeface="Lucida Sans"/>
              </a:rPr>
              <a:t> construct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NF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below: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665463" y="6358115"/>
            <a:ext cx="2575560" cy="0"/>
          </a:xfrm>
          <a:custGeom>
            <a:avLst/>
            <a:gdLst/>
            <a:ahLst/>
            <a:cxnLst/>
            <a:rect l="l" t="t" r="r" b="b"/>
            <a:pathLst>
              <a:path w="2575560">
                <a:moveTo>
                  <a:pt x="0" y="0"/>
                </a:moveTo>
                <a:lnTo>
                  <a:pt x="25755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37975" y="6358115"/>
            <a:ext cx="0" cy="859790"/>
          </a:xfrm>
          <a:custGeom>
            <a:avLst/>
            <a:gdLst/>
            <a:ahLst/>
            <a:cxnLst/>
            <a:rect l="l" t="t" r="r" b="b"/>
            <a:pathLst>
              <a:path h="859790">
                <a:moveTo>
                  <a:pt x="0" y="0"/>
                </a:moveTo>
                <a:lnTo>
                  <a:pt x="0" y="85953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62415" y="7214603"/>
            <a:ext cx="2575560" cy="0"/>
          </a:xfrm>
          <a:custGeom>
            <a:avLst/>
            <a:gdLst/>
            <a:ahLst/>
            <a:cxnLst/>
            <a:rect l="l" t="t" r="r" b="b"/>
            <a:pathLst>
              <a:path w="2575560">
                <a:moveTo>
                  <a:pt x="0" y="0"/>
                </a:moveTo>
                <a:lnTo>
                  <a:pt x="25755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65463" y="6355067"/>
            <a:ext cx="0" cy="859790"/>
          </a:xfrm>
          <a:custGeom>
            <a:avLst/>
            <a:gdLst/>
            <a:ahLst/>
            <a:cxnLst/>
            <a:rect l="l" t="t" r="r" b="b"/>
            <a:pathLst>
              <a:path h="859790">
                <a:moveTo>
                  <a:pt x="0" y="0"/>
                </a:moveTo>
                <a:lnTo>
                  <a:pt x="0" y="85953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37319" y="6591287"/>
            <a:ext cx="382905" cy="340360"/>
          </a:xfrm>
          <a:custGeom>
            <a:avLst/>
            <a:gdLst/>
            <a:ahLst/>
            <a:cxnLst/>
            <a:rect l="l" t="t" r="r" b="b"/>
            <a:pathLst>
              <a:path w="382904" h="340359">
                <a:moveTo>
                  <a:pt x="92964" y="42671"/>
                </a:moveTo>
                <a:lnTo>
                  <a:pt x="68580" y="42671"/>
                </a:lnTo>
                <a:lnTo>
                  <a:pt x="56387" y="54863"/>
                </a:lnTo>
                <a:lnTo>
                  <a:pt x="56387" y="56387"/>
                </a:lnTo>
                <a:lnTo>
                  <a:pt x="44196" y="70103"/>
                </a:lnTo>
                <a:lnTo>
                  <a:pt x="33528" y="83819"/>
                </a:lnTo>
                <a:lnTo>
                  <a:pt x="24384" y="99059"/>
                </a:lnTo>
                <a:lnTo>
                  <a:pt x="24384" y="100583"/>
                </a:lnTo>
                <a:lnTo>
                  <a:pt x="16764" y="117347"/>
                </a:lnTo>
                <a:lnTo>
                  <a:pt x="15240" y="117347"/>
                </a:lnTo>
                <a:lnTo>
                  <a:pt x="9143" y="134112"/>
                </a:lnTo>
                <a:lnTo>
                  <a:pt x="4572" y="152400"/>
                </a:lnTo>
                <a:lnTo>
                  <a:pt x="4572" y="153924"/>
                </a:lnTo>
                <a:lnTo>
                  <a:pt x="1524" y="172212"/>
                </a:lnTo>
                <a:lnTo>
                  <a:pt x="0" y="190500"/>
                </a:lnTo>
                <a:lnTo>
                  <a:pt x="0" y="192024"/>
                </a:lnTo>
                <a:lnTo>
                  <a:pt x="1524" y="211835"/>
                </a:lnTo>
                <a:lnTo>
                  <a:pt x="4572" y="230123"/>
                </a:lnTo>
                <a:lnTo>
                  <a:pt x="9143" y="246887"/>
                </a:lnTo>
                <a:lnTo>
                  <a:pt x="9143" y="248411"/>
                </a:lnTo>
                <a:lnTo>
                  <a:pt x="15240" y="265175"/>
                </a:lnTo>
                <a:lnTo>
                  <a:pt x="16764" y="265175"/>
                </a:lnTo>
                <a:lnTo>
                  <a:pt x="24384" y="281939"/>
                </a:lnTo>
                <a:lnTo>
                  <a:pt x="33528" y="297179"/>
                </a:lnTo>
                <a:lnTo>
                  <a:pt x="33528" y="298703"/>
                </a:lnTo>
                <a:lnTo>
                  <a:pt x="44196" y="312419"/>
                </a:lnTo>
                <a:lnTo>
                  <a:pt x="56387" y="326135"/>
                </a:lnTo>
                <a:lnTo>
                  <a:pt x="70104" y="339851"/>
                </a:lnTo>
                <a:lnTo>
                  <a:pt x="77724" y="329183"/>
                </a:lnTo>
                <a:lnTo>
                  <a:pt x="67056" y="318515"/>
                </a:lnTo>
                <a:lnTo>
                  <a:pt x="65531" y="318515"/>
                </a:lnTo>
                <a:lnTo>
                  <a:pt x="53340" y="304799"/>
                </a:lnTo>
                <a:lnTo>
                  <a:pt x="42672" y="291083"/>
                </a:lnTo>
                <a:lnTo>
                  <a:pt x="44196" y="291083"/>
                </a:lnTo>
                <a:lnTo>
                  <a:pt x="35966" y="277367"/>
                </a:lnTo>
                <a:lnTo>
                  <a:pt x="35052" y="277367"/>
                </a:lnTo>
                <a:lnTo>
                  <a:pt x="27431" y="260603"/>
                </a:lnTo>
                <a:lnTo>
                  <a:pt x="21336" y="243839"/>
                </a:lnTo>
                <a:lnTo>
                  <a:pt x="17179" y="228599"/>
                </a:lnTo>
                <a:lnTo>
                  <a:pt x="16764" y="228599"/>
                </a:lnTo>
                <a:lnTo>
                  <a:pt x="13716" y="210312"/>
                </a:lnTo>
                <a:lnTo>
                  <a:pt x="12309" y="192024"/>
                </a:lnTo>
                <a:lnTo>
                  <a:pt x="13716" y="173735"/>
                </a:lnTo>
                <a:lnTo>
                  <a:pt x="16764" y="155447"/>
                </a:lnTo>
                <a:lnTo>
                  <a:pt x="21336" y="137159"/>
                </a:lnTo>
                <a:lnTo>
                  <a:pt x="21890" y="137159"/>
                </a:lnTo>
                <a:lnTo>
                  <a:pt x="27431" y="121919"/>
                </a:lnTo>
                <a:lnTo>
                  <a:pt x="35052" y="105155"/>
                </a:lnTo>
                <a:lnTo>
                  <a:pt x="43281" y="91439"/>
                </a:lnTo>
                <a:lnTo>
                  <a:pt x="42672" y="91439"/>
                </a:lnTo>
                <a:lnTo>
                  <a:pt x="53340" y="77724"/>
                </a:lnTo>
                <a:lnTo>
                  <a:pt x="65531" y="64007"/>
                </a:lnTo>
                <a:lnTo>
                  <a:pt x="77724" y="51815"/>
                </a:lnTo>
                <a:lnTo>
                  <a:pt x="79901" y="51815"/>
                </a:lnTo>
                <a:lnTo>
                  <a:pt x="92964" y="42671"/>
                </a:lnTo>
                <a:close/>
              </a:path>
              <a:path w="382904" h="340359">
                <a:moveTo>
                  <a:pt x="65531" y="316991"/>
                </a:moveTo>
                <a:lnTo>
                  <a:pt x="65531" y="318515"/>
                </a:lnTo>
                <a:lnTo>
                  <a:pt x="67056" y="318515"/>
                </a:lnTo>
                <a:lnTo>
                  <a:pt x="65531" y="316991"/>
                </a:lnTo>
                <a:close/>
              </a:path>
              <a:path w="382904" h="340359">
                <a:moveTo>
                  <a:pt x="35052" y="275843"/>
                </a:moveTo>
                <a:lnTo>
                  <a:pt x="35052" y="277367"/>
                </a:lnTo>
                <a:lnTo>
                  <a:pt x="35966" y="277367"/>
                </a:lnTo>
                <a:lnTo>
                  <a:pt x="35052" y="275843"/>
                </a:lnTo>
                <a:close/>
              </a:path>
              <a:path w="382904" h="340359">
                <a:moveTo>
                  <a:pt x="16764" y="227075"/>
                </a:moveTo>
                <a:lnTo>
                  <a:pt x="16764" y="228599"/>
                </a:lnTo>
                <a:lnTo>
                  <a:pt x="17179" y="228599"/>
                </a:lnTo>
                <a:lnTo>
                  <a:pt x="16764" y="227075"/>
                </a:lnTo>
                <a:close/>
              </a:path>
              <a:path w="382904" h="340359">
                <a:moveTo>
                  <a:pt x="12252" y="191292"/>
                </a:moveTo>
                <a:lnTo>
                  <a:pt x="12192" y="192024"/>
                </a:lnTo>
                <a:lnTo>
                  <a:pt x="12252" y="191292"/>
                </a:lnTo>
                <a:close/>
              </a:path>
              <a:path w="382904" h="340359">
                <a:moveTo>
                  <a:pt x="12318" y="190500"/>
                </a:moveTo>
                <a:lnTo>
                  <a:pt x="12252" y="191292"/>
                </a:lnTo>
                <a:lnTo>
                  <a:pt x="12318" y="190500"/>
                </a:lnTo>
                <a:close/>
              </a:path>
              <a:path w="382904" h="340359">
                <a:moveTo>
                  <a:pt x="382524" y="172212"/>
                </a:moveTo>
                <a:lnTo>
                  <a:pt x="370332" y="172212"/>
                </a:lnTo>
                <a:lnTo>
                  <a:pt x="370332" y="190500"/>
                </a:lnTo>
                <a:lnTo>
                  <a:pt x="382524" y="190500"/>
                </a:lnTo>
                <a:lnTo>
                  <a:pt x="382524" y="172212"/>
                </a:lnTo>
                <a:close/>
              </a:path>
              <a:path w="382904" h="340359">
                <a:moveTo>
                  <a:pt x="375665" y="137159"/>
                </a:moveTo>
                <a:lnTo>
                  <a:pt x="362712" y="137159"/>
                </a:lnTo>
                <a:lnTo>
                  <a:pt x="367284" y="155447"/>
                </a:lnTo>
                <a:lnTo>
                  <a:pt x="370332" y="173735"/>
                </a:lnTo>
                <a:lnTo>
                  <a:pt x="370332" y="172212"/>
                </a:lnTo>
                <a:lnTo>
                  <a:pt x="382524" y="172212"/>
                </a:lnTo>
                <a:lnTo>
                  <a:pt x="379475" y="153924"/>
                </a:lnTo>
                <a:lnTo>
                  <a:pt x="379475" y="152400"/>
                </a:lnTo>
                <a:lnTo>
                  <a:pt x="375665" y="137159"/>
                </a:lnTo>
                <a:close/>
              </a:path>
              <a:path w="382904" h="340359">
                <a:moveTo>
                  <a:pt x="21890" y="137159"/>
                </a:moveTo>
                <a:lnTo>
                  <a:pt x="21336" y="137159"/>
                </a:lnTo>
                <a:lnTo>
                  <a:pt x="21336" y="138683"/>
                </a:lnTo>
                <a:lnTo>
                  <a:pt x="21890" y="137159"/>
                </a:lnTo>
                <a:close/>
              </a:path>
              <a:path w="382904" h="340359">
                <a:moveTo>
                  <a:pt x="355701" y="89915"/>
                </a:moveTo>
                <a:lnTo>
                  <a:pt x="341375" y="89915"/>
                </a:lnTo>
                <a:lnTo>
                  <a:pt x="350520" y="105155"/>
                </a:lnTo>
                <a:lnTo>
                  <a:pt x="358139" y="121919"/>
                </a:lnTo>
                <a:lnTo>
                  <a:pt x="356615" y="121919"/>
                </a:lnTo>
                <a:lnTo>
                  <a:pt x="362712" y="138683"/>
                </a:lnTo>
                <a:lnTo>
                  <a:pt x="362712" y="137159"/>
                </a:lnTo>
                <a:lnTo>
                  <a:pt x="375665" y="137159"/>
                </a:lnTo>
                <a:lnTo>
                  <a:pt x="374903" y="134112"/>
                </a:lnTo>
                <a:lnTo>
                  <a:pt x="368808" y="117347"/>
                </a:lnTo>
                <a:lnTo>
                  <a:pt x="361188" y="100583"/>
                </a:lnTo>
                <a:lnTo>
                  <a:pt x="361188" y="99059"/>
                </a:lnTo>
                <a:lnTo>
                  <a:pt x="355701" y="89915"/>
                </a:lnTo>
                <a:close/>
              </a:path>
              <a:path w="382904" h="340359">
                <a:moveTo>
                  <a:pt x="44196" y="89915"/>
                </a:moveTo>
                <a:lnTo>
                  <a:pt x="42672" y="91439"/>
                </a:lnTo>
                <a:lnTo>
                  <a:pt x="43281" y="91439"/>
                </a:lnTo>
                <a:lnTo>
                  <a:pt x="44196" y="89915"/>
                </a:lnTo>
                <a:close/>
              </a:path>
              <a:path w="382904" h="340359">
                <a:moveTo>
                  <a:pt x="311984" y="41147"/>
                </a:moveTo>
                <a:lnTo>
                  <a:pt x="292608" y="41147"/>
                </a:lnTo>
                <a:lnTo>
                  <a:pt x="306324" y="51815"/>
                </a:lnTo>
                <a:lnTo>
                  <a:pt x="320039" y="64007"/>
                </a:lnTo>
                <a:lnTo>
                  <a:pt x="318515" y="64007"/>
                </a:lnTo>
                <a:lnTo>
                  <a:pt x="330708" y="77724"/>
                </a:lnTo>
                <a:lnTo>
                  <a:pt x="341375" y="91439"/>
                </a:lnTo>
                <a:lnTo>
                  <a:pt x="341375" y="89915"/>
                </a:lnTo>
                <a:lnTo>
                  <a:pt x="355701" y="89915"/>
                </a:lnTo>
                <a:lnTo>
                  <a:pt x="352044" y="83819"/>
                </a:lnTo>
                <a:lnTo>
                  <a:pt x="350520" y="83819"/>
                </a:lnTo>
                <a:lnTo>
                  <a:pt x="339851" y="70103"/>
                </a:lnTo>
                <a:lnTo>
                  <a:pt x="327660" y="56387"/>
                </a:lnTo>
                <a:lnTo>
                  <a:pt x="327660" y="54863"/>
                </a:lnTo>
                <a:lnTo>
                  <a:pt x="313944" y="42671"/>
                </a:lnTo>
                <a:lnTo>
                  <a:pt x="311984" y="41147"/>
                </a:lnTo>
                <a:close/>
              </a:path>
              <a:path w="382904" h="340359">
                <a:moveTo>
                  <a:pt x="79901" y="51815"/>
                </a:moveTo>
                <a:lnTo>
                  <a:pt x="77724" y="51815"/>
                </a:lnTo>
                <a:lnTo>
                  <a:pt x="77724" y="53339"/>
                </a:lnTo>
                <a:lnTo>
                  <a:pt x="79901" y="51815"/>
                </a:lnTo>
                <a:close/>
              </a:path>
              <a:path w="382904" h="340359">
                <a:moveTo>
                  <a:pt x="211836" y="0"/>
                </a:moveTo>
                <a:lnTo>
                  <a:pt x="172212" y="0"/>
                </a:lnTo>
                <a:lnTo>
                  <a:pt x="153924" y="3047"/>
                </a:lnTo>
                <a:lnTo>
                  <a:pt x="152400" y="3047"/>
                </a:lnTo>
                <a:lnTo>
                  <a:pt x="135636" y="7619"/>
                </a:lnTo>
                <a:lnTo>
                  <a:pt x="117348" y="13715"/>
                </a:lnTo>
                <a:lnTo>
                  <a:pt x="115824" y="15239"/>
                </a:lnTo>
                <a:lnTo>
                  <a:pt x="100584" y="22859"/>
                </a:lnTo>
                <a:lnTo>
                  <a:pt x="85343" y="32003"/>
                </a:lnTo>
                <a:lnTo>
                  <a:pt x="70104" y="42671"/>
                </a:lnTo>
                <a:lnTo>
                  <a:pt x="91440" y="42671"/>
                </a:lnTo>
                <a:lnTo>
                  <a:pt x="106680" y="33527"/>
                </a:lnTo>
                <a:lnTo>
                  <a:pt x="121919" y="25907"/>
                </a:lnTo>
                <a:lnTo>
                  <a:pt x="140208" y="19812"/>
                </a:lnTo>
                <a:lnTo>
                  <a:pt x="138684" y="19812"/>
                </a:lnTo>
                <a:lnTo>
                  <a:pt x="155448" y="15239"/>
                </a:lnTo>
                <a:lnTo>
                  <a:pt x="173736" y="12191"/>
                </a:lnTo>
                <a:lnTo>
                  <a:pt x="262509" y="12191"/>
                </a:lnTo>
                <a:lnTo>
                  <a:pt x="249936" y="7619"/>
                </a:lnTo>
                <a:lnTo>
                  <a:pt x="248412" y="7619"/>
                </a:lnTo>
                <a:lnTo>
                  <a:pt x="230124" y="3047"/>
                </a:lnTo>
                <a:lnTo>
                  <a:pt x="211836" y="0"/>
                </a:lnTo>
                <a:close/>
              </a:path>
              <a:path w="382904" h="340359">
                <a:moveTo>
                  <a:pt x="262509" y="12191"/>
                </a:moveTo>
                <a:lnTo>
                  <a:pt x="210312" y="12191"/>
                </a:lnTo>
                <a:lnTo>
                  <a:pt x="228600" y="15239"/>
                </a:lnTo>
                <a:lnTo>
                  <a:pt x="227075" y="15239"/>
                </a:lnTo>
                <a:lnTo>
                  <a:pt x="245363" y="19812"/>
                </a:lnTo>
                <a:lnTo>
                  <a:pt x="262127" y="25907"/>
                </a:lnTo>
                <a:lnTo>
                  <a:pt x="278892" y="33527"/>
                </a:lnTo>
                <a:lnTo>
                  <a:pt x="277368" y="33527"/>
                </a:lnTo>
                <a:lnTo>
                  <a:pt x="292608" y="42671"/>
                </a:lnTo>
                <a:lnTo>
                  <a:pt x="292608" y="41147"/>
                </a:lnTo>
                <a:lnTo>
                  <a:pt x="311984" y="41147"/>
                </a:lnTo>
                <a:lnTo>
                  <a:pt x="300227" y="32003"/>
                </a:lnTo>
                <a:lnTo>
                  <a:pt x="298703" y="32003"/>
                </a:lnTo>
                <a:lnTo>
                  <a:pt x="283463" y="22859"/>
                </a:lnTo>
                <a:lnTo>
                  <a:pt x="266700" y="15239"/>
                </a:lnTo>
                <a:lnTo>
                  <a:pt x="266700" y="13715"/>
                </a:lnTo>
                <a:lnTo>
                  <a:pt x="262509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07423" y="6781787"/>
            <a:ext cx="312420" cy="192405"/>
          </a:xfrm>
          <a:custGeom>
            <a:avLst/>
            <a:gdLst/>
            <a:ahLst/>
            <a:cxnLst/>
            <a:rect l="l" t="t" r="r" b="b"/>
            <a:pathLst>
              <a:path w="312420" h="192404">
                <a:moveTo>
                  <a:pt x="7619" y="138683"/>
                </a:moveTo>
                <a:lnTo>
                  <a:pt x="0" y="149351"/>
                </a:lnTo>
                <a:lnTo>
                  <a:pt x="15239" y="160019"/>
                </a:lnTo>
                <a:lnTo>
                  <a:pt x="30480" y="169163"/>
                </a:lnTo>
                <a:lnTo>
                  <a:pt x="45719" y="176783"/>
                </a:lnTo>
                <a:lnTo>
                  <a:pt x="47243" y="176783"/>
                </a:lnTo>
                <a:lnTo>
                  <a:pt x="65531" y="182879"/>
                </a:lnTo>
                <a:lnTo>
                  <a:pt x="82295" y="187451"/>
                </a:lnTo>
                <a:lnTo>
                  <a:pt x="83819" y="187451"/>
                </a:lnTo>
                <a:lnTo>
                  <a:pt x="102107" y="190499"/>
                </a:lnTo>
                <a:lnTo>
                  <a:pt x="121919" y="192023"/>
                </a:lnTo>
                <a:lnTo>
                  <a:pt x="123443" y="192023"/>
                </a:lnTo>
                <a:lnTo>
                  <a:pt x="141731" y="190499"/>
                </a:lnTo>
                <a:lnTo>
                  <a:pt x="160019" y="187451"/>
                </a:lnTo>
                <a:lnTo>
                  <a:pt x="178307" y="182879"/>
                </a:lnTo>
                <a:lnTo>
                  <a:pt x="179831" y="182879"/>
                </a:lnTo>
                <a:lnTo>
                  <a:pt x="188214" y="179831"/>
                </a:lnTo>
                <a:lnTo>
                  <a:pt x="121919" y="179831"/>
                </a:lnTo>
                <a:lnTo>
                  <a:pt x="122651" y="179771"/>
                </a:lnTo>
                <a:lnTo>
                  <a:pt x="103631" y="178307"/>
                </a:lnTo>
                <a:lnTo>
                  <a:pt x="85343" y="175259"/>
                </a:lnTo>
                <a:lnTo>
                  <a:pt x="68580" y="170687"/>
                </a:lnTo>
                <a:lnTo>
                  <a:pt x="70104" y="170687"/>
                </a:lnTo>
                <a:lnTo>
                  <a:pt x="56388" y="166115"/>
                </a:lnTo>
                <a:lnTo>
                  <a:pt x="51815" y="166115"/>
                </a:lnTo>
                <a:lnTo>
                  <a:pt x="36575" y="158495"/>
                </a:lnTo>
                <a:lnTo>
                  <a:pt x="21336" y="149351"/>
                </a:lnTo>
                <a:lnTo>
                  <a:pt x="22860" y="149351"/>
                </a:lnTo>
                <a:lnTo>
                  <a:pt x="7619" y="138683"/>
                </a:lnTo>
                <a:close/>
              </a:path>
              <a:path w="312420" h="192404">
                <a:moveTo>
                  <a:pt x="122651" y="179771"/>
                </a:moveTo>
                <a:lnTo>
                  <a:pt x="121919" y="179831"/>
                </a:lnTo>
                <a:lnTo>
                  <a:pt x="123443" y="179831"/>
                </a:lnTo>
                <a:lnTo>
                  <a:pt x="122651" y="179771"/>
                </a:lnTo>
                <a:close/>
              </a:path>
              <a:path w="312420" h="192404">
                <a:moveTo>
                  <a:pt x="192023" y="164591"/>
                </a:moveTo>
                <a:lnTo>
                  <a:pt x="175259" y="170687"/>
                </a:lnTo>
                <a:lnTo>
                  <a:pt x="156971" y="175259"/>
                </a:lnTo>
                <a:lnTo>
                  <a:pt x="158495" y="175259"/>
                </a:lnTo>
                <a:lnTo>
                  <a:pt x="140207" y="178307"/>
                </a:lnTo>
                <a:lnTo>
                  <a:pt x="122651" y="179771"/>
                </a:lnTo>
                <a:lnTo>
                  <a:pt x="123443" y="179831"/>
                </a:lnTo>
                <a:lnTo>
                  <a:pt x="188214" y="179831"/>
                </a:lnTo>
                <a:lnTo>
                  <a:pt x="196595" y="176783"/>
                </a:lnTo>
                <a:lnTo>
                  <a:pt x="213359" y="169163"/>
                </a:lnTo>
                <a:lnTo>
                  <a:pt x="218439" y="166115"/>
                </a:lnTo>
                <a:lnTo>
                  <a:pt x="192023" y="166115"/>
                </a:lnTo>
                <a:lnTo>
                  <a:pt x="192023" y="164591"/>
                </a:lnTo>
                <a:close/>
              </a:path>
              <a:path w="312420" h="192404">
                <a:moveTo>
                  <a:pt x="51815" y="164591"/>
                </a:moveTo>
                <a:lnTo>
                  <a:pt x="51815" y="166115"/>
                </a:lnTo>
                <a:lnTo>
                  <a:pt x="56388" y="166115"/>
                </a:lnTo>
                <a:lnTo>
                  <a:pt x="51815" y="164591"/>
                </a:lnTo>
                <a:close/>
              </a:path>
              <a:path w="312420" h="192404">
                <a:moveTo>
                  <a:pt x="249129" y="127209"/>
                </a:moveTo>
                <a:lnTo>
                  <a:pt x="236219" y="138683"/>
                </a:lnTo>
                <a:lnTo>
                  <a:pt x="222504" y="149351"/>
                </a:lnTo>
                <a:lnTo>
                  <a:pt x="207264" y="158495"/>
                </a:lnTo>
                <a:lnTo>
                  <a:pt x="208788" y="158495"/>
                </a:lnTo>
                <a:lnTo>
                  <a:pt x="192023" y="166115"/>
                </a:lnTo>
                <a:lnTo>
                  <a:pt x="218439" y="166115"/>
                </a:lnTo>
                <a:lnTo>
                  <a:pt x="228599" y="160019"/>
                </a:lnTo>
                <a:lnTo>
                  <a:pt x="230123" y="158495"/>
                </a:lnTo>
                <a:lnTo>
                  <a:pt x="243840" y="147827"/>
                </a:lnTo>
                <a:lnTo>
                  <a:pt x="257556" y="135635"/>
                </a:lnTo>
                <a:lnTo>
                  <a:pt x="264329" y="128015"/>
                </a:lnTo>
                <a:lnTo>
                  <a:pt x="248411" y="128015"/>
                </a:lnTo>
                <a:lnTo>
                  <a:pt x="249129" y="127209"/>
                </a:lnTo>
                <a:close/>
              </a:path>
              <a:path w="312420" h="192404">
                <a:moveTo>
                  <a:pt x="249935" y="126491"/>
                </a:moveTo>
                <a:lnTo>
                  <a:pt x="249129" y="127209"/>
                </a:lnTo>
                <a:lnTo>
                  <a:pt x="248411" y="128015"/>
                </a:lnTo>
                <a:lnTo>
                  <a:pt x="249935" y="126491"/>
                </a:lnTo>
                <a:close/>
              </a:path>
              <a:path w="312420" h="192404">
                <a:moveTo>
                  <a:pt x="265683" y="126491"/>
                </a:moveTo>
                <a:lnTo>
                  <a:pt x="249935" y="126491"/>
                </a:lnTo>
                <a:lnTo>
                  <a:pt x="248411" y="128015"/>
                </a:lnTo>
                <a:lnTo>
                  <a:pt x="264329" y="128015"/>
                </a:lnTo>
                <a:lnTo>
                  <a:pt x="265683" y="126491"/>
                </a:lnTo>
                <a:close/>
              </a:path>
              <a:path w="312420" h="192404">
                <a:moveTo>
                  <a:pt x="280416" y="85343"/>
                </a:moveTo>
                <a:lnTo>
                  <a:pt x="271271" y="100583"/>
                </a:lnTo>
                <a:lnTo>
                  <a:pt x="260604" y="114299"/>
                </a:lnTo>
                <a:lnTo>
                  <a:pt x="249129" y="127209"/>
                </a:lnTo>
                <a:lnTo>
                  <a:pt x="249935" y="126491"/>
                </a:lnTo>
                <a:lnTo>
                  <a:pt x="265683" y="126491"/>
                </a:lnTo>
                <a:lnTo>
                  <a:pt x="269747" y="121919"/>
                </a:lnTo>
                <a:lnTo>
                  <a:pt x="280416" y="108203"/>
                </a:lnTo>
                <a:lnTo>
                  <a:pt x="281940" y="106679"/>
                </a:lnTo>
                <a:lnTo>
                  <a:pt x="291083" y="91439"/>
                </a:lnTo>
                <a:lnTo>
                  <a:pt x="293162" y="86867"/>
                </a:lnTo>
                <a:lnTo>
                  <a:pt x="280416" y="86867"/>
                </a:lnTo>
                <a:lnTo>
                  <a:pt x="280416" y="85343"/>
                </a:lnTo>
                <a:close/>
              </a:path>
              <a:path w="312420" h="192404">
                <a:moveTo>
                  <a:pt x="297180" y="36575"/>
                </a:moveTo>
                <a:lnTo>
                  <a:pt x="292607" y="53339"/>
                </a:lnTo>
                <a:lnTo>
                  <a:pt x="286511" y="70103"/>
                </a:lnTo>
                <a:lnTo>
                  <a:pt x="288035" y="70103"/>
                </a:lnTo>
                <a:lnTo>
                  <a:pt x="280416" y="86867"/>
                </a:lnTo>
                <a:lnTo>
                  <a:pt x="293162" y="86867"/>
                </a:lnTo>
                <a:lnTo>
                  <a:pt x="298704" y="74675"/>
                </a:lnTo>
                <a:lnTo>
                  <a:pt x="304799" y="57911"/>
                </a:lnTo>
                <a:lnTo>
                  <a:pt x="304799" y="56387"/>
                </a:lnTo>
                <a:lnTo>
                  <a:pt x="309371" y="39623"/>
                </a:lnTo>
                <a:lnTo>
                  <a:pt x="309625" y="38099"/>
                </a:lnTo>
                <a:lnTo>
                  <a:pt x="297180" y="38099"/>
                </a:lnTo>
                <a:lnTo>
                  <a:pt x="297180" y="36575"/>
                </a:lnTo>
                <a:close/>
              </a:path>
              <a:path w="312420" h="192404">
                <a:moveTo>
                  <a:pt x="312419" y="0"/>
                </a:moveTo>
                <a:lnTo>
                  <a:pt x="300228" y="0"/>
                </a:lnTo>
                <a:lnTo>
                  <a:pt x="300228" y="19812"/>
                </a:lnTo>
                <a:lnTo>
                  <a:pt x="297180" y="38099"/>
                </a:lnTo>
                <a:lnTo>
                  <a:pt x="309625" y="38099"/>
                </a:lnTo>
                <a:lnTo>
                  <a:pt x="312419" y="21335"/>
                </a:lnTo>
                <a:lnTo>
                  <a:pt x="3124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82071" y="6600431"/>
            <a:ext cx="382905" cy="338455"/>
          </a:xfrm>
          <a:custGeom>
            <a:avLst/>
            <a:gdLst/>
            <a:ahLst/>
            <a:cxnLst/>
            <a:rect l="l" t="t" r="r" b="b"/>
            <a:pathLst>
              <a:path w="382904" h="338454">
                <a:moveTo>
                  <a:pt x="211836" y="0"/>
                </a:moveTo>
                <a:lnTo>
                  <a:pt x="173736" y="0"/>
                </a:lnTo>
                <a:lnTo>
                  <a:pt x="153924" y="3047"/>
                </a:lnTo>
                <a:lnTo>
                  <a:pt x="152400" y="3047"/>
                </a:lnTo>
                <a:lnTo>
                  <a:pt x="135636" y="7619"/>
                </a:lnTo>
                <a:lnTo>
                  <a:pt x="118872" y="13715"/>
                </a:lnTo>
                <a:lnTo>
                  <a:pt x="118872" y="15239"/>
                </a:lnTo>
                <a:lnTo>
                  <a:pt x="102108" y="22859"/>
                </a:lnTo>
                <a:lnTo>
                  <a:pt x="100584" y="22859"/>
                </a:lnTo>
                <a:lnTo>
                  <a:pt x="85344" y="32003"/>
                </a:lnTo>
                <a:lnTo>
                  <a:pt x="44196" y="70103"/>
                </a:lnTo>
                <a:lnTo>
                  <a:pt x="24384" y="99059"/>
                </a:lnTo>
                <a:lnTo>
                  <a:pt x="24384" y="100583"/>
                </a:lnTo>
                <a:lnTo>
                  <a:pt x="16763" y="117347"/>
                </a:lnTo>
                <a:lnTo>
                  <a:pt x="15240" y="117347"/>
                </a:lnTo>
                <a:lnTo>
                  <a:pt x="9144" y="134111"/>
                </a:lnTo>
                <a:lnTo>
                  <a:pt x="4572" y="152399"/>
                </a:lnTo>
                <a:lnTo>
                  <a:pt x="4572" y="153923"/>
                </a:lnTo>
                <a:lnTo>
                  <a:pt x="1524" y="172211"/>
                </a:lnTo>
                <a:lnTo>
                  <a:pt x="0" y="190499"/>
                </a:lnTo>
                <a:lnTo>
                  <a:pt x="0" y="192023"/>
                </a:lnTo>
                <a:lnTo>
                  <a:pt x="1524" y="211835"/>
                </a:lnTo>
                <a:lnTo>
                  <a:pt x="4572" y="230123"/>
                </a:lnTo>
                <a:lnTo>
                  <a:pt x="9144" y="246887"/>
                </a:lnTo>
                <a:lnTo>
                  <a:pt x="9144" y="248411"/>
                </a:lnTo>
                <a:lnTo>
                  <a:pt x="15240" y="265175"/>
                </a:lnTo>
                <a:lnTo>
                  <a:pt x="16763" y="265175"/>
                </a:lnTo>
                <a:lnTo>
                  <a:pt x="24384" y="281939"/>
                </a:lnTo>
                <a:lnTo>
                  <a:pt x="33528" y="297179"/>
                </a:lnTo>
                <a:lnTo>
                  <a:pt x="33528" y="298703"/>
                </a:lnTo>
                <a:lnTo>
                  <a:pt x="44196" y="312419"/>
                </a:lnTo>
                <a:lnTo>
                  <a:pt x="56387" y="326135"/>
                </a:lnTo>
                <a:lnTo>
                  <a:pt x="57912" y="326135"/>
                </a:lnTo>
                <a:lnTo>
                  <a:pt x="71628" y="338327"/>
                </a:lnTo>
                <a:lnTo>
                  <a:pt x="79248" y="329183"/>
                </a:lnTo>
                <a:lnTo>
                  <a:pt x="67246" y="318515"/>
                </a:lnTo>
                <a:lnTo>
                  <a:pt x="65532" y="318515"/>
                </a:lnTo>
                <a:lnTo>
                  <a:pt x="53340" y="304799"/>
                </a:lnTo>
                <a:lnTo>
                  <a:pt x="42672" y="291083"/>
                </a:lnTo>
                <a:lnTo>
                  <a:pt x="44196" y="291083"/>
                </a:lnTo>
                <a:lnTo>
                  <a:pt x="35966" y="277367"/>
                </a:lnTo>
                <a:lnTo>
                  <a:pt x="35051" y="277367"/>
                </a:lnTo>
                <a:lnTo>
                  <a:pt x="27432" y="260603"/>
                </a:lnTo>
                <a:lnTo>
                  <a:pt x="21336" y="243839"/>
                </a:lnTo>
                <a:lnTo>
                  <a:pt x="17179" y="228599"/>
                </a:lnTo>
                <a:lnTo>
                  <a:pt x="16763" y="228599"/>
                </a:lnTo>
                <a:lnTo>
                  <a:pt x="13716" y="210311"/>
                </a:lnTo>
                <a:lnTo>
                  <a:pt x="12309" y="192023"/>
                </a:lnTo>
                <a:lnTo>
                  <a:pt x="13716" y="173735"/>
                </a:lnTo>
                <a:lnTo>
                  <a:pt x="16763" y="155447"/>
                </a:lnTo>
                <a:lnTo>
                  <a:pt x="21336" y="137159"/>
                </a:lnTo>
                <a:lnTo>
                  <a:pt x="21890" y="137159"/>
                </a:lnTo>
                <a:lnTo>
                  <a:pt x="27432" y="121919"/>
                </a:lnTo>
                <a:lnTo>
                  <a:pt x="35051" y="105155"/>
                </a:lnTo>
                <a:lnTo>
                  <a:pt x="43281" y="91439"/>
                </a:lnTo>
                <a:lnTo>
                  <a:pt x="42672" y="91439"/>
                </a:lnTo>
                <a:lnTo>
                  <a:pt x="53340" y="77723"/>
                </a:lnTo>
                <a:lnTo>
                  <a:pt x="65532" y="64007"/>
                </a:lnTo>
                <a:lnTo>
                  <a:pt x="79248" y="51815"/>
                </a:lnTo>
                <a:lnTo>
                  <a:pt x="92963" y="41147"/>
                </a:lnTo>
                <a:lnTo>
                  <a:pt x="93980" y="41147"/>
                </a:lnTo>
                <a:lnTo>
                  <a:pt x="106680" y="33527"/>
                </a:lnTo>
                <a:lnTo>
                  <a:pt x="123444" y="25907"/>
                </a:lnTo>
                <a:lnTo>
                  <a:pt x="140208" y="19811"/>
                </a:lnTo>
                <a:lnTo>
                  <a:pt x="138684" y="19811"/>
                </a:lnTo>
                <a:lnTo>
                  <a:pt x="155448" y="15239"/>
                </a:lnTo>
                <a:lnTo>
                  <a:pt x="175260" y="12191"/>
                </a:lnTo>
                <a:lnTo>
                  <a:pt x="262508" y="12191"/>
                </a:lnTo>
                <a:lnTo>
                  <a:pt x="249936" y="7619"/>
                </a:lnTo>
                <a:lnTo>
                  <a:pt x="248412" y="7619"/>
                </a:lnTo>
                <a:lnTo>
                  <a:pt x="230124" y="3047"/>
                </a:lnTo>
                <a:lnTo>
                  <a:pt x="211836" y="0"/>
                </a:lnTo>
                <a:close/>
              </a:path>
              <a:path w="382904" h="338454">
                <a:moveTo>
                  <a:pt x="65532" y="316991"/>
                </a:moveTo>
                <a:lnTo>
                  <a:pt x="65532" y="318515"/>
                </a:lnTo>
                <a:lnTo>
                  <a:pt x="67246" y="318515"/>
                </a:lnTo>
                <a:lnTo>
                  <a:pt x="65532" y="316991"/>
                </a:lnTo>
                <a:close/>
              </a:path>
              <a:path w="382904" h="338454">
                <a:moveTo>
                  <a:pt x="35051" y="275843"/>
                </a:moveTo>
                <a:lnTo>
                  <a:pt x="35051" y="277367"/>
                </a:lnTo>
                <a:lnTo>
                  <a:pt x="35966" y="277367"/>
                </a:lnTo>
                <a:lnTo>
                  <a:pt x="35051" y="275843"/>
                </a:lnTo>
                <a:close/>
              </a:path>
              <a:path w="382904" h="338454">
                <a:moveTo>
                  <a:pt x="16763" y="227075"/>
                </a:moveTo>
                <a:lnTo>
                  <a:pt x="16763" y="228599"/>
                </a:lnTo>
                <a:lnTo>
                  <a:pt x="17179" y="228599"/>
                </a:lnTo>
                <a:lnTo>
                  <a:pt x="16763" y="227075"/>
                </a:lnTo>
                <a:close/>
              </a:path>
              <a:path w="382904" h="338454">
                <a:moveTo>
                  <a:pt x="12252" y="191292"/>
                </a:moveTo>
                <a:lnTo>
                  <a:pt x="12192" y="192023"/>
                </a:lnTo>
                <a:lnTo>
                  <a:pt x="12252" y="191292"/>
                </a:lnTo>
                <a:close/>
              </a:path>
              <a:path w="382904" h="338454">
                <a:moveTo>
                  <a:pt x="12319" y="190499"/>
                </a:moveTo>
                <a:lnTo>
                  <a:pt x="12252" y="191292"/>
                </a:lnTo>
                <a:lnTo>
                  <a:pt x="12319" y="190499"/>
                </a:lnTo>
                <a:close/>
              </a:path>
              <a:path w="382904" h="338454">
                <a:moveTo>
                  <a:pt x="382524" y="172211"/>
                </a:moveTo>
                <a:lnTo>
                  <a:pt x="370332" y="172211"/>
                </a:lnTo>
                <a:lnTo>
                  <a:pt x="370332" y="190499"/>
                </a:lnTo>
                <a:lnTo>
                  <a:pt x="382524" y="190499"/>
                </a:lnTo>
                <a:lnTo>
                  <a:pt x="382524" y="172211"/>
                </a:lnTo>
                <a:close/>
              </a:path>
              <a:path w="382904" h="338454">
                <a:moveTo>
                  <a:pt x="375666" y="137159"/>
                </a:moveTo>
                <a:lnTo>
                  <a:pt x="362712" y="137159"/>
                </a:lnTo>
                <a:lnTo>
                  <a:pt x="367284" y="155447"/>
                </a:lnTo>
                <a:lnTo>
                  <a:pt x="370332" y="173735"/>
                </a:lnTo>
                <a:lnTo>
                  <a:pt x="370332" y="172211"/>
                </a:lnTo>
                <a:lnTo>
                  <a:pt x="382524" y="172211"/>
                </a:lnTo>
                <a:lnTo>
                  <a:pt x="379475" y="153923"/>
                </a:lnTo>
                <a:lnTo>
                  <a:pt x="379475" y="152399"/>
                </a:lnTo>
                <a:lnTo>
                  <a:pt x="375666" y="137159"/>
                </a:lnTo>
                <a:close/>
              </a:path>
              <a:path w="382904" h="338454">
                <a:moveTo>
                  <a:pt x="21890" y="137159"/>
                </a:moveTo>
                <a:lnTo>
                  <a:pt x="21336" y="137159"/>
                </a:lnTo>
                <a:lnTo>
                  <a:pt x="21336" y="138683"/>
                </a:lnTo>
                <a:lnTo>
                  <a:pt x="21890" y="137159"/>
                </a:lnTo>
                <a:close/>
              </a:path>
              <a:path w="382904" h="338454">
                <a:moveTo>
                  <a:pt x="355701" y="89915"/>
                </a:moveTo>
                <a:lnTo>
                  <a:pt x="341375" y="89915"/>
                </a:lnTo>
                <a:lnTo>
                  <a:pt x="350520" y="105155"/>
                </a:lnTo>
                <a:lnTo>
                  <a:pt x="358140" y="121919"/>
                </a:lnTo>
                <a:lnTo>
                  <a:pt x="356616" y="121919"/>
                </a:lnTo>
                <a:lnTo>
                  <a:pt x="362712" y="138683"/>
                </a:lnTo>
                <a:lnTo>
                  <a:pt x="362712" y="137159"/>
                </a:lnTo>
                <a:lnTo>
                  <a:pt x="375666" y="137159"/>
                </a:lnTo>
                <a:lnTo>
                  <a:pt x="374904" y="134111"/>
                </a:lnTo>
                <a:lnTo>
                  <a:pt x="368808" y="117347"/>
                </a:lnTo>
                <a:lnTo>
                  <a:pt x="361188" y="100583"/>
                </a:lnTo>
                <a:lnTo>
                  <a:pt x="361188" y="99059"/>
                </a:lnTo>
                <a:lnTo>
                  <a:pt x="355701" y="89915"/>
                </a:lnTo>
                <a:close/>
              </a:path>
              <a:path w="382904" h="338454">
                <a:moveTo>
                  <a:pt x="44196" y="89915"/>
                </a:moveTo>
                <a:lnTo>
                  <a:pt x="42672" y="91439"/>
                </a:lnTo>
                <a:lnTo>
                  <a:pt x="43281" y="91439"/>
                </a:lnTo>
                <a:lnTo>
                  <a:pt x="44196" y="89915"/>
                </a:lnTo>
                <a:close/>
              </a:path>
              <a:path w="382904" h="338454">
                <a:moveTo>
                  <a:pt x="311984" y="41147"/>
                </a:moveTo>
                <a:lnTo>
                  <a:pt x="292608" y="41147"/>
                </a:lnTo>
                <a:lnTo>
                  <a:pt x="306324" y="51815"/>
                </a:lnTo>
                <a:lnTo>
                  <a:pt x="320040" y="64007"/>
                </a:lnTo>
                <a:lnTo>
                  <a:pt x="318516" y="64007"/>
                </a:lnTo>
                <a:lnTo>
                  <a:pt x="330708" y="77723"/>
                </a:lnTo>
                <a:lnTo>
                  <a:pt x="341375" y="91439"/>
                </a:lnTo>
                <a:lnTo>
                  <a:pt x="341375" y="89915"/>
                </a:lnTo>
                <a:lnTo>
                  <a:pt x="355701" y="89915"/>
                </a:lnTo>
                <a:lnTo>
                  <a:pt x="352044" y="83819"/>
                </a:lnTo>
                <a:lnTo>
                  <a:pt x="350520" y="83819"/>
                </a:lnTo>
                <a:lnTo>
                  <a:pt x="339851" y="70103"/>
                </a:lnTo>
                <a:lnTo>
                  <a:pt x="327660" y="56387"/>
                </a:lnTo>
                <a:lnTo>
                  <a:pt x="327660" y="54863"/>
                </a:lnTo>
                <a:lnTo>
                  <a:pt x="313944" y="42671"/>
                </a:lnTo>
                <a:lnTo>
                  <a:pt x="311984" y="41147"/>
                </a:lnTo>
                <a:close/>
              </a:path>
              <a:path w="382904" h="338454">
                <a:moveTo>
                  <a:pt x="93980" y="41147"/>
                </a:moveTo>
                <a:lnTo>
                  <a:pt x="92963" y="41147"/>
                </a:lnTo>
                <a:lnTo>
                  <a:pt x="91440" y="42671"/>
                </a:lnTo>
                <a:lnTo>
                  <a:pt x="93980" y="41147"/>
                </a:lnTo>
                <a:close/>
              </a:path>
              <a:path w="382904" h="338454">
                <a:moveTo>
                  <a:pt x="262508" y="12191"/>
                </a:moveTo>
                <a:lnTo>
                  <a:pt x="210312" y="12191"/>
                </a:lnTo>
                <a:lnTo>
                  <a:pt x="228600" y="15239"/>
                </a:lnTo>
                <a:lnTo>
                  <a:pt x="227075" y="15239"/>
                </a:lnTo>
                <a:lnTo>
                  <a:pt x="245363" y="19811"/>
                </a:lnTo>
                <a:lnTo>
                  <a:pt x="262128" y="25907"/>
                </a:lnTo>
                <a:lnTo>
                  <a:pt x="278892" y="33527"/>
                </a:lnTo>
                <a:lnTo>
                  <a:pt x="277368" y="33527"/>
                </a:lnTo>
                <a:lnTo>
                  <a:pt x="292608" y="42671"/>
                </a:lnTo>
                <a:lnTo>
                  <a:pt x="292608" y="41147"/>
                </a:lnTo>
                <a:lnTo>
                  <a:pt x="311984" y="41147"/>
                </a:lnTo>
                <a:lnTo>
                  <a:pt x="300228" y="32003"/>
                </a:lnTo>
                <a:lnTo>
                  <a:pt x="298704" y="32003"/>
                </a:lnTo>
                <a:lnTo>
                  <a:pt x="283463" y="22859"/>
                </a:lnTo>
                <a:lnTo>
                  <a:pt x="266700" y="15239"/>
                </a:lnTo>
                <a:lnTo>
                  <a:pt x="266700" y="13715"/>
                </a:lnTo>
                <a:lnTo>
                  <a:pt x="262508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53699" y="6790931"/>
            <a:ext cx="311150" cy="192405"/>
          </a:xfrm>
          <a:custGeom>
            <a:avLst/>
            <a:gdLst/>
            <a:ahLst/>
            <a:cxnLst/>
            <a:rect l="l" t="t" r="r" b="b"/>
            <a:pathLst>
              <a:path w="311150" h="192404">
                <a:moveTo>
                  <a:pt x="7619" y="138683"/>
                </a:moveTo>
                <a:lnTo>
                  <a:pt x="0" y="147827"/>
                </a:lnTo>
                <a:lnTo>
                  <a:pt x="13715" y="158495"/>
                </a:lnTo>
                <a:lnTo>
                  <a:pt x="13715" y="160019"/>
                </a:lnTo>
                <a:lnTo>
                  <a:pt x="28955" y="169163"/>
                </a:lnTo>
                <a:lnTo>
                  <a:pt x="30479" y="169163"/>
                </a:lnTo>
                <a:lnTo>
                  <a:pt x="47243" y="176783"/>
                </a:lnTo>
                <a:lnTo>
                  <a:pt x="64007" y="182879"/>
                </a:lnTo>
                <a:lnTo>
                  <a:pt x="80771" y="187451"/>
                </a:lnTo>
                <a:lnTo>
                  <a:pt x="82295" y="187451"/>
                </a:lnTo>
                <a:lnTo>
                  <a:pt x="102107" y="190499"/>
                </a:lnTo>
                <a:lnTo>
                  <a:pt x="120395" y="192023"/>
                </a:lnTo>
                <a:lnTo>
                  <a:pt x="121919" y="192023"/>
                </a:lnTo>
                <a:lnTo>
                  <a:pt x="140207" y="190499"/>
                </a:lnTo>
                <a:lnTo>
                  <a:pt x="158495" y="187451"/>
                </a:lnTo>
                <a:lnTo>
                  <a:pt x="176783" y="182879"/>
                </a:lnTo>
                <a:lnTo>
                  <a:pt x="178307" y="182879"/>
                </a:lnTo>
                <a:lnTo>
                  <a:pt x="186689" y="179831"/>
                </a:lnTo>
                <a:lnTo>
                  <a:pt x="120395" y="179831"/>
                </a:lnTo>
                <a:lnTo>
                  <a:pt x="121157" y="179768"/>
                </a:lnTo>
                <a:lnTo>
                  <a:pt x="103631" y="178307"/>
                </a:lnTo>
                <a:lnTo>
                  <a:pt x="83819" y="175259"/>
                </a:lnTo>
                <a:lnTo>
                  <a:pt x="67055" y="170687"/>
                </a:lnTo>
                <a:lnTo>
                  <a:pt x="68579" y="170687"/>
                </a:lnTo>
                <a:lnTo>
                  <a:pt x="56006" y="166115"/>
                </a:lnTo>
                <a:lnTo>
                  <a:pt x="51815" y="166115"/>
                </a:lnTo>
                <a:lnTo>
                  <a:pt x="35051" y="158495"/>
                </a:lnTo>
                <a:lnTo>
                  <a:pt x="19812" y="149351"/>
                </a:lnTo>
                <a:lnTo>
                  <a:pt x="21335" y="149351"/>
                </a:lnTo>
                <a:lnTo>
                  <a:pt x="7619" y="138683"/>
                </a:lnTo>
                <a:close/>
              </a:path>
              <a:path w="311150" h="192404">
                <a:moveTo>
                  <a:pt x="121157" y="179768"/>
                </a:moveTo>
                <a:lnTo>
                  <a:pt x="120395" y="179831"/>
                </a:lnTo>
                <a:lnTo>
                  <a:pt x="121919" y="179831"/>
                </a:lnTo>
                <a:lnTo>
                  <a:pt x="121157" y="179768"/>
                </a:lnTo>
                <a:close/>
              </a:path>
              <a:path w="311150" h="192404">
                <a:moveTo>
                  <a:pt x="190500" y="164591"/>
                </a:moveTo>
                <a:lnTo>
                  <a:pt x="173735" y="170687"/>
                </a:lnTo>
                <a:lnTo>
                  <a:pt x="155447" y="175259"/>
                </a:lnTo>
                <a:lnTo>
                  <a:pt x="156971" y="175259"/>
                </a:lnTo>
                <a:lnTo>
                  <a:pt x="138683" y="178307"/>
                </a:lnTo>
                <a:lnTo>
                  <a:pt x="121157" y="179768"/>
                </a:lnTo>
                <a:lnTo>
                  <a:pt x="121919" y="179831"/>
                </a:lnTo>
                <a:lnTo>
                  <a:pt x="186689" y="179831"/>
                </a:lnTo>
                <a:lnTo>
                  <a:pt x="195071" y="176783"/>
                </a:lnTo>
                <a:lnTo>
                  <a:pt x="211835" y="169163"/>
                </a:lnTo>
                <a:lnTo>
                  <a:pt x="216915" y="166115"/>
                </a:lnTo>
                <a:lnTo>
                  <a:pt x="190500" y="166115"/>
                </a:lnTo>
                <a:lnTo>
                  <a:pt x="190500" y="164591"/>
                </a:lnTo>
                <a:close/>
              </a:path>
              <a:path w="311150" h="192404">
                <a:moveTo>
                  <a:pt x="51815" y="164591"/>
                </a:moveTo>
                <a:lnTo>
                  <a:pt x="51815" y="166115"/>
                </a:lnTo>
                <a:lnTo>
                  <a:pt x="56006" y="166115"/>
                </a:lnTo>
                <a:lnTo>
                  <a:pt x="51815" y="164591"/>
                </a:lnTo>
                <a:close/>
              </a:path>
              <a:path w="311150" h="192404">
                <a:moveTo>
                  <a:pt x="247605" y="127209"/>
                </a:moveTo>
                <a:lnTo>
                  <a:pt x="234695" y="138683"/>
                </a:lnTo>
                <a:lnTo>
                  <a:pt x="220979" y="149351"/>
                </a:lnTo>
                <a:lnTo>
                  <a:pt x="205739" y="158495"/>
                </a:lnTo>
                <a:lnTo>
                  <a:pt x="207263" y="158495"/>
                </a:lnTo>
                <a:lnTo>
                  <a:pt x="190500" y="166115"/>
                </a:lnTo>
                <a:lnTo>
                  <a:pt x="216915" y="166115"/>
                </a:lnTo>
                <a:lnTo>
                  <a:pt x="227075" y="160019"/>
                </a:lnTo>
                <a:lnTo>
                  <a:pt x="228600" y="158495"/>
                </a:lnTo>
                <a:lnTo>
                  <a:pt x="242315" y="147827"/>
                </a:lnTo>
                <a:lnTo>
                  <a:pt x="256031" y="135635"/>
                </a:lnTo>
                <a:lnTo>
                  <a:pt x="262805" y="128015"/>
                </a:lnTo>
                <a:lnTo>
                  <a:pt x="246887" y="128015"/>
                </a:lnTo>
                <a:lnTo>
                  <a:pt x="247605" y="127209"/>
                </a:lnTo>
                <a:close/>
              </a:path>
              <a:path w="311150" h="192404">
                <a:moveTo>
                  <a:pt x="248412" y="126491"/>
                </a:moveTo>
                <a:lnTo>
                  <a:pt x="247605" y="127209"/>
                </a:lnTo>
                <a:lnTo>
                  <a:pt x="246887" y="128015"/>
                </a:lnTo>
                <a:lnTo>
                  <a:pt x="248412" y="126491"/>
                </a:lnTo>
                <a:close/>
              </a:path>
              <a:path w="311150" h="192404">
                <a:moveTo>
                  <a:pt x="264159" y="126491"/>
                </a:moveTo>
                <a:lnTo>
                  <a:pt x="248412" y="126491"/>
                </a:lnTo>
                <a:lnTo>
                  <a:pt x="246887" y="128015"/>
                </a:lnTo>
                <a:lnTo>
                  <a:pt x="262805" y="128015"/>
                </a:lnTo>
                <a:lnTo>
                  <a:pt x="264159" y="126491"/>
                </a:lnTo>
                <a:close/>
              </a:path>
              <a:path w="311150" h="192404">
                <a:moveTo>
                  <a:pt x="278891" y="85343"/>
                </a:moveTo>
                <a:lnTo>
                  <a:pt x="269747" y="100583"/>
                </a:lnTo>
                <a:lnTo>
                  <a:pt x="259079" y="114299"/>
                </a:lnTo>
                <a:lnTo>
                  <a:pt x="247605" y="127209"/>
                </a:lnTo>
                <a:lnTo>
                  <a:pt x="248412" y="126491"/>
                </a:lnTo>
                <a:lnTo>
                  <a:pt x="264159" y="126491"/>
                </a:lnTo>
                <a:lnTo>
                  <a:pt x="268223" y="121919"/>
                </a:lnTo>
                <a:lnTo>
                  <a:pt x="278891" y="108203"/>
                </a:lnTo>
                <a:lnTo>
                  <a:pt x="280415" y="106679"/>
                </a:lnTo>
                <a:lnTo>
                  <a:pt x="289559" y="91439"/>
                </a:lnTo>
                <a:lnTo>
                  <a:pt x="291638" y="86867"/>
                </a:lnTo>
                <a:lnTo>
                  <a:pt x="278891" y="86867"/>
                </a:lnTo>
                <a:lnTo>
                  <a:pt x="278891" y="85343"/>
                </a:lnTo>
                <a:close/>
              </a:path>
              <a:path w="311150" h="192404">
                <a:moveTo>
                  <a:pt x="295655" y="36575"/>
                </a:moveTo>
                <a:lnTo>
                  <a:pt x="291083" y="53339"/>
                </a:lnTo>
                <a:lnTo>
                  <a:pt x="284988" y="70103"/>
                </a:lnTo>
                <a:lnTo>
                  <a:pt x="286512" y="70103"/>
                </a:lnTo>
                <a:lnTo>
                  <a:pt x="278891" y="86867"/>
                </a:lnTo>
                <a:lnTo>
                  <a:pt x="291638" y="86867"/>
                </a:lnTo>
                <a:lnTo>
                  <a:pt x="297179" y="74675"/>
                </a:lnTo>
                <a:lnTo>
                  <a:pt x="303275" y="57911"/>
                </a:lnTo>
                <a:lnTo>
                  <a:pt x="303275" y="56387"/>
                </a:lnTo>
                <a:lnTo>
                  <a:pt x="307847" y="39623"/>
                </a:lnTo>
                <a:lnTo>
                  <a:pt x="308101" y="38099"/>
                </a:lnTo>
                <a:lnTo>
                  <a:pt x="295655" y="38099"/>
                </a:lnTo>
                <a:lnTo>
                  <a:pt x="295655" y="36575"/>
                </a:lnTo>
                <a:close/>
              </a:path>
              <a:path w="311150" h="192404">
                <a:moveTo>
                  <a:pt x="310895" y="0"/>
                </a:moveTo>
                <a:lnTo>
                  <a:pt x="298703" y="0"/>
                </a:lnTo>
                <a:lnTo>
                  <a:pt x="298703" y="19811"/>
                </a:lnTo>
                <a:lnTo>
                  <a:pt x="295655" y="38099"/>
                </a:lnTo>
                <a:lnTo>
                  <a:pt x="308101" y="38099"/>
                </a:lnTo>
                <a:lnTo>
                  <a:pt x="310895" y="21335"/>
                </a:lnTo>
                <a:lnTo>
                  <a:pt x="3108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27847" y="7306043"/>
            <a:ext cx="382905" cy="341630"/>
          </a:xfrm>
          <a:custGeom>
            <a:avLst/>
            <a:gdLst/>
            <a:ahLst/>
            <a:cxnLst/>
            <a:rect l="l" t="t" r="r" b="b"/>
            <a:pathLst>
              <a:path w="382905" h="341629">
                <a:moveTo>
                  <a:pt x="92963" y="44195"/>
                </a:moveTo>
                <a:lnTo>
                  <a:pt x="68580" y="44195"/>
                </a:lnTo>
                <a:lnTo>
                  <a:pt x="56387" y="56387"/>
                </a:lnTo>
                <a:lnTo>
                  <a:pt x="56387" y="57912"/>
                </a:lnTo>
                <a:lnTo>
                  <a:pt x="44195" y="71628"/>
                </a:lnTo>
                <a:lnTo>
                  <a:pt x="33527" y="85343"/>
                </a:lnTo>
                <a:lnTo>
                  <a:pt x="24383" y="100584"/>
                </a:lnTo>
                <a:lnTo>
                  <a:pt x="24383" y="102107"/>
                </a:lnTo>
                <a:lnTo>
                  <a:pt x="16763" y="118872"/>
                </a:lnTo>
                <a:lnTo>
                  <a:pt x="15239" y="118872"/>
                </a:lnTo>
                <a:lnTo>
                  <a:pt x="9143" y="135636"/>
                </a:lnTo>
                <a:lnTo>
                  <a:pt x="4571" y="152400"/>
                </a:lnTo>
                <a:lnTo>
                  <a:pt x="4571" y="153924"/>
                </a:lnTo>
                <a:lnTo>
                  <a:pt x="1524" y="172212"/>
                </a:lnTo>
                <a:lnTo>
                  <a:pt x="0" y="192024"/>
                </a:lnTo>
                <a:lnTo>
                  <a:pt x="0" y="193548"/>
                </a:lnTo>
                <a:lnTo>
                  <a:pt x="1524" y="211836"/>
                </a:lnTo>
                <a:lnTo>
                  <a:pt x="4571" y="230124"/>
                </a:lnTo>
                <a:lnTo>
                  <a:pt x="9143" y="248412"/>
                </a:lnTo>
                <a:lnTo>
                  <a:pt x="9143" y="249936"/>
                </a:lnTo>
                <a:lnTo>
                  <a:pt x="15239" y="266700"/>
                </a:lnTo>
                <a:lnTo>
                  <a:pt x="16763" y="266700"/>
                </a:lnTo>
                <a:lnTo>
                  <a:pt x="24383" y="283463"/>
                </a:lnTo>
                <a:lnTo>
                  <a:pt x="33527" y="298704"/>
                </a:lnTo>
                <a:lnTo>
                  <a:pt x="33527" y="300228"/>
                </a:lnTo>
                <a:lnTo>
                  <a:pt x="44195" y="313944"/>
                </a:lnTo>
                <a:lnTo>
                  <a:pt x="56387" y="327660"/>
                </a:lnTo>
                <a:lnTo>
                  <a:pt x="70103" y="341375"/>
                </a:lnTo>
                <a:lnTo>
                  <a:pt x="77724" y="330707"/>
                </a:lnTo>
                <a:lnTo>
                  <a:pt x="67056" y="320040"/>
                </a:lnTo>
                <a:lnTo>
                  <a:pt x="65531" y="320040"/>
                </a:lnTo>
                <a:lnTo>
                  <a:pt x="53339" y="306324"/>
                </a:lnTo>
                <a:lnTo>
                  <a:pt x="42671" y="292607"/>
                </a:lnTo>
                <a:lnTo>
                  <a:pt x="44195" y="292607"/>
                </a:lnTo>
                <a:lnTo>
                  <a:pt x="35966" y="278892"/>
                </a:lnTo>
                <a:lnTo>
                  <a:pt x="35051" y="278892"/>
                </a:lnTo>
                <a:lnTo>
                  <a:pt x="27431" y="262128"/>
                </a:lnTo>
                <a:lnTo>
                  <a:pt x="21336" y="245363"/>
                </a:lnTo>
                <a:lnTo>
                  <a:pt x="17144" y="228600"/>
                </a:lnTo>
                <a:lnTo>
                  <a:pt x="16763" y="228600"/>
                </a:lnTo>
                <a:lnTo>
                  <a:pt x="13715" y="210312"/>
                </a:lnTo>
                <a:lnTo>
                  <a:pt x="12318" y="193548"/>
                </a:lnTo>
                <a:lnTo>
                  <a:pt x="13715" y="173736"/>
                </a:lnTo>
                <a:lnTo>
                  <a:pt x="16763" y="155448"/>
                </a:lnTo>
                <a:lnTo>
                  <a:pt x="21336" y="138684"/>
                </a:lnTo>
                <a:lnTo>
                  <a:pt x="21890" y="138684"/>
                </a:lnTo>
                <a:lnTo>
                  <a:pt x="27431" y="123443"/>
                </a:lnTo>
                <a:lnTo>
                  <a:pt x="35051" y="106680"/>
                </a:lnTo>
                <a:lnTo>
                  <a:pt x="43281" y="92963"/>
                </a:lnTo>
                <a:lnTo>
                  <a:pt x="42671" y="92963"/>
                </a:lnTo>
                <a:lnTo>
                  <a:pt x="53339" y="79248"/>
                </a:lnTo>
                <a:lnTo>
                  <a:pt x="65531" y="65531"/>
                </a:lnTo>
                <a:lnTo>
                  <a:pt x="77724" y="53340"/>
                </a:lnTo>
                <a:lnTo>
                  <a:pt x="79901" y="53340"/>
                </a:lnTo>
                <a:lnTo>
                  <a:pt x="92963" y="44195"/>
                </a:lnTo>
                <a:close/>
              </a:path>
              <a:path w="382905" h="341629">
                <a:moveTo>
                  <a:pt x="65531" y="318516"/>
                </a:moveTo>
                <a:lnTo>
                  <a:pt x="65531" y="320040"/>
                </a:lnTo>
                <a:lnTo>
                  <a:pt x="67056" y="320040"/>
                </a:lnTo>
                <a:lnTo>
                  <a:pt x="65531" y="318516"/>
                </a:lnTo>
                <a:close/>
              </a:path>
              <a:path w="382905" h="341629">
                <a:moveTo>
                  <a:pt x="35051" y="277368"/>
                </a:moveTo>
                <a:lnTo>
                  <a:pt x="35051" y="278892"/>
                </a:lnTo>
                <a:lnTo>
                  <a:pt x="35966" y="278892"/>
                </a:lnTo>
                <a:lnTo>
                  <a:pt x="35051" y="277368"/>
                </a:lnTo>
                <a:close/>
              </a:path>
              <a:path w="382905" h="341629">
                <a:moveTo>
                  <a:pt x="16763" y="227075"/>
                </a:moveTo>
                <a:lnTo>
                  <a:pt x="16763" y="228600"/>
                </a:lnTo>
                <a:lnTo>
                  <a:pt x="17144" y="228600"/>
                </a:lnTo>
                <a:lnTo>
                  <a:pt x="16763" y="227075"/>
                </a:lnTo>
                <a:close/>
              </a:path>
              <a:path w="382905" h="341629">
                <a:moveTo>
                  <a:pt x="12252" y="192755"/>
                </a:moveTo>
                <a:lnTo>
                  <a:pt x="12191" y="193548"/>
                </a:lnTo>
                <a:lnTo>
                  <a:pt x="12252" y="192755"/>
                </a:lnTo>
                <a:close/>
              </a:path>
              <a:path w="382905" h="341629">
                <a:moveTo>
                  <a:pt x="12309" y="192024"/>
                </a:moveTo>
                <a:lnTo>
                  <a:pt x="12252" y="192755"/>
                </a:lnTo>
                <a:lnTo>
                  <a:pt x="12309" y="192024"/>
                </a:lnTo>
                <a:close/>
              </a:path>
              <a:path w="382905" h="341629">
                <a:moveTo>
                  <a:pt x="382524" y="172212"/>
                </a:moveTo>
                <a:lnTo>
                  <a:pt x="370331" y="172212"/>
                </a:lnTo>
                <a:lnTo>
                  <a:pt x="370331" y="192024"/>
                </a:lnTo>
                <a:lnTo>
                  <a:pt x="382524" y="192024"/>
                </a:lnTo>
                <a:lnTo>
                  <a:pt x="382524" y="172212"/>
                </a:lnTo>
                <a:close/>
              </a:path>
              <a:path w="382905" h="341629">
                <a:moveTo>
                  <a:pt x="375735" y="138684"/>
                </a:moveTo>
                <a:lnTo>
                  <a:pt x="362712" y="138684"/>
                </a:lnTo>
                <a:lnTo>
                  <a:pt x="367283" y="155448"/>
                </a:lnTo>
                <a:lnTo>
                  <a:pt x="370331" y="173736"/>
                </a:lnTo>
                <a:lnTo>
                  <a:pt x="370331" y="172212"/>
                </a:lnTo>
                <a:lnTo>
                  <a:pt x="382524" y="172212"/>
                </a:lnTo>
                <a:lnTo>
                  <a:pt x="379475" y="153924"/>
                </a:lnTo>
                <a:lnTo>
                  <a:pt x="379475" y="152400"/>
                </a:lnTo>
                <a:lnTo>
                  <a:pt x="375735" y="138684"/>
                </a:lnTo>
                <a:close/>
              </a:path>
              <a:path w="382905" h="341629">
                <a:moveTo>
                  <a:pt x="21890" y="138684"/>
                </a:moveTo>
                <a:lnTo>
                  <a:pt x="21336" y="138684"/>
                </a:lnTo>
                <a:lnTo>
                  <a:pt x="21336" y="140207"/>
                </a:lnTo>
                <a:lnTo>
                  <a:pt x="21890" y="138684"/>
                </a:lnTo>
                <a:close/>
              </a:path>
              <a:path w="382905" h="341629">
                <a:moveTo>
                  <a:pt x="355701" y="91440"/>
                </a:moveTo>
                <a:lnTo>
                  <a:pt x="341375" y="91440"/>
                </a:lnTo>
                <a:lnTo>
                  <a:pt x="350519" y="106680"/>
                </a:lnTo>
                <a:lnTo>
                  <a:pt x="358139" y="123443"/>
                </a:lnTo>
                <a:lnTo>
                  <a:pt x="356615" y="123443"/>
                </a:lnTo>
                <a:lnTo>
                  <a:pt x="362712" y="140207"/>
                </a:lnTo>
                <a:lnTo>
                  <a:pt x="362712" y="138684"/>
                </a:lnTo>
                <a:lnTo>
                  <a:pt x="375735" y="138684"/>
                </a:lnTo>
                <a:lnTo>
                  <a:pt x="374903" y="135636"/>
                </a:lnTo>
                <a:lnTo>
                  <a:pt x="368807" y="118872"/>
                </a:lnTo>
                <a:lnTo>
                  <a:pt x="361188" y="102107"/>
                </a:lnTo>
                <a:lnTo>
                  <a:pt x="361188" y="100584"/>
                </a:lnTo>
                <a:lnTo>
                  <a:pt x="355701" y="91440"/>
                </a:lnTo>
                <a:close/>
              </a:path>
              <a:path w="382905" h="341629">
                <a:moveTo>
                  <a:pt x="44195" y="91440"/>
                </a:moveTo>
                <a:lnTo>
                  <a:pt x="42671" y="92963"/>
                </a:lnTo>
                <a:lnTo>
                  <a:pt x="43281" y="92963"/>
                </a:lnTo>
                <a:lnTo>
                  <a:pt x="44195" y="91440"/>
                </a:lnTo>
                <a:close/>
              </a:path>
              <a:path w="382905" h="341629">
                <a:moveTo>
                  <a:pt x="311984" y="42672"/>
                </a:moveTo>
                <a:lnTo>
                  <a:pt x="292607" y="42672"/>
                </a:lnTo>
                <a:lnTo>
                  <a:pt x="306324" y="53340"/>
                </a:lnTo>
                <a:lnTo>
                  <a:pt x="320039" y="65531"/>
                </a:lnTo>
                <a:lnTo>
                  <a:pt x="318515" y="65531"/>
                </a:lnTo>
                <a:lnTo>
                  <a:pt x="330707" y="79248"/>
                </a:lnTo>
                <a:lnTo>
                  <a:pt x="341375" y="92963"/>
                </a:lnTo>
                <a:lnTo>
                  <a:pt x="341375" y="91440"/>
                </a:lnTo>
                <a:lnTo>
                  <a:pt x="355701" y="91440"/>
                </a:lnTo>
                <a:lnTo>
                  <a:pt x="352044" y="85343"/>
                </a:lnTo>
                <a:lnTo>
                  <a:pt x="350519" y="85343"/>
                </a:lnTo>
                <a:lnTo>
                  <a:pt x="339851" y="71628"/>
                </a:lnTo>
                <a:lnTo>
                  <a:pt x="327659" y="57912"/>
                </a:lnTo>
                <a:lnTo>
                  <a:pt x="327659" y="56387"/>
                </a:lnTo>
                <a:lnTo>
                  <a:pt x="313944" y="44195"/>
                </a:lnTo>
                <a:lnTo>
                  <a:pt x="311984" y="42672"/>
                </a:lnTo>
                <a:close/>
              </a:path>
              <a:path w="382905" h="341629">
                <a:moveTo>
                  <a:pt x="79901" y="53340"/>
                </a:moveTo>
                <a:lnTo>
                  <a:pt x="77724" y="53340"/>
                </a:lnTo>
                <a:lnTo>
                  <a:pt x="77724" y="54863"/>
                </a:lnTo>
                <a:lnTo>
                  <a:pt x="79901" y="53340"/>
                </a:lnTo>
                <a:close/>
              </a:path>
              <a:path w="382905" h="341629">
                <a:moveTo>
                  <a:pt x="193547" y="0"/>
                </a:moveTo>
                <a:lnTo>
                  <a:pt x="192024" y="0"/>
                </a:lnTo>
                <a:lnTo>
                  <a:pt x="172212" y="1524"/>
                </a:lnTo>
                <a:lnTo>
                  <a:pt x="153924" y="4572"/>
                </a:lnTo>
                <a:lnTo>
                  <a:pt x="152400" y="4572"/>
                </a:lnTo>
                <a:lnTo>
                  <a:pt x="135636" y="9143"/>
                </a:lnTo>
                <a:lnTo>
                  <a:pt x="117347" y="15240"/>
                </a:lnTo>
                <a:lnTo>
                  <a:pt x="115824" y="16763"/>
                </a:lnTo>
                <a:lnTo>
                  <a:pt x="100583" y="24384"/>
                </a:lnTo>
                <a:lnTo>
                  <a:pt x="85343" y="33528"/>
                </a:lnTo>
                <a:lnTo>
                  <a:pt x="70103" y="44195"/>
                </a:lnTo>
                <a:lnTo>
                  <a:pt x="91439" y="44195"/>
                </a:lnTo>
                <a:lnTo>
                  <a:pt x="106680" y="35051"/>
                </a:lnTo>
                <a:lnTo>
                  <a:pt x="121919" y="27431"/>
                </a:lnTo>
                <a:lnTo>
                  <a:pt x="140207" y="21336"/>
                </a:lnTo>
                <a:lnTo>
                  <a:pt x="138683" y="21336"/>
                </a:lnTo>
                <a:lnTo>
                  <a:pt x="155447" y="16763"/>
                </a:lnTo>
                <a:lnTo>
                  <a:pt x="173736" y="13716"/>
                </a:lnTo>
                <a:lnTo>
                  <a:pt x="192755" y="12252"/>
                </a:lnTo>
                <a:lnTo>
                  <a:pt x="192024" y="12192"/>
                </a:lnTo>
                <a:lnTo>
                  <a:pt x="258318" y="12192"/>
                </a:lnTo>
                <a:lnTo>
                  <a:pt x="249936" y="9143"/>
                </a:lnTo>
                <a:lnTo>
                  <a:pt x="248412" y="9143"/>
                </a:lnTo>
                <a:lnTo>
                  <a:pt x="230124" y="4572"/>
                </a:lnTo>
                <a:lnTo>
                  <a:pt x="211836" y="1524"/>
                </a:lnTo>
                <a:lnTo>
                  <a:pt x="193547" y="0"/>
                </a:lnTo>
                <a:close/>
              </a:path>
              <a:path w="382905" h="341629">
                <a:moveTo>
                  <a:pt x="258318" y="12192"/>
                </a:moveTo>
                <a:lnTo>
                  <a:pt x="193547" y="12192"/>
                </a:lnTo>
                <a:lnTo>
                  <a:pt x="192755" y="12252"/>
                </a:lnTo>
                <a:lnTo>
                  <a:pt x="210312" y="13716"/>
                </a:lnTo>
                <a:lnTo>
                  <a:pt x="228600" y="16763"/>
                </a:lnTo>
                <a:lnTo>
                  <a:pt x="227075" y="16763"/>
                </a:lnTo>
                <a:lnTo>
                  <a:pt x="245363" y="21336"/>
                </a:lnTo>
                <a:lnTo>
                  <a:pt x="262127" y="27431"/>
                </a:lnTo>
                <a:lnTo>
                  <a:pt x="278891" y="35051"/>
                </a:lnTo>
                <a:lnTo>
                  <a:pt x="277368" y="35051"/>
                </a:lnTo>
                <a:lnTo>
                  <a:pt x="292607" y="44195"/>
                </a:lnTo>
                <a:lnTo>
                  <a:pt x="292607" y="42672"/>
                </a:lnTo>
                <a:lnTo>
                  <a:pt x="311984" y="42672"/>
                </a:lnTo>
                <a:lnTo>
                  <a:pt x="300227" y="33528"/>
                </a:lnTo>
                <a:lnTo>
                  <a:pt x="298703" y="33528"/>
                </a:lnTo>
                <a:lnTo>
                  <a:pt x="283463" y="24384"/>
                </a:lnTo>
                <a:lnTo>
                  <a:pt x="266700" y="16763"/>
                </a:lnTo>
                <a:lnTo>
                  <a:pt x="266700" y="15240"/>
                </a:lnTo>
                <a:lnTo>
                  <a:pt x="258318" y="12192"/>
                </a:lnTo>
                <a:close/>
              </a:path>
              <a:path w="382905" h="341629">
                <a:moveTo>
                  <a:pt x="193547" y="12192"/>
                </a:moveTo>
                <a:lnTo>
                  <a:pt x="192024" y="12192"/>
                </a:lnTo>
                <a:lnTo>
                  <a:pt x="192755" y="12252"/>
                </a:lnTo>
                <a:lnTo>
                  <a:pt x="193547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97951" y="7498067"/>
            <a:ext cx="312420" cy="190500"/>
          </a:xfrm>
          <a:custGeom>
            <a:avLst/>
            <a:gdLst/>
            <a:ahLst/>
            <a:cxnLst/>
            <a:rect l="l" t="t" r="r" b="b"/>
            <a:pathLst>
              <a:path w="312419" h="190500">
                <a:moveTo>
                  <a:pt x="7620" y="138683"/>
                </a:moveTo>
                <a:lnTo>
                  <a:pt x="0" y="149351"/>
                </a:lnTo>
                <a:lnTo>
                  <a:pt x="15240" y="160019"/>
                </a:lnTo>
                <a:lnTo>
                  <a:pt x="30480" y="169163"/>
                </a:lnTo>
                <a:lnTo>
                  <a:pt x="45720" y="176783"/>
                </a:lnTo>
                <a:lnTo>
                  <a:pt x="47243" y="176783"/>
                </a:lnTo>
                <a:lnTo>
                  <a:pt x="65532" y="182880"/>
                </a:lnTo>
                <a:lnTo>
                  <a:pt x="82296" y="187451"/>
                </a:lnTo>
                <a:lnTo>
                  <a:pt x="83820" y="187451"/>
                </a:lnTo>
                <a:lnTo>
                  <a:pt x="102108" y="190500"/>
                </a:lnTo>
                <a:lnTo>
                  <a:pt x="141732" y="190500"/>
                </a:lnTo>
                <a:lnTo>
                  <a:pt x="160020" y="187451"/>
                </a:lnTo>
                <a:lnTo>
                  <a:pt x="178308" y="182880"/>
                </a:lnTo>
                <a:lnTo>
                  <a:pt x="179832" y="182880"/>
                </a:lnTo>
                <a:lnTo>
                  <a:pt x="192405" y="178307"/>
                </a:lnTo>
                <a:lnTo>
                  <a:pt x="103632" y="178307"/>
                </a:lnTo>
                <a:lnTo>
                  <a:pt x="85343" y="175260"/>
                </a:lnTo>
                <a:lnTo>
                  <a:pt x="68580" y="170687"/>
                </a:lnTo>
                <a:lnTo>
                  <a:pt x="70104" y="170687"/>
                </a:lnTo>
                <a:lnTo>
                  <a:pt x="56388" y="166116"/>
                </a:lnTo>
                <a:lnTo>
                  <a:pt x="51816" y="166116"/>
                </a:lnTo>
                <a:lnTo>
                  <a:pt x="36576" y="158495"/>
                </a:lnTo>
                <a:lnTo>
                  <a:pt x="21336" y="149351"/>
                </a:lnTo>
                <a:lnTo>
                  <a:pt x="22860" y="149351"/>
                </a:lnTo>
                <a:lnTo>
                  <a:pt x="7620" y="138683"/>
                </a:lnTo>
                <a:close/>
              </a:path>
              <a:path w="312419" h="190500">
                <a:moveTo>
                  <a:pt x="192024" y="164592"/>
                </a:moveTo>
                <a:lnTo>
                  <a:pt x="175260" y="170687"/>
                </a:lnTo>
                <a:lnTo>
                  <a:pt x="156972" y="175260"/>
                </a:lnTo>
                <a:lnTo>
                  <a:pt x="158496" y="175260"/>
                </a:lnTo>
                <a:lnTo>
                  <a:pt x="140208" y="178307"/>
                </a:lnTo>
                <a:lnTo>
                  <a:pt x="192405" y="178307"/>
                </a:lnTo>
                <a:lnTo>
                  <a:pt x="196596" y="176783"/>
                </a:lnTo>
                <a:lnTo>
                  <a:pt x="213360" y="169163"/>
                </a:lnTo>
                <a:lnTo>
                  <a:pt x="218439" y="166116"/>
                </a:lnTo>
                <a:lnTo>
                  <a:pt x="192024" y="166116"/>
                </a:lnTo>
                <a:lnTo>
                  <a:pt x="192024" y="164592"/>
                </a:lnTo>
                <a:close/>
              </a:path>
              <a:path w="312419" h="190500">
                <a:moveTo>
                  <a:pt x="51816" y="164592"/>
                </a:moveTo>
                <a:lnTo>
                  <a:pt x="51816" y="166116"/>
                </a:lnTo>
                <a:lnTo>
                  <a:pt x="56388" y="166116"/>
                </a:lnTo>
                <a:lnTo>
                  <a:pt x="51816" y="164592"/>
                </a:lnTo>
                <a:close/>
              </a:path>
              <a:path w="312419" h="190500">
                <a:moveTo>
                  <a:pt x="249129" y="127209"/>
                </a:moveTo>
                <a:lnTo>
                  <a:pt x="236220" y="138683"/>
                </a:lnTo>
                <a:lnTo>
                  <a:pt x="222504" y="149351"/>
                </a:lnTo>
                <a:lnTo>
                  <a:pt x="207264" y="158495"/>
                </a:lnTo>
                <a:lnTo>
                  <a:pt x="208787" y="158495"/>
                </a:lnTo>
                <a:lnTo>
                  <a:pt x="192024" y="166116"/>
                </a:lnTo>
                <a:lnTo>
                  <a:pt x="218439" y="166116"/>
                </a:lnTo>
                <a:lnTo>
                  <a:pt x="228600" y="160019"/>
                </a:lnTo>
                <a:lnTo>
                  <a:pt x="230124" y="158495"/>
                </a:lnTo>
                <a:lnTo>
                  <a:pt x="243840" y="147827"/>
                </a:lnTo>
                <a:lnTo>
                  <a:pt x="257556" y="135636"/>
                </a:lnTo>
                <a:lnTo>
                  <a:pt x="264329" y="128016"/>
                </a:lnTo>
                <a:lnTo>
                  <a:pt x="248412" y="128016"/>
                </a:lnTo>
                <a:lnTo>
                  <a:pt x="249129" y="127209"/>
                </a:lnTo>
                <a:close/>
              </a:path>
              <a:path w="312419" h="190500">
                <a:moveTo>
                  <a:pt x="249936" y="126492"/>
                </a:moveTo>
                <a:lnTo>
                  <a:pt x="249129" y="127209"/>
                </a:lnTo>
                <a:lnTo>
                  <a:pt x="248412" y="128016"/>
                </a:lnTo>
                <a:lnTo>
                  <a:pt x="249936" y="126492"/>
                </a:lnTo>
                <a:close/>
              </a:path>
              <a:path w="312419" h="190500">
                <a:moveTo>
                  <a:pt x="265684" y="126492"/>
                </a:moveTo>
                <a:lnTo>
                  <a:pt x="249936" y="126492"/>
                </a:lnTo>
                <a:lnTo>
                  <a:pt x="248412" y="128016"/>
                </a:lnTo>
                <a:lnTo>
                  <a:pt x="264329" y="128016"/>
                </a:lnTo>
                <a:lnTo>
                  <a:pt x="265684" y="126492"/>
                </a:lnTo>
                <a:close/>
              </a:path>
              <a:path w="312419" h="190500">
                <a:moveTo>
                  <a:pt x="280416" y="85343"/>
                </a:moveTo>
                <a:lnTo>
                  <a:pt x="271272" y="100583"/>
                </a:lnTo>
                <a:lnTo>
                  <a:pt x="260604" y="114300"/>
                </a:lnTo>
                <a:lnTo>
                  <a:pt x="249129" y="127209"/>
                </a:lnTo>
                <a:lnTo>
                  <a:pt x="249936" y="126492"/>
                </a:lnTo>
                <a:lnTo>
                  <a:pt x="265684" y="126492"/>
                </a:lnTo>
                <a:lnTo>
                  <a:pt x="269748" y="121919"/>
                </a:lnTo>
                <a:lnTo>
                  <a:pt x="280416" y="108204"/>
                </a:lnTo>
                <a:lnTo>
                  <a:pt x="281940" y="106680"/>
                </a:lnTo>
                <a:lnTo>
                  <a:pt x="291084" y="91439"/>
                </a:lnTo>
                <a:lnTo>
                  <a:pt x="293162" y="86868"/>
                </a:lnTo>
                <a:lnTo>
                  <a:pt x="280416" y="86868"/>
                </a:lnTo>
                <a:lnTo>
                  <a:pt x="280416" y="85343"/>
                </a:lnTo>
                <a:close/>
              </a:path>
              <a:path w="312419" h="190500">
                <a:moveTo>
                  <a:pt x="297180" y="35051"/>
                </a:moveTo>
                <a:lnTo>
                  <a:pt x="292608" y="53339"/>
                </a:lnTo>
                <a:lnTo>
                  <a:pt x="286512" y="70104"/>
                </a:lnTo>
                <a:lnTo>
                  <a:pt x="288036" y="70104"/>
                </a:lnTo>
                <a:lnTo>
                  <a:pt x="280416" y="86868"/>
                </a:lnTo>
                <a:lnTo>
                  <a:pt x="293162" y="86868"/>
                </a:lnTo>
                <a:lnTo>
                  <a:pt x="298704" y="74675"/>
                </a:lnTo>
                <a:lnTo>
                  <a:pt x="304800" y="57912"/>
                </a:lnTo>
                <a:lnTo>
                  <a:pt x="304800" y="56387"/>
                </a:lnTo>
                <a:lnTo>
                  <a:pt x="309372" y="38100"/>
                </a:lnTo>
                <a:lnTo>
                  <a:pt x="309626" y="36575"/>
                </a:lnTo>
                <a:lnTo>
                  <a:pt x="297180" y="36575"/>
                </a:lnTo>
                <a:lnTo>
                  <a:pt x="297180" y="35051"/>
                </a:lnTo>
                <a:close/>
              </a:path>
              <a:path w="312419" h="190500">
                <a:moveTo>
                  <a:pt x="312420" y="0"/>
                </a:moveTo>
                <a:lnTo>
                  <a:pt x="300228" y="0"/>
                </a:lnTo>
                <a:lnTo>
                  <a:pt x="300228" y="18287"/>
                </a:lnTo>
                <a:lnTo>
                  <a:pt x="297180" y="36575"/>
                </a:lnTo>
                <a:lnTo>
                  <a:pt x="309626" y="36575"/>
                </a:lnTo>
                <a:lnTo>
                  <a:pt x="312420" y="19812"/>
                </a:lnTo>
                <a:lnTo>
                  <a:pt x="3124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55635" y="7458443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40">
                <a:moveTo>
                  <a:pt x="137265" y="51816"/>
                </a:moveTo>
                <a:lnTo>
                  <a:pt x="4571" y="89916"/>
                </a:lnTo>
                <a:lnTo>
                  <a:pt x="0" y="96012"/>
                </a:lnTo>
                <a:lnTo>
                  <a:pt x="0" y="103631"/>
                </a:lnTo>
                <a:lnTo>
                  <a:pt x="7619" y="102107"/>
                </a:lnTo>
                <a:lnTo>
                  <a:pt x="161544" y="57912"/>
                </a:lnTo>
                <a:lnTo>
                  <a:pt x="158495" y="57912"/>
                </a:lnTo>
                <a:lnTo>
                  <a:pt x="137265" y="51816"/>
                </a:lnTo>
                <a:close/>
              </a:path>
              <a:path w="182880" h="104140">
                <a:moveTo>
                  <a:pt x="158495" y="45719"/>
                </a:moveTo>
                <a:lnTo>
                  <a:pt x="137265" y="51816"/>
                </a:lnTo>
                <a:lnTo>
                  <a:pt x="158495" y="57912"/>
                </a:lnTo>
                <a:lnTo>
                  <a:pt x="161544" y="57912"/>
                </a:lnTo>
                <a:lnTo>
                  <a:pt x="158495" y="45719"/>
                </a:lnTo>
                <a:close/>
              </a:path>
              <a:path w="182880" h="104140">
                <a:moveTo>
                  <a:pt x="161544" y="45719"/>
                </a:moveTo>
                <a:lnTo>
                  <a:pt x="158495" y="45719"/>
                </a:lnTo>
                <a:lnTo>
                  <a:pt x="161544" y="57912"/>
                </a:lnTo>
                <a:lnTo>
                  <a:pt x="182880" y="51816"/>
                </a:lnTo>
                <a:lnTo>
                  <a:pt x="161544" y="45719"/>
                </a:lnTo>
                <a:close/>
              </a:path>
              <a:path w="182880" h="104140">
                <a:moveTo>
                  <a:pt x="0" y="0"/>
                </a:moveTo>
                <a:lnTo>
                  <a:pt x="0" y="51816"/>
                </a:lnTo>
                <a:lnTo>
                  <a:pt x="12192" y="51816"/>
                </a:lnTo>
                <a:lnTo>
                  <a:pt x="12192" y="15903"/>
                </a:lnTo>
                <a:lnTo>
                  <a:pt x="4571" y="13716"/>
                </a:lnTo>
                <a:lnTo>
                  <a:pt x="7619" y="1524"/>
                </a:lnTo>
                <a:lnTo>
                  <a:pt x="0" y="0"/>
                </a:lnTo>
                <a:close/>
              </a:path>
              <a:path w="182880" h="104140">
                <a:moveTo>
                  <a:pt x="7619" y="1524"/>
                </a:moveTo>
                <a:lnTo>
                  <a:pt x="12192" y="7619"/>
                </a:lnTo>
                <a:lnTo>
                  <a:pt x="12192" y="15903"/>
                </a:lnTo>
                <a:lnTo>
                  <a:pt x="137265" y="51816"/>
                </a:lnTo>
                <a:lnTo>
                  <a:pt x="158495" y="45719"/>
                </a:lnTo>
                <a:lnTo>
                  <a:pt x="161544" y="45719"/>
                </a:lnTo>
                <a:lnTo>
                  <a:pt x="7619" y="1524"/>
                </a:lnTo>
                <a:close/>
              </a:path>
              <a:path w="182880" h="104140">
                <a:moveTo>
                  <a:pt x="7619" y="1524"/>
                </a:moveTo>
                <a:lnTo>
                  <a:pt x="4571" y="13716"/>
                </a:lnTo>
                <a:lnTo>
                  <a:pt x="12192" y="15903"/>
                </a:lnTo>
                <a:lnTo>
                  <a:pt x="12192" y="7619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55635" y="7510259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7"/>
                </a:moveTo>
                <a:lnTo>
                  <a:pt x="12192" y="22097"/>
                </a:lnTo>
              </a:path>
            </a:pathLst>
          </a:custGeom>
          <a:ln w="454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61731" y="7466063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0" y="0"/>
                </a:moveTo>
                <a:lnTo>
                  <a:pt x="0" y="88391"/>
                </a:lnTo>
                <a:lnTo>
                  <a:pt x="153924" y="4419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61275" y="7510259"/>
            <a:ext cx="600710" cy="0"/>
          </a:xfrm>
          <a:custGeom>
            <a:avLst/>
            <a:gdLst/>
            <a:ahLst/>
            <a:cxnLst/>
            <a:rect l="l" t="t" r="r" b="b"/>
            <a:pathLst>
              <a:path w="600710">
                <a:moveTo>
                  <a:pt x="0" y="0"/>
                </a:moveTo>
                <a:lnTo>
                  <a:pt x="60045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766803" y="7406626"/>
            <a:ext cx="382524" cy="3825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601959" y="6653953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686799" y="7844015"/>
            <a:ext cx="2575560" cy="0"/>
          </a:xfrm>
          <a:custGeom>
            <a:avLst/>
            <a:gdLst/>
            <a:ahLst/>
            <a:cxnLst/>
            <a:rect l="l" t="t" r="r" b="b"/>
            <a:pathLst>
              <a:path w="2575560">
                <a:moveTo>
                  <a:pt x="0" y="0"/>
                </a:moveTo>
                <a:lnTo>
                  <a:pt x="257556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59311" y="7844015"/>
            <a:ext cx="0" cy="859790"/>
          </a:xfrm>
          <a:custGeom>
            <a:avLst/>
            <a:gdLst/>
            <a:ahLst/>
            <a:cxnLst/>
            <a:rect l="l" t="t" r="r" b="b"/>
            <a:pathLst>
              <a:path h="859790">
                <a:moveTo>
                  <a:pt x="0" y="0"/>
                </a:moveTo>
                <a:lnTo>
                  <a:pt x="0" y="85953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83751" y="8700503"/>
            <a:ext cx="2575560" cy="0"/>
          </a:xfrm>
          <a:custGeom>
            <a:avLst/>
            <a:gdLst/>
            <a:ahLst/>
            <a:cxnLst/>
            <a:rect l="l" t="t" r="r" b="b"/>
            <a:pathLst>
              <a:path w="2575560">
                <a:moveTo>
                  <a:pt x="0" y="0"/>
                </a:moveTo>
                <a:lnTo>
                  <a:pt x="25755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86799" y="7840967"/>
            <a:ext cx="0" cy="859790"/>
          </a:xfrm>
          <a:custGeom>
            <a:avLst/>
            <a:gdLst/>
            <a:ahLst/>
            <a:cxnLst/>
            <a:rect l="l" t="t" r="r" b="b"/>
            <a:pathLst>
              <a:path h="859790">
                <a:moveTo>
                  <a:pt x="0" y="0"/>
                </a:moveTo>
                <a:lnTo>
                  <a:pt x="0" y="85953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58655" y="8077187"/>
            <a:ext cx="382905" cy="338455"/>
          </a:xfrm>
          <a:custGeom>
            <a:avLst/>
            <a:gdLst/>
            <a:ahLst/>
            <a:cxnLst/>
            <a:rect l="l" t="t" r="r" b="b"/>
            <a:pathLst>
              <a:path w="382904" h="338454">
                <a:moveTo>
                  <a:pt x="211836" y="0"/>
                </a:moveTo>
                <a:lnTo>
                  <a:pt x="172212" y="0"/>
                </a:lnTo>
                <a:lnTo>
                  <a:pt x="153924" y="3047"/>
                </a:lnTo>
                <a:lnTo>
                  <a:pt x="152400" y="3047"/>
                </a:lnTo>
                <a:lnTo>
                  <a:pt x="135636" y="7619"/>
                </a:lnTo>
                <a:lnTo>
                  <a:pt x="118872" y="13715"/>
                </a:lnTo>
                <a:lnTo>
                  <a:pt x="118872" y="15239"/>
                </a:lnTo>
                <a:lnTo>
                  <a:pt x="102107" y="22859"/>
                </a:lnTo>
                <a:lnTo>
                  <a:pt x="100583" y="22859"/>
                </a:lnTo>
                <a:lnTo>
                  <a:pt x="85343" y="32003"/>
                </a:lnTo>
                <a:lnTo>
                  <a:pt x="44195" y="70103"/>
                </a:lnTo>
                <a:lnTo>
                  <a:pt x="24383" y="99059"/>
                </a:lnTo>
                <a:lnTo>
                  <a:pt x="24383" y="100583"/>
                </a:lnTo>
                <a:lnTo>
                  <a:pt x="16763" y="117347"/>
                </a:lnTo>
                <a:lnTo>
                  <a:pt x="15239" y="117347"/>
                </a:lnTo>
                <a:lnTo>
                  <a:pt x="9143" y="134111"/>
                </a:lnTo>
                <a:lnTo>
                  <a:pt x="4572" y="152399"/>
                </a:lnTo>
                <a:lnTo>
                  <a:pt x="4572" y="153923"/>
                </a:lnTo>
                <a:lnTo>
                  <a:pt x="1524" y="172211"/>
                </a:lnTo>
                <a:lnTo>
                  <a:pt x="0" y="190499"/>
                </a:lnTo>
                <a:lnTo>
                  <a:pt x="0" y="192023"/>
                </a:lnTo>
                <a:lnTo>
                  <a:pt x="1524" y="211835"/>
                </a:lnTo>
                <a:lnTo>
                  <a:pt x="4572" y="230123"/>
                </a:lnTo>
                <a:lnTo>
                  <a:pt x="9143" y="246887"/>
                </a:lnTo>
                <a:lnTo>
                  <a:pt x="9143" y="248411"/>
                </a:lnTo>
                <a:lnTo>
                  <a:pt x="15239" y="265175"/>
                </a:lnTo>
                <a:lnTo>
                  <a:pt x="16763" y="265175"/>
                </a:lnTo>
                <a:lnTo>
                  <a:pt x="24383" y="281939"/>
                </a:lnTo>
                <a:lnTo>
                  <a:pt x="33528" y="297179"/>
                </a:lnTo>
                <a:lnTo>
                  <a:pt x="33528" y="298703"/>
                </a:lnTo>
                <a:lnTo>
                  <a:pt x="44195" y="312419"/>
                </a:lnTo>
                <a:lnTo>
                  <a:pt x="56387" y="326135"/>
                </a:lnTo>
                <a:lnTo>
                  <a:pt x="57912" y="326135"/>
                </a:lnTo>
                <a:lnTo>
                  <a:pt x="71628" y="338327"/>
                </a:lnTo>
                <a:lnTo>
                  <a:pt x="79248" y="329183"/>
                </a:lnTo>
                <a:lnTo>
                  <a:pt x="67246" y="318515"/>
                </a:lnTo>
                <a:lnTo>
                  <a:pt x="65531" y="318515"/>
                </a:lnTo>
                <a:lnTo>
                  <a:pt x="53339" y="304799"/>
                </a:lnTo>
                <a:lnTo>
                  <a:pt x="42672" y="291083"/>
                </a:lnTo>
                <a:lnTo>
                  <a:pt x="44195" y="291083"/>
                </a:lnTo>
                <a:lnTo>
                  <a:pt x="35966" y="277367"/>
                </a:lnTo>
                <a:lnTo>
                  <a:pt x="35051" y="277367"/>
                </a:lnTo>
                <a:lnTo>
                  <a:pt x="27431" y="260603"/>
                </a:lnTo>
                <a:lnTo>
                  <a:pt x="21336" y="243839"/>
                </a:lnTo>
                <a:lnTo>
                  <a:pt x="17179" y="228599"/>
                </a:lnTo>
                <a:lnTo>
                  <a:pt x="16763" y="228599"/>
                </a:lnTo>
                <a:lnTo>
                  <a:pt x="13716" y="210311"/>
                </a:lnTo>
                <a:lnTo>
                  <a:pt x="12309" y="192023"/>
                </a:lnTo>
                <a:lnTo>
                  <a:pt x="13716" y="173735"/>
                </a:lnTo>
                <a:lnTo>
                  <a:pt x="16763" y="155447"/>
                </a:lnTo>
                <a:lnTo>
                  <a:pt x="21336" y="137159"/>
                </a:lnTo>
                <a:lnTo>
                  <a:pt x="21890" y="137159"/>
                </a:lnTo>
                <a:lnTo>
                  <a:pt x="27431" y="121919"/>
                </a:lnTo>
                <a:lnTo>
                  <a:pt x="35051" y="105155"/>
                </a:lnTo>
                <a:lnTo>
                  <a:pt x="43281" y="91439"/>
                </a:lnTo>
                <a:lnTo>
                  <a:pt x="42672" y="91439"/>
                </a:lnTo>
                <a:lnTo>
                  <a:pt x="53339" y="77723"/>
                </a:lnTo>
                <a:lnTo>
                  <a:pt x="65531" y="64007"/>
                </a:lnTo>
                <a:lnTo>
                  <a:pt x="79248" y="51815"/>
                </a:lnTo>
                <a:lnTo>
                  <a:pt x="92963" y="41147"/>
                </a:lnTo>
                <a:lnTo>
                  <a:pt x="93980" y="41147"/>
                </a:lnTo>
                <a:lnTo>
                  <a:pt x="106680" y="33527"/>
                </a:lnTo>
                <a:lnTo>
                  <a:pt x="123443" y="25907"/>
                </a:lnTo>
                <a:lnTo>
                  <a:pt x="140207" y="19811"/>
                </a:lnTo>
                <a:lnTo>
                  <a:pt x="138683" y="19811"/>
                </a:lnTo>
                <a:lnTo>
                  <a:pt x="155448" y="15239"/>
                </a:lnTo>
                <a:lnTo>
                  <a:pt x="173736" y="12191"/>
                </a:lnTo>
                <a:lnTo>
                  <a:pt x="262509" y="12191"/>
                </a:lnTo>
                <a:lnTo>
                  <a:pt x="249936" y="7619"/>
                </a:lnTo>
                <a:lnTo>
                  <a:pt x="248412" y="7619"/>
                </a:lnTo>
                <a:lnTo>
                  <a:pt x="230124" y="3047"/>
                </a:lnTo>
                <a:lnTo>
                  <a:pt x="211836" y="0"/>
                </a:lnTo>
                <a:close/>
              </a:path>
              <a:path w="382904" h="338454">
                <a:moveTo>
                  <a:pt x="65531" y="316991"/>
                </a:moveTo>
                <a:lnTo>
                  <a:pt x="65531" y="318515"/>
                </a:lnTo>
                <a:lnTo>
                  <a:pt x="67246" y="318515"/>
                </a:lnTo>
                <a:lnTo>
                  <a:pt x="65531" y="316991"/>
                </a:lnTo>
                <a:close/>
              </a:path>
              <a:path w="382904" h="338454">
                <a:moveTo>
                  <a:pt x="35051" y="275843"/>
                </a:moveTo>
                <a:lnTo>
                  <a:pt x="35051" y="277367"/>
                </a:lnTo>
                <a:lnTo>
                  <a:pt x="35966" y="277367"/>
                </a:lnTo>
                <a:lnTo>
                  <a:pt x="35051" y="275843"/>
                </a:lnTo>
                <a:close/>
              </a:path>
              <a:path w="382904" h="338454">
                <a:moveTo>
                  <a:pt x="16763" y="227075"/>
                </a:moveTo>
                <a:lnTo>
                  <a:pt x="16763" y="228599"/>
                </a:lnTo>
                <a:lnTo>
                  <a:pt x="17179" y="228599"/>
                </a:lnTo>
                <a:lnTo>
                  <a:pt x="16763" y="227075"/>
                </a:lnTo>
                <a:close/>
              </a:path>
              <a:path w="382904" h="338454">
                <a:moveTo>
                  <a:pt x="12252" y="191292"/>
                </a:moveTo>
                <a:lnTo>
                  <a:pt x="12192" y="192023"/>
                </a:lnTo>
                <a:lnTo>
                  <a:pt x="12252" y="191292"/>
                </a:lnTo>
                <a:close/>
              </a:path>
              <a:path w="382904" h="338454">
                <a:moveTo>
                  <a:pt x="12318" y="190499"/>
                </a:moveTo>
                <a:lnTo>
                  <a:pt x="12252" y="191292"/>
                </a:lnTo>
                <a:lnTo>
                  <a:pt x="12318" y="190499"/>
                </a:lnTo>
                <a:close/>
              </a:path>
              <a:path w="382904" h="338454">
                <a:moveTo>
                  <a:pt x="382524" y="172211"/>
                </a:moveTo>
                <a:lnTo>
                  <a:pt x="370332" y="172211"/>
                </a:lnTo>
                <a:lnTo>
                  <a:pt x="370332" y="190499"/>
                </a:lnTo>
                <a:lnTo>
                  <a:pt x="382524" y="190499"/>
                </a:lnTo>
                <a:lnTo>
                  <a:pt x="382524" y="172211"/>
                </a:lnTo>
                <a:close/>
              </a:path>
              <a:path w="382904" h="338454">
                <a:moveTo>
                  <a:pt x="375665" y="137159"/>
                </a:moveTo>
                <a:lnTo>
                  <a:pt x="362712" y="137159"/>
                </a:lnTo>
                <a:lnTo>
                  <a:pt x="367284" y="155447"/>
                </a:lnTo>
                <a:lnTo>
                  <a:pt x="370332" y="173735"/>
                </a:lnTo>
                <a:lnTo>
                  <a:pt x="370332" y="172211"/>
                </a:lnTo>
                <a:lnTo>
                  <a:pt x="382524" y="172211"/>
                </a:lnTo>
                <a:lnTo>
                  <a:pt x="379475" y="153923"/>
                </a:lnTo>
                <a:lnTo>
                  <a:pt x="379475" y="152399"/>
                </a:lnTo>
                <a:lnTo>
                  <a:pt x="375665" y="137159"/>
                </a:lnTo>
                <a:close/>
              </a:path>
              <a:path w="382904" h="338454">
                <a:moveTo>
                  <a:pt x="21890" y="137159"/>
                </a:moveTo>
                <a:lnTo>
                  <a:pt x="21336" y="137159"/>
                </a:lnTo>
                <a:lnTo>
                  <a:pt x="21336" y="138683"/>
                </a:lnTo>
                <a:lnTo>
                  <a:pt x="21890" y="137159"/>
                </a:lnTo>
                <a:close/>
              </a:path>
              <a:path w="382904" h="338454">
                <a:moveTo>
                  <a:pt x="355701" y="89915"/>
                </a:moveTo>
                <a:lnTo>
                  <a:pt x="341375" y="89915"/>
                </a:lnTo>
                <a:lnTo>
                  <a:pt x="350520" y="105155"/>
                </a:lnTo>
                <a:lnTo>
                  <a:pt x="358139" y="121919"/>
                </a:lnTo>
                <a:lnTo>
                  <a:pt x="356615" y="121919"/>
                </a:lnTo>
                <a:lnTo>
                  <a:pt x="362712" y="138683"/>
                </a:lnTo>
                <a:lnTo>
                  <a:pt x="362712" y="137159"/>
                </a:lnTo>
                <a:lnTo>
                  <a:pt x="375665" y="137159"/>
                </a:lnTo>
                <a:lnTo>
                  <a:pt x="374903" y="134111"/>
                </a:lnTo>
                <a:lnTo>
                  <a:pt x="368808" y="117347"/>
                </a:lnTo>
                <a:lnTo>
                  <a:pt x="361188" y="100583"/>
                </a:lnTo>
                <a:lnTo>
                  <a:pt x="361188" y="99059"/>
                </a:lnTo>
                <a:lnTo>
                  <a:pt x="355701" y="89915"/>
                </a:lnTo>
                <a:close/>
              </a:path>
              <a:path w="382904" h="338454">
                <a:moveTo>
                  <a:pt x="44195" y="89915"/>
                </a:moveTo>
                <a:lnTo>
                  <a:pt x="42672" y="91439"/>
                </a:lnTo>
                <a:lnTo>
                  <a:pt x="43281" y="91439"/>
                </a:lnTo>
                <a:lnTo>
                  <a:pt x="44195" y="89915"/>
                </a:lnTo>
                <a:close/>
              </a:path>
              <a:path w="382904" h="338454">
                <a:moveTo>
                  <a:pt x="311984" y="41147"/>
                </a:moveTo>
                <a:lnTo>
                  <a:pt x="292608" y="41147"/>
                </a:lnTo>
                <a:lnTo>
                  <a:pt x="306324" y="51815"/>
                </a:lnTo>
                <a:lnTo>
                  <a:pt x="320039" y="64007"/>
                </a:lnTo>
                <a:lnTo>
                  <a:pt x="318515" y="64007"/>
                </a:lnTo>
                <a:lnTo>
                  <a:pt x="330708" y="77723"/>
                </a:lnTo>
                <a:lnTo>
                  <a:pt x="341375" y="91439"/>
                </a:lnTo>
                <a:lnTo>
                  <a:pt x="341375" y="89915"/>
                </a:lnTo>
                <a:lnTo>
                  <a:pt x="355701" y="89915"/>
                </a:lnTo>
                <a:lnTo>
                  <a:pt x="352044" y="83819"/>
                </a:lnTo>
                <a:lnTo>
                  <a:pt x="350520" y="83819"/>
                </a:lnTo>
                <a:lnTo>
                  <a:pt x="339851" y="70103"/>
                </a:lnTo>
                <a:lnTo>
                  <a:pt x="327660" y="56387"/>
                </a:lnTo>
                <a:lnTo>
                  <a:pt x="327660" y="54863"/>
                </a:lnTo>
                <a:lnTo>
                  <a:pt x="313944" y="42671"/>
                </a:lnTo>
                <a:lnTo>
                  <a:pt x="311984" y="41147"/>
                </a:lnTo>
                <a:close/>
              </a:path>
              <a:path w="382904" h="338454">
                <a:moveTo>
                  <a:pt x="93980" y="41147"/>
                </a:moveTo>
                <a:lnTo>
                  <a:pt x="92963" y="41147"/>
                </a:lnTo>
                <a:lnTo>
                  <a:pt x="91439" y="42671"/>
                </a:lnTo>
                <a:lnTo>
                  <a:pt x="93980" y="41147"/>
                </a:lnTo>
                <a:close/>
              </a:path>
              <a:path w="382904" h="338454">
                <a:moveTo>
                  <a:pt x="262509" y="12191"/>
                </a:moveTo>
                <a:lnTo>
                  <a:pt x="210312" y="12191"/>
                </a:lnTo>
                <a:lnTo>
                  <a:pt x="228600" y="15239"/>
                </a:lnTo>
                <a:lnTo>
                  <a:pt x="227075" y="15239"/>
                </a:lnTo>
                <a:lnTo>
                  <a:pt x="245363" y="19811"/>
                </a:lnTo>
                <a:lnTo>
                  <a:pt x="262127" y="25907"/>
                </a:lnTo>
                <a:lnTo>
                  <a:pt x="278891" y="33527"/>
                </a:lnTo>
                <a:lnTo>
                  <a:pt x="277367" y="33527"/>
                </a:lnTo>
                <a:lnTo>
                  <a:pt x="292608" y="42671"/>
                </a:lnTo>
                <a:lnTo>
                  <a:pt x="292608" y="41147"/>
                </a:lnTo>
                <a:lnTo>
                  <a:pt x="311984" y="41147"/>
                </a:lnTo>
                <a:lnTo>
                  <a:pt x="300227" y="32003"/>
                </a:lnTo>
                <a:lnTo>
                  <a:pt x="298703" y="32003"/>
                </a:lnTo>
                <a:lnTo>
                  <a:pt x="283463" y="22859"/>
                </a:lnTo>
                <a:lnTo>
                  <a:pt x="266700" y="15239"/>
                </a:lnTo>
                <a:lnTo>
                  <a:pt x="266700" y="13715"/>
                </a:lnTo>
                <a:lnTo>
                  <a:pt x="262509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30283" y="8267687"/>
            <a:ext cx="311150" cy="192405"/>
          </a:xfrm>
          <a:custGeom>
            <a:avLst/>
            <a:gdLst/>
            <a:ahLst/>
            <a:cxnLst/>
            <a:rect l="l" t="t" r="r" b="b"/>
            <a:pathLst>
              <a:path w="311150" h="192404">
                <a:moveTo>
                  <a:pt x="7619" y="138683"/>
                </a:moveTo>
                <a:lnTo>
                  <a:pt x="0" y="147827"/>
                </a:lnTo>
                <a:lnTo>
                  <a:pt x="13715" y="158495"/>
                </a:lnTo>
                <a:lnTo>
                  <a:pt x="13715" y="160019"/>
                </a:lnTo>
                <a:lnTo>
                  <a:pt x="28955" y="169163"/>
                </a:lnTo>
                <a:lnTo>
                  <a:pt x="30479" y="169163"/>
                </a:lnTo>
                <a:lnTo>
                  <a:pt x="47243" y="176783"/>
                </a:lnTo>
                <a:lnTo>
                  <a:pt x="64007" y="182879"/>
                </a:lnTo>
                <a:lnTo>
                  <a:pt x="80771" y="187451"/>
                </a:lnTo>
                <a:lnTo>
                  <a:pt x="82295" y="187451"/>
                </a:lnTo>
                <a:lnTo>
                  <a:pt x="100583" y="190499"/>
                </a:lnTo>
                <a:lnTo>
                  <a:pt x="120395" y="192023"/>
                </a:lnTo>
                <a:lnTo>
                  <a:pt x="121919" y="192023"/>
                </a:lnTo>
                <a:lnTo>
                  <a:pt x="140207" y="190499"/>
                </a:lnTo>
                <a:lnTo>
                  <a:pt x="158495" y="187451"/>
                </a:lnTo>
                <a:lnTo>
                  <a:pt x="176783" y="182879"/>
                </a:lnTo>
                <a:lnTo>
                  <a:pt x="178307" y="182879"/>
                </a:lnTo>
                <a:lnTo>
                  <a:pt x="186689" y="179831"/>
                </a:lnTo>
                <a:lnTo>
                  <a:pt x="120395" y="179831"/>
                </a:lnTo>
                <a:lnTo>
                  <a:pt x="121127" y="179771"/>
                </a:lnTo>
                <a:lnTo>
                  <a:pt x="102107" y="178307"/>
                </a:lnTo>
                <a:lnTo>
                  <a:pt x="83819" y="175259"/>
                </a:lnTo>
                <a:lnTo>
                  <a:pt x="67055" y="170687"/>
                </a:lnTo>
                <a:lnTo>
                  <a:pt x="68579" y="170687"/>
                </a:lnTo>
                <a:lnTo>
                  <a:pt x="56006" y="166115"/>
                </a:lnTo>
                <a:lnTo>
                  <a:pt x="51815" y="166115"/>
                </a:lnTo>
                <a:lnTo>
                  <a:pt x="35051" y="158495"/>
                </a:lnTo>
                <a:lnTo>
                  <a:pt x="19811" y="149351"/>
                </a:lnTo>
                <a:lnTo>
                  <a:pt x="21335" y="149351"/>
                </a:lnTo>
                <a:lnTo>
                  <a:pt x="7619" y="138683"/>
                </a:lnTo>
                <a:close/>
              </a:path>
              <a:path w="311150" h="192404">
                <a:moveTo>
                  <a:pt x="121127" y="179771"/>
                </a:moveTo>
                <a:lnTo>
                  <a:pt x="120395" y="179831"/>
                </a:lnTo>
                <a:lnTo>
                  <a:pt x="121919" y="179831"/>
                </a:lnTo>
                <a:lnTo>
                  <a:pt x="121127" y="179771"/>
                </a:lnTo>
                <a:close/>
              </a:path>
              <a:path w="311150" h="192404">
                <a:moveTo>
                  <a:pt x="190499" y="164591"/>
                </a:moveTo>
                <a:lnTo>
                  <a:pt x="173735" y="170687"/>
                </a:lnTo>
                <a:lnTo>
                  <a:pt x="155447" y="175259"/>
                </a:lnTo>
                <a:lnTo>
                  <a:pt x="156971" y="175259"/>
                </a:lnTo>
                <a:lnTo>
                  <a:pt x="138683" y="178307"/>
                </a:lnTo>
                <a:lnTo>
                  <a:pt x="121127" y="179771"/>
                </a:lnTo>
                <a:lnTo>
                  <a:pt x="121919" y="179831"/>
                </a:lnTo>
                <a:lnTo>
                  <a:pt x="186689" y="179831"/>
                </a:lnTo>
                <a:lnTo>
                  <a:pt x="195071" y="176783"/>
                </a:lnTo>
                <a:lnTo>
                  <a:pt x="211835" y="169163"/>
                </a:lnTo>
                <a:lnTo>
                  <a:pt x="216915" y="166115"/>
                </a:lnTo>
                <a:lnTo>
                  <a:pt x="190499" y="166115"/>
                </a:lnTo>
                <a:lnTo>
                  <a:pt x="190499" y="164591"/>
                </a:lnTo>
                <a:close/>
              </a:path>
              <a:path w="311150" h="192404">
                <a:moveTo>
                  <a:pt x="51815" y="164591"/>
                </a:moveTo>
                <a:lnTo>
                  <a:pt x="51815" y="166115"/>
                </a:lnTo>
                <a:lnTo>
                  <a:pt x="56006" y="166115"/>
                </a:lnTo>
                <a:lnTo>
                  <a:pt x="51815" y="164591"/>
                </a:lnTo>
                <a:close/>
              </a:path>
              <a:path w="311150" h="192404">
                <a:moveTo>
                  <a:pt x="247605" y="127209"/>
                </a:moveTo>
                <a:lnTo>
                  <a:pt x="234695" y="138683"/>
                </a:lnTo>
                <a:lnTo>
                  <a:pt x="220980" y="149351"/>
                </a:lnTo>
                <a:lnTo>
                  <a:pt x="205739" y="158495"/>
                </a:lnTo>
                <a:lnTo>
                  <a:pt x="207263" y="158495"/>
                </a:lnTo>
                <a:lnTo>
                  <a:pt x="190499" y="166115"/>
                </a:lnTo>
                <a:lnTo>
                  <a:pt x="216915" y="166115"/>
                </a:lnTo>
                <a:lnTo>
                  <a:pt x="227075" y="160019"/>
                </a:lnTo>
                <a:lnTo>
                  <a:pt x="228599" y="158495"/>
                </a:lnTo>
                <a:lnTo>
                  <a:pt x="242316" y="147827"/>
                </a:lnTo>
                <a:lnTo>
                  <a:pt x="256031" y="135635"/>
                </a:lnTo>
                <a:lnTo>
                  <a:pt x="262805" y="128015"/>
                </a:lnTo>
                <a:lnTo>
                  <a:pt x="246887" y="128015"/>
                </a:lnTo>
                <a:lnTo>
                  <a:pt x="247605" y="127209"/>
                </a:lnTo>
                <a:close/>
              </a:path>
              <a:path w="311150" h="192404">
                <a:moveTo>
                  <a:pt x="248411" y="126491"/>
                </a:moveTo>
                <a:lnTo>
                  <a:pt x="247605" y="127209"/>
                </a:lnTo>
                <a:lnTo>
                  <a:pt x="246887" y="128015"/>
                </a:lnTo>
                <a:lnTo>
                  <a:pt x="248411" y="126491"/>
                </a:lnTo>
                <a:close/>
              </a:path>
              <a:path w="311150" h="192404">
                <a:moveTo>
                  <a:pt x="264159" y="126491"/>
                </a:moveTo>
                <a:lnTo>
                  <a:pt x="248411" y="126491"/>
                </a:lnTo>
                <a:lnTo>
                  <a:pt x="246887" y="128015"/>
                </a:lnTo>
                <a:lnTo>
                  <a:pt x="262805" y="128015"/>
                </a:lnTo>
                <a:lnTo>
                  <a:pt x="264159" y="126491"/>
                </a:lnTo>
                <a:close/>
              </a:path>
              <a:path w="311150" h="192404">
                <a:moveTo>
                  <a:pt x="278892" y="85343"/>
                </a:moveTo>
                <a:lnTo>
                  <a:pt x="269747" y="100583"/>
                </a:lnTo>
                <a:lnTo>
                  <a:pt x="259080" y="114299"/>
                </a:lnTo>
                <a:lnTo>
                  <a:pt x="247605" y="127209"/>
                </a:lnTo>
                <a:lnTo>
                  <a:pt x="248411" y="126491"/>
                </a:lnTo>
                <a:lnTo>
                  <a:pt x="264159" y="126491"/>
                </a:lnTo>
                <a:lnTo>
                  <a:pt x="268223" y="121919"/>
                </a:lnTo>
                <a:lnTo>
                  <a:pt x="278892" y="108203"/>
                </a:lnTo>
                <a:lnTo>
                  <a:pt x="280416" y="106679"/>
                </a:lnTo>
                <a:lnTo>
                  <a:pt x="289559" y="91439"/>
                </a:lnTo>
                <a:lnTo>
                  <a:pt x="291638" y="86867"/>
                </a:lnTo>
                <a:lnTo>
                  <a:pt x="278892" y="86867"/>
                </a:lnTo>
                <a:lnTo>
                  <a:pt x="278892" y="85343"/>
                </a:lnTo>
                <a:close/>
              </a:path>
              <a:path w="311150" h="192404">
                <a:moveTo>
                  <a:pt x="295656" y="36575"/>
                </a:moveTo>
                <a:lnTo>
                  <a:pt x="291083" y="53339"/>
                </a:lnTo>
                <a:lnTo>
                  <a:pt x="284987" y="70103"/>
                </a:lnTo>
                <a:lnTo>
                  <a:pt x="286511" y="70103"/>
                </a:lnTo>
                <a:lnTo>
                  <a:pt x="278892" y="86867"/>
                </a:lnTo>
                <a:lnTo>
                  <a:pt x="291638" y="86867"/>
                </a:lnTo>
                <a:lnTo>
                  <a:pt x="297180" y="74675"/>
                </a:lnTo>
                <a:lnTo>
                  <a:pt x="303275" y="57911"/>
                </a:lnTo>
                <a:lnTo>
                  <a:pt x="303275" y="56387"/>
                </a:lnTo>
                <a:lnTo>
                  <a:pt x="307847" y="39623"/>
                </a:lnTo>
                <a:lnTo>
                  <a:pt x="308101" y="38099"/>
                </a:lnTo>
                <a:lnTo>
                  <a:pt x="295656" y="38099"/>
                </a:lnTo>
                <a:lnTo>
                  <a:pt x="295656" y="36575"/>
                </a:lnTo>
                <a:close/>
              </a:path>
              <a:path w="311150" h="192404">
                <a:moveTo>
                  <a:pt x="310895" y="0"/>
                </a:moveTo>
                <a:lnTo>
                  <a:pt x="298704" y="0"/>
                </a:lnTo>
                <a:lnTo>
                  <a:pt x="298704" y="19811"/>
                </a:lnTo>
                <a:lnTo>
                  <a:pt x="295656" y="38099"/>
                </a:lnTo>
                <a:lnTo>
                  <a:pt x="308101" y="38099"/>
                </a:lnTo>
                <a:lnTo>
                  <a:pt x="310895" y="21335"/>
                </a:lnTo>
                <a:lnTo>
                  <a:pt x="3108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04931" y="8086331"/>
            <a:ext cx="381000" cy="338455"/>
          </a:xfrm>
          <a:custGeom>
            <a:avLst/>
            <a:gdLst/>
            <a:ahLst/>
            <a:cxnLst/>
            <a:rect l="l" t="t" r="r" b="b"/>
            <a:pathLst>
              <a:path w="381000" h="338454">
                <a:moveTo>
                  <a:pt x="210312" y="0"/>
                </a:moveTo>
                <a:lnTo>
                  <a:pt x="172212" y="0"/>
                </a:lnTo>
                <a:lnTo>
                  <a:pt x="153924" y="3047"/>
                </a:lnTo>
                <a:lnTo>
                  <a:pt x="152400" y="3047"/>
                </a:lnTo>
                <a:lnTo>
                  <a:pt x="134112" y="7619"/>
                </a:lnTo>
                <a:lnTo>
                  <a:pt x="117348" y="13715"/>
                </a:lnTo>
                <a:lnTo>
                  <a:pt x="117348" y="15239"/>
                </a:lnTo>
                <a:lnTo>
                  <a:pt x="100584" y="22859"/>
                </a:lnTo>
                <a:lnTo>
                  <a:pt x="99060" y="22859"/>
                </a:lnTo>
                <a:lnTo>
                  <a:pt x="83820" y="32003"/>
                </a:lnTo>
                <a:lnTo>
                  <a:pt x="42672" y="70103"/>
                </a:lnTo>
                <a:lnTo>
                  <a:pt x="22860" y="99059"/>
                </a:lnTo>
                <a:lnTo>
                  <a:pt x="22860" y="100583"/>
                </a:lnTo>
                <a:lnTo>
                  <a:pt x="15239" y="117347"/>
                </a:lnTo>
                <a:lnTo>
                  <a:pt x="13715" y="117347"/>
                </a:lnTo>
                <a:lnTo>
                  <a:pt x="7620" y="134111"/>
                </a:lnTo>
                <a:lnTo>
                  <a:pt x="3048" y="152399"/>
                </a:lnTo>
                <a:lnTo>
                  <a:pt x="3048" y="153923"/>
                </a:lnTo>
                <a:lnTo>
                  <a:pt x="0" y="172211"/>
                </a:lnTo>
                <a:lnTo>
                  <a:pt x="0" y="211835"/>
                </a:lnTo>
                <a:lnTo>
                  <a:pt x="3048" y="230123"/>
                </a:lnTo>
                <a:lnTo>
                  <a:pt x="7620" y="246887"/>
                </a:lnTo>
                <a:lnTo>
                  <a:pt x="7620" y="248411"/>
                </a:lnTo>
                <a:lnTo>
                  <a:pt x="13715" y="265175"/>
                </a:lnTo>
                <a:lnTo>
                  <a:pt x="15239" y="265175"/>
                </a:lnTo>
                <a:lnTo>
                  <a:pt x="22860" y="281939"/>
                </a:lnTo>
                <a:lnTo>
                  <a:pt x="32003" y="297179"/>
                </a:lnTo>
                <a:lnTo>
                  <a:pt x="32003" y="298703"/>
                </a:lnTo>
                <a:lnTo>
                  <a:pt x="42672" y="312419"/>
                </a:lnTo>
                <a:lnTo>
                  <a:pt x="54863" y="326135"/>
                </a:lnTo>
                <a:lnTo>
                  <a:pt x="56387" y="326135"/>
                </a:lnTo>
                <a:lnTo>
                  <a:pt x="70103" y="338327"/>
                </a:lnTo>
                <a:lnTo>
                  <a:pt x="77724" y="329183"/>
                </a:lnTo>
                <a:lnTo>
                  <a:pt x="65722" y="318515"/>
                </a:lnTo>
                <a:lnTo>
                  <a:pt x="64008" y="318515"/>
                </a:lnTo>
                <a:lnTo>
                  <a:pt x="51815" y="304799"/>
                </a:lnTo>
                <a:lnTo>
                  <a:pt x="41148" y="291083"/>
                </a:lnTo>
                <a:lnTo>
                  <a:pt x="42672" y="291083"/>
                </a:lnTo>
                <a:lnTo>
                  <a:pt x="34442" y="277367"/>
                </a:lnTo>
                <a:lnTo>
                  <a:pt x="33527" y="277367"/>
                </a:lnTo>
                <a:lnTo>
                  <a:pt x="25908" y="260603"/>
                </a:lnTo>
                <a:lnTo>
                  <a:pt x="19812" y="243839"/>
                </a:lnTo>
                <a:lnTo>
                  <a:pt x="15655" y="228599"/>
                </a:lnTo>
                <a:lnTo>
                  <a:pt x="15239" y="228599"/>
                </a:lnTo>
                <a:lnTo>
                  <a:pt x="12191" y="210311"/>
                </a:lnTo>
                <a:lnTo>
                  <a:pt x="12191" y="172211"/>
                </a:lnTo>
                <a:lnTo>
                  <a:pt x="12445" y="172211"/>
                </a:lnTo>
                <a:lnTo>
                  <a:pt x="15239" y="155447"/>
                </a:lnTo>
                <a:lnTo>
                  <a:pt x="19812" y="137159"/>
                </a:lnTo>
                <a:lnTo>
                  <a:pt x="20366" y="137159"/>
                </a:lnTo>
                <a:lnTo>
                  <a:pt x="25908" y="121919"/>
                </a:lnTo>
                <a:lnTo>
                  <a:pt x="33527" y="105155"/>
                </a:lnTo>
                <a:lnTo>
                  <a:pt x="41757" y="91439"/>
                </a:lnTo>
                <a:lnTo>
                  <a:pt x="41148" y="91439"/>
                </a:lnTo>
                <a:lnTo>
                  <a:pt x="51815" y="77723"/>
                </a:lnTo>
                <a:lnTo>
                  <a:pt x="64008" y="64007"/>
                </a:lnTo>
                <a:lnTo>
                  <a:pt x="77724" y="51815"/>
                </a:lnTo>
                <a:lnTo>
                  <a:pt x="91439" y="41147"/>
                </a:lnTo>
                <a:lnTo>
                  <a:pt x="92455" y="41147"/>
                </a:lnTo>
                <a:lnTo>
                  <a:pt x="105156" y="33527"/>
                </a:lnTo>
                <a:lnTo>
                  <a:pt x="121920" y="25907"/>
                </a:lnTo>
                <a:lnTo>
                  <a:pt x="138684" y="19811"/>
                </a:lnTo>
                <a:lnTo>
                  <a:pt x="137160" y="19811"/>
                </a:lnTo>
                <a:lnTo>
                  <a:pt x="155448" y="15239"/>
                </a:lnTo>
                <a:lnTo>
                  <a:pt x="173736" y="12191"/>
                </a:lnTo>
                <a:lnTo>
                  <a:pt x="260985" y="12191"/>
                </a:lnTo>
                <a:lnTo>
                  <a:pt x="248412" y="7619"/>
                </a:lnTo>
                <a:lnTo>
                  <a:pt x="246887" y="7619"/>
                </a:lnTo>
                <a:lnTo>
                  <a:pt x="228600" y="3047"/>
                </a:lnTo>
                <a:lnTo>
                  <a:pt x="210312" y="0"/>
                </a:lnTo>
                <a:close/>
              </a:path>
              <a:path w="381000" h="338454">
                <a:moveTo>
                  <a:pt x="64008" y="316991"/>
                </a:moveTo>
                <a:lnTo>
                  <a:pt x="64008" y="318515"/>
                </a:lnTo>
                <a:lnTo>
                  <a:pt x="65722" y="318515"/>
                </a:lnTo>
                <a:lnTo>
                  <a:pt x="64008" y="316991"/>
                </a:lnTo>
                <a:close/>
              </a:path>
              <a:path w="381000" h="338454">
                <a:moveTo>
                  <a:pt x="33527" y="275843"/>
                </a:moveTo>
                <a:lnTo>
                  <a:pt x="33527" y="277367"/>
                </a:lnTo>
                <a:lnTo>
                  <a:pt x="34442" y="277367"/>
                </a:lnTo>
                <a:lnTo>
                  <a:pt x="33527" y="275843"/>
                </a:lnTo>
                <a:close/>
              </a:path>
              <a:path w="381000" h="338454">
                <a:moveTo>
                  <a:pt x="15239" y="227075"/>
                </a:moveTo>
                <a:lnTo>
                  <a:pt x="15239" y="228599"/>
                </a:lnTo>
                <a:lnTo>
                  <a:pt x="15655" y="228599"/>
                </a:lnTo>
                <a:lnTo>
                  <a:pt x="15239" y="227075"/>
                </a:lnTo>
                <a:close/>
              </a:path>
              <a:path w="381000" h="338454">
                <a:moveTo>
                  <a:pt x="381000" y="172211"/>
                </a:moveTo>
                <a:lnTo>
                  <a:pt x="368808" y="172211"/>
                </a:lnTo>
                <a:lnTo>
                  <a:pt x="368808" y="190499"/>
                </a:lnTo>
                <a:lnTo>
                  <a:pt x="381000" y="190499"/>
                </a:lnTo>
                <a:lnTo>
                  <a:pt x="381000" y="172211"/>
                </a:lnTo>
                <a:close/>
              </a:path>
              <a:path w="381000" h="338454">
                <a:moveTo>
                  <a:pt x="12445" y="172211"/>
                </a:moveTo>
                <a:lnTo>
                  <a:pt x="12191" y="172211"/>
                </a:lnTo>
                <a:lnTo>
                  <a:pt x="12191" y="173735"/>
                </a:lnTo>
                <a:lnTo>
                  <a:pt x="12445" y="172211"/>
                </a:lnTo>
                <a:close/>
              </a:path>
              <a:path w="381000" h="338454">
                <a:moveTo>
                  <a:pt x="374142" y="137159"/>
                </a:moveTo>
                <a:lnTo>
                  <a:pt x="361188" y="137159"/>
                </a:lnTo>
                <a:lnTo>
                  <a:pt x="365760" y="155447"/>
                </a:lnTo>
                <a:lnTo>
                  <a:pt x="368808" y="173735"/>
                </a:lnTo>
                <a:lnTo>
                  <a:pt x="368808" y="172211"/>
                </a:lnTo>
                <a:lnTo>
                  <a:pt x="381000" y="172211"/>
                </a:lnTo>
                <a:lnTo>
                  <a:pt x="377951" y="153923"/>
                </a:lnTo>
                <a:lnTo>
                  <a:pt x="377951" y="152399"/>
                </a:lnTo>
                <a:lnTo>
                  <a:pt x="374142" y="137159"/>
                </a:lnTo>
                <a:close/>
              </a:path>
              <a:path w="381000" h="338454">
                <a:moveTo>
                  <a:pt x="20366" y="137159"/>
                </a:moveTo>
                <a:lnTo>
                  <a:pt x="19812" y="137159"/>
                </a:lnTo>
                <a:lnTo>
                  <a:pt x="19812" y="138683"/>
                </a:lnTo>
                <a:lnTo>
                  <a:pt x="20366" y="137159"/>
                </a:lnTo>
                <a:close/>
              </a:path>
              <a:path w="381000" h="338454">
                <a:moveTo>
                  <a:pt x="354177" y="89915"/>
                </a:moveTo>
                <a:lnTo>
                  <a:pt x="339851" y="89915"/>
                </a:lnTo>
                <a:lnTo>
                  <a:pt x="348996" y="105155"/>
                </a:lnTo>
                <a:lnTo>
                  <a:pt x="356615" y="121919"/>
                </a:lnTo>
                <a:lnTo>
                  <a:pt x="355091" y="121919"/>
                </a:lnTo>
                <a:lnTo>
                  <a:pt x="361188" y="138683"/>
                </a:lnTo>
                <a:lnTo>
                  <a:pt x="361188" y="137159"/>
                </a:lnTo>
                <a:lnTo>
                  <a:pt x="374142" y="137159"/>
                </a:lnTo>
                <a:lnTo>
                  <a:pt x="373380" y="134111"/>
                </a:lnTo>
                <a:lnTo>
                  <a:pt x="367284" y="117347"/>
                </a:lnTo>
                <a:lnTo>
                  <a:pt x="359663" y="100583"/>
                </a:lnTo>
                <a:lnTo>
                  <a:pt x="359663" y="99059"/>
                </a:lnTo>
                <a:lnTo>
                  <a:pt x="354177" y="89915"/>
                </a:lnTo>
                <a:close/>
              </a:path>
              <a:path w="381000" h="338454">
                <a:moveTo>
                  <a:pt x="42672" y="89915"/>
                </a:moveTo>
                <a:lnTo>
                  <a:pt x="41148" y="91439"/>
                </a:lnTo>
                <a:lnTo>
                  <a:pt x="41757" y="91439"/>
                </a:lnTo>
                <a:lnTo>
                  <a:pt x="42672" y="89915"/>
                </a:lnTo>
                <a:close/>
              </a:path>
              <a:path w="381000" h="338454">
                <a:moveTo>
                  <a:pt x="310460" y="41147"/>
                </a:moveTo>
                <a:lnTo>
                  <a:pt x="291084" y="41147"/>
                </a:lnTo>
                <a:lnTo>
                  <a:pt x="304800" y="51815"/>
                </a:lnTo>
                <a:lnTo>
                  <a:pt x="318515" y="64007"/>
                </a:lnTo>
                <a:lnTo>
                  <a:pt x="316991" y="64007"/>
                </a:lnTo>
                <a:lnTo>
                  <a:pt x="329184" y="77723"/>
                </a:lnTo>
                <a:lnTo>
                  <a:pt x="339851" y="91439"/>
                </a:lnTo>
                <a:lnTo>
                  <a:pt x="339851" y="89915"/>
                </a:lnTo>
                <a:lnTo>
                  <a:pt x="354177" y="89915"/>
                </a:lnTo>
                <a:lnTo>
                  <a:pt x="350520" y="83819"/>
                </a:lnTo>
                <a:lnTo>
                  <a:pt x="348996" y="83819"/>
                </a:lnTo>
                <a:lnTo>
                  <a:pt x="338327" y="70103"/>
                </a:lnTo>
                <a:lnTo>
                  <a:pt x="326136" y="56387"/>
                </a:lnTo>
                <a:lnTo>
                  <a:pt x="326136" y="54863"/>
                </a:lnTo>
                <a:lnTo>
                  <a:pt x="312420" y="42671"/>
                </a:lnTo>
                <a:lnTo>
                  <a:pt x="310460" y="41147"/>
                </a:lnTo>
                <a:close/>
              </a:path>
              <a:path w="381000" h="338454">
                <a:moveTo>
                  <a:pt x="92455" y="41147"/>
                </a:moveTo>
                <a:lnTo>
                  <a:pt x="91439" y="41147"/>
                </a:lnTo>
                <a:lnTo>
                  <a:pt x="89915" y="42671"/>
                </a:lnTo>
                <a:lnTo>
                  <a:pt x="92455" y="41147"/>
                </a:lnTo>
                <a:close/>
              </a:path>
              <a:path w="381000" h="338454">
                <a:moveTo>
                  <a:pt x="260985" y="12191"/>
                </a:moveTo>
                <a:lnTo>
                  <a:pt x="208787" y="12191"/>
                </a:lnTo>
                <a:lnTo>
                  <a:pt x="227075" y="15239"/>
                </a:lnTo>
                <a:lnTo>
                  <a:pt x="225551" y="15239"/>
                </a:lnTo>
                <a:lnTo>
                  <a:pt x="243839" y="19811"/>
                </a:lnTo>
                <a:lnTo>
                  <a:pt x="260603" y="25907"/>
                </a:lnTo>
                <a:lnTo>
                  <a:pt x="277368" y="33527"/>
                </a:lnTo>
                <a:lnTo>
                  <a:pt x="275844" y="33527"/>
                </a:lnTo>
                <a:lnTo>
                  <a:pt x="291084" y="42671"/>
                </a:lnTo>
                <a:lnTo>
                  <a:pt x="291084" y="41147"/>
                </a:lnTo>
                <a:lnTo>
                  <a:pt x="310460" y="41147"/>
                </a:lnTo>
                <a:lnTo>
                  <a:pt x="298703" y="32003"/>
                </a:lnTo>
                <a:lnTo>
                  <a:pt x="297180" y="32003"/>
                </a:lnTo>
                <a:lnTo>
                  <a:pt x="281939" y="22859"/>
                </a:lnTo>
                <a:lnTo>
                  <a:pt x="265175" y="15239"/>
                </a:lnTo>
                <a:lnTo>
                  <a:pt x="265175" y="13715"/>
                </a:lnTo>
                <a:lnTo>
                  <a:pt x="260985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75035" y="8276831"/>
            <a:ext cx="311150" cy="192405"/>
          </a:xfrm>
          <a:custGeom>
            <a:avLst/>
            <a:gdLst/>
            <a:ahLst/>
            <a:cxnLst/>
            <a:rect l="l" t="t" r="r" b="b"/>
            <a:pathLst>
              <a:path w="311150" h="192404">
                <a:moveTo>
                  <a:pt x="7620" y="138683"/>
                </a:moveTo>
                <a:lnTo>
                  <a:pt x="0" y="147827"/>
                </a:lnTo>
                <a:lnTo>
                  <a:pt x="13716" y="158495"/>
                </a:lnTo>
                <a:lnTo>
                  <a:pt x="13716" y="160019"/>
                </a:lnTo>
                <a:lnTo>
                  <a:pt x="28956" y="169163"/>
                </a:lnTo>
                <a:lnTo>
                  <a:pt x="30480" y="169163"/>
                </a:lnTo>
                <a:lnTo>
                  <a:pt x="47244" y="176783"/>
                </a:lnTo>
                <a:lnTo>
                  <a:pt x="64008" y="182879"/>
                </a:lnTo>
                <a:lnTo>
                  <a:pt x="82296" y="187451"/>
                </a:lnTo>
                <a:lnTo>
                  <a:pt x="83820" y="187451"/>
                </a:lnTo>
                <a:lnTo>
                  <a:pt x="102108" y="190499"/>
                </a:lnTo>
                <a:lnTo>
                  <a:pt x="120396" y="192023"/>
                </a:lnTo>
                <a:lnTo>
                  <a:pt x="121920" y="192023"/>
                </a:lnTo>
                <a:lnTo>
                  <a:pt x="140208" y="190499"/>
                </a:lnTo>
                <a:lnTo>
                  <a:pt x="158496" y="187451"/>
                </a:lnTo>
                <a:lnTo>
                  <a:pt x="176784" y="182879"/>
                </a:lnTo>
                <a:lnTo>
                  <a:pt x="178308" y="182879"/>
                </a:lnTo>
                <a:lnTo>
                  <a:pt x="186689" y="179831"/>
                </a:lnTo>
                <a:lnTo>
                  <a:pt x="120396" y="179831"/>
                </a:lnTo>
                <a:lnTo>
                  <a:pt x="121158" y="179768"/>
                </a:lnTo>
                <a:lnTo>
                  <a:pt x="103632" y="178307"/>
                </a:lnTo>
                <a:lnTo>
                  <a:pt x="85344" y="175259"/>
                </a:lnTo>
                <a:lnTo>
                  <a:pt x="67056" y="170687"/>
                </a:lnTo>
                <a:lnTo>
                  <a:pt x="68580" y="170687"/>
                </a:lnTo>
                <a:lnTo>
                  <a:pt x="56007" y="166115"/>
                </a:lnTo>
                <a:lnTo>
                  <a:pt x="51816" y="166115"/>
                </a:lnTo>
                <a:lnTo>
                  <a:pt x="35052" y="158495"/>
                </a:lnTo>
                <a:lnTo>
                  <a:pt x="19812" y="149351"/>
                </a:lnTo>
                <a:lnTo>
                  <a:pt x="21336" y="149351"/>
                </a:lnTo>
                <a:lnTo>
                  <a:pt x="7620" y="138683"/>
                </a:lnTo>
                <a:close/>
              </a:path>
              <a:path w="311150" h="192404">
                <a:moveTo>
                  <a:pt x="121158" y="179768"/>
                </a:moveTo>
                <a:lnTo>
                  <a:pt x="120396" y="179831"/>
                </a:lnTo>
                <a:lnTo>
                  <a:pt x="121920" y="179831"/>
                </a:lnTo>
                <a:lnTo>
                  <a:pt x="121158" y="179768"/>
                </a:lnTo>
                <a:close/>
              </a:path>
              <a:path w="311150" h="192404">
                <a:moveTo>
                  <a:pt x="190500" y="164591"/>
                </a:moveTo>
                <a:lnTo>
                  <a:pt x="173736" y="170687"/>
                </a:lnTo>
                <a:lnTo>
                  <a:pt x="155448" y="175259"/>
                </a:lnTo>
                <a:lnTo>
                  <a:pt x="156972" y="175259"/>
                </a:lnTo>
                <a:lnTo>
                  <a:pt x="138684" y="178307"/>
                </a:lnTo>
                <a:lnTo>
                  <a:pt x="121158" y="179768"/>
                </a:lnTo>
                <a:lnTo>
                  <a:pt x="121920" y="179831"/>
                </a:lnTo>
                <a:lnTo>
                  <a:pt x="186689" y="179831"/>
                </a:lnTo>
                <a:lnTo>
                  <a:pt x="195072" y="176783"/>
                </a:lnTo>
                <a:lnTo>
                  <a:pt x="211836" y="169163"/>
                </a:lnTo>
                <a:lnTo>
                  <a:pt x="216916" y="166115"/>
                </a:lnTo>
                <a:lnTo>
                  <a:pt x="190500" y="166115"/>
                </a:lnTo>
                <a:lnTo>
                  <a:pt x="190500" y="164591"/>
                </a:lnTo>
                <a:close/>
              </a:path>
              <a:path w="311150" h="192404">
                <a:moveTo>
                  <a:pt x="51816" y="164591"/>
                </a:moveTo>
                <a:lnTo>
                  <a:pt x="51816" y="166115"/>
                </a:lnTo>
                <a:lnTo>
                  <a:pt x="56007" y="166115"/>
                </a:lnTo>
                <a:lnTo>
                  <a:pt x="51816" y="164591"/>
                </a:lnTo>
                <a:close/>
              </a:path>
              <a:path w="311150" h="192404">
                <a:moveTo>
                  <a:pt x="247605" y="127209"/>
                </a:moveTo>
                <a:lnTo>
                  <a:pt x="234696" y="138683"/>
                </a:lnTo>
                <a:lnTo>
                  <a:pt x="220980" y="149351"/>
                </a:lnTo>
                <a:lnTo>
                  <a:pt x="205740" y="158495"/>
                </a:lnTo>
                <a:lnTo>
                  <a:pt x="207264" y="158495"/>
                </a:lnTo>
                <a:lnTo>
                  <a:pt x="190500" y="166115"/>
                </a:lnTo>
                <a:lnTo>
                  <a:pt x="216916" y="166115"/>
                </a:lnTo>
                <a:lnTo>
                  <a:pt x="227076" y="160019"/>
                </a:lnTo>
                <a:lnTo>
                  <a:pt x="228600" y="158495"/>
                </a:lnTo>
                <a:lnTo>
                  <a:pt x="242316" y="147827"/>
                </a:lnTo>
                <a:lnTo>
                  <a:pt x="256032" y="135635"/>
                </a:lnTo>
                <a:lnTo>
                  <a:pt x="262805" y="128015"/>
                </a:lnTo>
                <a:lnTo>
                  <a:pt x="246887" y="128015"/>
                </a:lnTo>
                <a:lnTo>
                  <a:pt x="247605" y="127209"/>
                </a:lnTo>
                <a:close/>
              </a:path>
              <a:path w="311150" h="192404">
                <a:moveTo>
                  <a:pt x="248412" y="126491"/>
                </a:moveTo>
                <a:lnTo>
                  <a:pt x="247605" y="127209"/>
                </a:lnTo>
                <a:lnTo>
                  <a:pt x="246887" y="128015"/>
                </a:lnTo>
                <a:lnTo>
                  <a:pt x="248412" y="126491"/>
                </a:lnTo>
                <a:close/>
              </a:path>
              <a:path w="311150" h="192404">
                <a:moveTo>
                  <a:pt x="264160" y="126491"/>
                </a:moveTo>
                <a:lnTo>
                  <a:pt x="248412" y="126491"/>
                </a:lnTo>
                <a:lnTo>
                  <a:pt x="246887" y="128015"/>
                </a:lnTo>
                <a:lnTo>
                  <a:pt x="262805" y="128015"/>
                </a:lnTo>
                <a:lnTo>
                  <a:pt x="264160" y="126491"/>
                </a:lnTo>
                <a:close/>
              </a:path>
              <a:path w="311150" h="192404">
                <a:moveTo>
                  <a:pt x="278892" y="85343"/>
                </a:moveTo>
                <a:lnTo>
                  <a:pt x="269748" y="100583"/>
                </a:lnTo>
                <a:lnTo>
                  <a:pt x="259080" y="114299"/>
                </a:lnTo>
                <a:lnTo>
                  <a:pt x="247605" y="127209"/>
                </a:lnTo>
                <a:lnTo>
                  <a:pt x="248412" y="126491"/>
                </a:lnTo>
                <a:lnTo>
                  <a:pt x="264160" y="126491"/>
                </a:lnTo>
                <a:lnTo>
                  <a:pt x="268224" y="121919"/>
                </a:lnTo>
                <a:lnTo>
                  <a:pt x="278892" y="108203"/>
                </a:lnTo>
                <a:lnTo>
                  <a:pt x="280416" y="106679"/>
                </a:lnTo>
                <a:lnTo>
                  <a:pt x="289560" y="91439"/>
                </a:lnTo>
                <a:lnTo>
                  <a:pt x="291638" y="86867"/>
                </a:lnTo>
                <a:lnTo>
                  <a:pt x="278892" y="86867"/>
                </a:lnTo>
                <a:lnTo>
                  <a:pt x="278892" y="85343"/>
                </a:lnTo>
                <a:close/>
              </a:path>
              <a:path w="311150" h="192404">
                <a:moveTo>
                  <a:pt x="295656" y="36575"/>
                </a:moveTo>
                <a:lnTo>
                  <a:pt x="291084" y="53339"/>
                </a:lnTo>
                <a:lnTo>
                  <a:pt x="284988" y="70103"/>
                </a:lnTo>
                <a:lnTo>
                  <a:pt x="286512" y="70103"/>
                </a:lnTo>
                <a:lnTo>
                  <a:pt x="278892" y="86867"/>
                </a:lnTo>
                <a:lnTo>
                  <a:pt x="291638" y="86867"/>
                </a:lnTo>
                <a:lnTo>
                  <a:pt x="297180" y="74675"/>
                </a:lnTo>
                <a:lnTo>
                  <a:pt x="303276" y="57911"/>
                </a:lnTo>
                <a:lnTo>
                  <a:pt x="303276" y="56387"/>
                </a:lnTo>
                <a:lnTo>
                  <a:pt x="307848" y="39623"/>
                </a:lnTo>
                <a:lnTo>
                  <a:pt x="308101" y="38099"/>
                </a:lnTo>
                <a:lnTo>
                  <a:pt x="295656" y="38099"/>
                </a:lnTo>
                <a:lnTo>
                  <a:pt x="295656" y="36575"/>
                </a:lnTo>
                <a:close/>
              </a:path>
              <a:path w="311150" h="192404">
                <a:moveTo>
                  <a:pt x="310896" y="0"/>
                </a:moveTo>
                <a:lnTo>
                  <a:pt x="298704" y="0"/>
                </a:lnTo>
                <a:lnTo>
                  <a:pt x="298704" y="19811"/>
                </a:lnTo>
                <a:lnTo>
                  <a:pt x="295656" y="38099"/>
                </a:lnTo>
                <a:lnTo>
                  <a:pt x="308101" y="38099"/>
                </a:lnTo>
                <a:lnTo>
                  <a:pt x="310896" y="21335"/>
                </a:lnTo>
                <a:lnTo>
                  <a:pt x="3108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641835" y="7728191"/>
            <a:ext cx="184785" cy="127000"/>
          </a:xfrm>
          <a:custGeom>
            <a:avLst/>
            <a:gdLst/>
            <a:ahLst/>
            <a:cxnLst/>
            <a:rect l="l" t="t" r="r" b="b"/>
            <a:pathLst>
              <a:path w="184785" h="127000">
                <a:moveTo>
                  <a:pt x="169164" y="15239"/>
                </a:moveTo>
                <a:lnTo>
                  <a:pt x="166116" y="16763"/>
                </a:lnTo>
                <a:lnTo>
                  <a:pt x="143835" y="20620"/>
                </a:lnTo>
                <a:lnTo>
                  <a:pt x="41148" y="112775"/>
                </a:lnTo>
                <a:lnTo>
                  <a:pt x="39624" y="120395"/>
                </a:lnTo>
                <a:lnTo>
                  <a:pt x="44196" y="126492"/>
                </a:lnTo>
                <a:lnTo>
                  <a:pt x="50292" y="121919"/>
                </a:lnTo>
                <a:lnTo>
                  <a:pt x="169164" y="15239"/>
                </a:lnTo>
                <a:close/>
              </a:path>
              <a:path w="184785" h="127000">
                <a:moveTo>
                  <a:pt x="4572" y="32003"/>
                </a:moveTo>
                <a:lnTo>
                  <a:pt x="0" y="32003"/>
                </a:lnTo>
                <a:lnTo>
                  <a:pt x="0" y="41147"/>
                </a:lnTo>
                <a:lnTo>
                  <a:pt x="19812" y="80771"/>
                </a:lnTo>
                <a:lnTo>
                  <a:pt x="32004" y="74675"/>
                </a:lnTo>
                <a:lnTo>
                  <a:pt x="16764" y="44195"/>
                </a:lnTo>
                <a:lnTo>
                  <a:pt x="7620" y="44195"/>
                </a:lnTo>
                <a:lnTo>
                  <a:pt x="4572" y="32003"/>
                </a:lnTo>
                <a:close/>
              </a:path>
              <a:path w="184785" h="127000">
                <a:moveTo>
                  <a:pt x="4572" y="32003"/>
                </a:moveTo>
                <a:lnTo>
                  <a:pt x="7620" y="44195"/>
                </a:lnTo>
                <a:lnTo>
                  <a:pt x="16035" y="42739"/>
                </a:lnTo>
                <a:lnTo>
                  <a:pt x="12192" y="35051"/>
                </a:lnTo>
                <a:lnTo>
                  <a:pt x="4572" y="32003"/>
                </a:lnTo>
                <a:close/>
              </a:path>
              <a:path w="184785" h="127000">
                <a:moveTo>
                  <a:pt x="16035" y="42739"/>
                </a:moveTo>
                <a:lnTo>
                  <a:pt x="7620" y="44195"/>
                </a:lnTo>
                <a:lnTo>
                  <a:pt x="16764" y="44195"/>
                </a:lnTo>
                <a:lnTo>
                  <a:pt x="16035" y="42739"/>
                </a:lnTo>
                <a:close/>
              </a:path>
              <a:path w="184785" h="127000">
                <a:moveTo>
                  <a:pt x="184404" y="0"/>
                </a:moveTo>
                <a:lnTo>
                  <a:pt x="163068" y="4571"/>
                </a:lnTo>
                <a:lnTo>
                  <a:pt x="4572" y="32003"/>
                </a:lnTo>
                <a:lnTo>
                  <a:pt x="12192" y="35051"/>
                </a:lnTo>
                <a:lnTo>
                  <a:pt x="16035" y="42739"/>
                </a:lnTo>
                <a:lnTo>
                  <a:pt x="143835" y="20620"/>
                </a:lnTo>
                <a:lnTo>
                  <a:pt x="160020" y="6095"/>
                </a:lnTo>
                <a:lnTo>
                  <a:pt x="178308" y="6095"/>
                </a:lnTo>
                <a:lnTo>
                  <a:pt x="184404" y="0"/>
                </a:lnTo>
                <a:close/>
              </a:path>
              <a:path w="184785" h="127000">
                <a:moveTo>
                  <a:pt x="160020" y="6095"/>
                </a:moveTo>
                <a:lnTo>
                  <a:pt x="143835" y="20620"/>
                </a:lnTo>
                <a:lnTo>
                  <a:pt x="166116" y="16763"/>
                </a:lnTo>
                <a:lnTo>
                  <a:pt x="169164" y="15239"/>
                </a:lnTo>
                <a:lnTo>
                  <a:pt x="160020" y="6095"/>
                </a:lnTo>
                <a:close/>
              </a:path>
              <a:path w="184785" h="127000">
                <a:moveTo>
                  <a:pt x="178308" y="6095"/>
                </a:moveTo>
                <a:lnTo>
                  <a:pt x="160020" y="6095"/>
                </a:lnTo>
                <a:lnTo>
                  <a:pt x="169164" y="15239"/>
                </a:lnTo>
                <a:lnTo>
                  <a:pt x="178308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661647" y="7802867"/>
            <a:ext cx="32384" cy="45720"/>
          </a:xfrm>
          <a:custGeom>
            <a:avLst/>
            <a:gdLst/>
            <a:ahLst/>
            <a:cxnLst/>
            <a:rect l="l" t="t" r="r" b="b"/>
            <a:pathLst>
              <a:path w="32385" h="45720">
                <a:moveTo>
                  <a:pt x="12192" y="0"/>
                </a:moveTo>
                <a:lnTo>
                  <a:pt x="0" y="6095"/>
                </a:lnTo>
                <a:lnTo>
                  <a:pt x="19812" y="45719"/>
                </a:lnTo>
                <a:lnTo>
                  <a:pt x="32004" y="3962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47931" y="7738859"/>
            <a:ext cx="158750" cy="106680"/>
          </a:xfrm>
          <a:custGeom>
            <a:avLst/>
            <a:gdLst/>
            <a:ahLst/>
            <a:cxnLst/>
            <a:rect l="l" t="t" r="r" b="b"/>
            <a:pathLst>
              <a:path w="158750" h="106679">
                <a:moveTo>
                  <a:pt x="158496" y="0"/>
                </a:moveTo>
                <a:lnTo>
                  <a:pt x="0" y="27431"/>
                </a:lnTo>
                <a:lnTo>
                  <a:pt x="39624" y="106679"/>
                </a:lnTo>
                <a:lnTo>
                  <a:pt x="1584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84407" y="8179295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5" h="13970">
                <a:moveTo>
                  <a:pt x="4572" y="0"/>
                </a:moveTo>
                <a:lnTo>
                  <a:pt x="0" y="3048"/>
                </a:lnTo>
                <a:lnTo>
                  <a:pt x="6096" y="13716"/>
                </a:lnTo>
                <a:lnTo>
                  <a:pt x="10668" y="10668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658599" y="7801343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5" h="13970">
                <a:moveTo>
                  <a:pt x="4571" y="0"/>
                </a:moveTo>
                <a:lnTo>
                  <a:pt x="0" y="3048"/>
                </a:lnTo>
                <a:lnTo>
                  <a:pt x="6095" y="13716"/>
                </a:lnTo>
                <a:lnTo>
                  <a:pt x="10667" y="10668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888979" y="7804391"/>
            <a:ext cx="775970" cy="386080"/>
          </a:xfrm>
          <a:custGeom>
            <a:avLst/>
            <a:gdLst/>
            <a:ahLst/>
            <a:cxnLst/>
            <a:rect l="l" t="t" r="r" b="b"/>
            <a:pathLst>
              <a:path w="775970" h="386079">
                <a:moveTo>
                  <a:pt x="769620" y="0"/>
                </a:moveTo>
                <a:lnTo>
                  <a:pt x="0" y="374903"/>
                </a:lnTo>
                <a:lnTo>
                  <a:pt x="6096" y="385571"/>
                </a:lnTo>
                <a:lnTo>
                  <a:pt x="775715" y="10668"/>
                </a:lnTo>
                <a:lnTo>
                  <a:pt x="769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44883" y="7325855"/>
            <a:ext cx="182880" cy="142240"/>
          </a:xfrm>
          <a:custGeom>
            <a:avLst/>
            <a:gdLst/>
            <a:ahLst/>
            <a:cxnLst/>
            <a:rect l="l" t="t" r="r" b="b"/>
            <a:pathLst>
              <a:path w="182879" h="142240">
                <a:moveTo>
                  <a:pt x="62484" y="4572"/>
                </a:moveTo>
                <a:lnTo>
                  <a:pt x="62484" y="12192"/>
                </a:lnTo>
                <a:lnTo>
                  <a:pt x="57949" y="18993"/>
                </a:lnTo>
                <a:lnTo>
                  <a:pt x="143532" y="116980"/>
                </a:lnTo>
                <a:lnTo>
                  <a:pt x="164592" y="123444"/>
                </a:lnTo>
                <a:lnTo>
                  <a:pt x="161544" y="135636"/>
                </a:lnTo>
                <a:lnTo>
                  <a:pt x="182880" y="141732"/>
                </a:lnTo>
                <a:lnTo>
                  <a:pt x="167639" y="124968"/>
                </a:lnTo>
                <a:lnTo>
                  <a:pt x="62484" y="4572"/>
                </a:lnTo>
                <a:close/>
              </a:path>
              <a:path w="182879" h="142240">
                <a:moveTo>
                  <a:pt x="10668" y="76200"/>
                </a:moveTo>
                <a:lnTo>
                  <a:pt x="4572" y="79248"/>
                </a:lnTo>
                <a:lnTo>
                  <a:pt x="0" y="85344"/>
                </a:lnTo>
                <a:lnTo>
                  <a:pt x="7620" y="88392"/>
                </a:lnTo>
                <a:lnTo>
                  <a:pt x="161544" y="135636"/>
                </a:lnTo>
                <a:lnTo>
                  <a:pt x="158496" y="134112"/>
                </a:lnTo>
                <a:lnTo>
                  <a:pt x="143532" y="116980"/>
                </a:lnTo>
                <a:lnTo>
                  <a:pt x="10668" y="76200"/>
                </a:lnTo>
                <a:close/>
              </a:path>
              <a:path w="182879" h="142240">
                <a:moveTo>
                  <a:pt x="143532" y="116980"/>
                </a:moveTo>
                <a:lnTo>
                  <a:pt x="158496" y="134112"/>
                </a:lnTo>
                <a:lnTo>
                  <a:pt x="161544" y="135636"/>
                </a:lnTo>
                <a:lnTo>
                  <a:pt x="164592" y="123444"/>
                </a:lnTo>
                <a:lnTo>
                  <a:pt x="143532" y="116980"/>
                </a:lnTo>
                <a:close/>
              </a:path>
              <a:path w="182879" h="142240">
                <a:moveTo>
                  <a:pt x="57912" y="0"/>
                </a:moveTo>
                <a:lnTo>
                  <a:pt x="53339" y="6096"/>
                </a:lnTo>
                <a:lnTo>
                  <a:pt x="28956" y="42672"/>
                </a:lnTo>
                <a:lnTo>
                  <a:pt x="38100" y="48768"/>
                </a:lnTo>
                <a:lnTo>
                  <a:pt x="57949" y="18993"/>
                </a:lnTo>
                <a:lnTo>
                  <a:pt x="53339" y="13716"/>
                </a:lnTo>
                <a:lnTo>
                  <a:pt x="62484" y="4572"/>
                </a:lnTo>
                <a:lnTo>
                  <a:pt x="57912" y="0"/>
                </a:lnTo>
                <a:close/>
              </a:path>
              <a:path w="182879" h="142240">
                <a:moveTo>
                  <a:pt x="62484" y="4572"/>
                </a:moveTo>
                <a:lnTo>
                  <a:pt x="53339" y="13716"/>
                </a:lnTo>
                <a:lnTo>
                  <a:pt x="57949" y="18993"/>
                </a:lnTo>
                <a:lnTo>
                  <a:pt x="62484" y="12192"/>
                </a:lnTo>
                <a:lnTo>
                  <a:pt x="6248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49455" y="7368526"/>
            <a:ext cx="33655" cy="43180"/>
          </a:xfrm>
          <a:custGeom>
            <a:avLst/>
            <a:gdLst/>
            <a:ahLst/>
            <a:cxnLst/>
            <a:rect l="l" t="t" r="r" b="b"/>
            <a:pathLst>
              <a:path w="33654" h="43179">
                <a:moveTo>
                  <a:pt x="24384" y="0"/>
                </a:moveTo>
                <a:lnTo>
                  <a:pt x="0" y="36575"/>
                </a:lnTo>
                <a:lnTo>
                  <a:pt x="9144" y="42671"/>
                </a:lnTo>
                <a:lnTo>
                  <a:pt x="33527" y="6095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54027" y="7334999"/>
            <a:ext cx="154305" cy="120650"/>
          </a:xfrm>
          <a:custGeom>
            <a:avLst/>
            <a:gdLst/>
            <a:ahLst/>
            <a:cxnLst/>
            <a:rect l="l" t="t" r="r" b="b"/>
            <a:pathLst>
              <a:path w="154304" h="120650">
                <a:moveTo>
                  <a:pt x="48767" y="0"/>
                </a:moveTo>
                <a:lnTo>
                  <a:pt x="0" y="73152"/>
                </a:lnTo>
                <a:lnTo>
                  <a:pt x="153924" y="120396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881359" y="6851891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5" h="13970">
                <a:moveTo>
                  <a:pt x="6096" y="0"/>
                </a:moveTo>
                <a:lnTo>
                  <a:pt x="0" y="10668"/>
                </a:lnTo>
                <a:lnTo>
                  <a:pt x="4572" y="13715"/>
                </a:lnTo>
                <a:lnTo>
                  <a:pt x="10668" y="3047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669267" y="7363955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5" h="13970">
                <a:moveTo>
                  <a:pt x="6096" y="0"/>
                </a:moveTo>
                <a:lnTo>
                  <a:pt x="0" y="10668"/>
                </a:lnTo>
                <a:lnTo>
                  <a:pt x="4572" y="13716"/>
                </a:lnTo>
                <a:lnTo>
                  <a:pt x="10667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885931" y="6854938"/>
            <a:ext cx="789940" cy="520065"/>
          </a:xfrm>
          <a:custGeom>
            <a:avLst/>
            <a:gdLst/>
            <a:ahLst/>
            <a:cxnLst/>
            <a:rect l="l" t="t" r="r" b="b"/>
            <a:pathLst>
              <a:path w="789939" h="520065">
                <a:moveTo>
                  <a:pt x="6096" y="0"/>
                </a:moveTo>
                <a:lnTo>
                  <a:pt x="0" y="10667"/>
                </a:lnTo>
                <a:lnTo>
                  <a:pt x="783336" y="519683"/>
                </a:lnTo>
                <a:lnTo>
                  <a:pt x="789432" y="509015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16923" y="6912850"/>
            <a:ext cx="181610" cy="137160"/>
          </a:xfrm>
          <a:custGeom>
            <a:avLst/>
            <a:gdLst/>
            <a:ahLst/>
            <a:cxnLst/>
            <a:rect l="l" t="t" r="r" b="b"/>
            <a:pathLst>
              <a:path w="181610" h="137159">
                <a:moveTo>
                  <a:pt x="166115" y="16764"/>
                </a:moveTo>
                <a:lnTo>
                  <a:pt x="163068" y="18288"/>
                </a:lnTo>
                <a:lnTo>
                  <a:pt x="141426" y="23804"/>
                </a:lnTo>
                <a:lnTo>
                  <a:pt x="45719" y="123444"/>
                </a:lnTo>
                <a:lnTo>
                  <a:pt x="45719" y="131064"/>
                </a:lnTo>
                <a:lnTo>
                  <a:pt x="48768" y="137160"/>
                </a:lnTo>
                <a:lnTo>
                  <a:pt x="54863" y="132588"/>
                </a:lnTo>
                <a:lnTo>
                  <a:pt x="166115" y="16764"/>
                </a:lnTo>
                <a:close/>
              </a:path>
              <a:path w="181610" h="137159">
                <a:moveTo>
                  <a:pt x="4571" y="45720"/>
                </a:moveTo>
                <a:lnTo>
                  <a:pt x="0" y="47244"/>
                </a:lnTo>
                <a:lnTo>
                  <a:pt x="1524" y="54864"/>
                </a:lnTo>
                <a:lnTo>
                  <a:pt x="24383" y="92964"/>
                </a:lnTo>
                <a:lnTo>
                  <a:pt x="33527" y="86868"/>
                </a:lnTo>
                <a:lnTo>
                  <a:pt x="16154" y="57912"/>
                </a:lnTo>
                <a:lnTo>
                  <a:pt x="7619" y="57912"/>
                </a:lnTo>
                <a:lnTo>
                  <a:pt x="4571" y="45720"/>
                </a:lnTo>
                <a:close/>
              </a:path>
              <a:path w="181610" h="137159">
                <a:moveTo>
                  <a:pt x="4571" y="45720"/>
                </a:moveTo>
                <a:lnTo>
                  <a:pt x="7619" y="57912"/>
                </a:lnTo>
                <a:lnTo>
                  <a:pt x="15022" y="56025"/>
                </a:lnTo>
                <a:lnTo>
                  <a:pt x="10668" y="48768"/>
                </a:lnTo>
                <a:lnTo>
                  <a:pt x="4571" y="45720"/>
                </a:lnTo>
                <a:close/>
              </a:path>
              <a:path w="181610" h="137159">
                <a:moveTo>
                  <a:pt x="15022" y="56025"/>
                </a:moveTo>
                <a:lnTo>
                  <a:pt x="7619" y="57912"/>
                </a:lnTo>
                <a:lnTo>
                  <a:pt x="16154" y="57912"/>
                </a:lnTo>
                <a:lnTo>
                  <a:pt x="15022" y="56025"/>
                </a:lnTo>
                <a:close/>
              </a:path>
              <a:path w="181610" h="137159">
                <a:moveTo>
                  <a:pt x="181356" y="0"/>
                </a:moveTo>
                <a:lnTo>
                  <a:pt x="160019" y="6096"/>
                </a:lnTo>
                <a:lnTo>
                  <a:pt x="4571" y="45720"/>
                </a:lnTo>
                <a:lnTo>
                  <a:pt x="10668" y="48768"/>
                </a:lnTo>
                <a:lnTo>
                  <a:pt x="15022" y="56025"/>
                </a:lnTo>
                <a:lnTo>
                  <a:pt x="141426" y="23804"/>
                </a:lnTo>
                <a:lnTo>
                  <a:pt x="156971" y="7620"/>
                </a:lnTo>
                <a:lnTo>
                  <a:pt x="174428" y="7620"/>
                </a:lnTo>
                <a:lnTo>
                  <a:pt x="181356" y="0"/>
                </a:lnTo>
                <a:close/>
              </a:path>
              <a:path w="181610" h="137159">
                <a:moveTo>
                  <a:pt x="156971" y="7620"/>
                </a:moveTo>
                <a:lnTo>
                  <a:pt x="141426" y="23804"/>
                </a:lnTo>
                <a:lnTo>
                  <a:pt x="163068" y="18288"/>
                </a:lnTo>
                <a:lnTo>
                  <a:pt x="166115" y="16764"/>
                </a:lnTo>
                <a:lnTo>
                  <a:pt x="156971" y="7620"/>
                </a:lnTo>
                <a:close/>
              </a:path>
              <a:path w="181610" h="137159">
                <a:moveTo>
                  <a:pt x="174428" y="7620"/>
                </a:moveTo>
                <a:lnTo>
                  <a:pt x="156971" y="7620"/>
                </a:lnTo>
                <a:lnTo>
                  <a:pt x="166115" y="16764"/>
                </a:lnTo>
                <a:lnTo>
                  <a:pt x="174428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41307" y="6999719"/>
            <a:ext cx="30480" cy="44450"/>
          </a:xfrm>
          <a:custGeom>
            <a:avLst/>
            <a:gdLst/>
            <a:ahLst/>
            <a:cxnLst/>
            <a:rect l="l" t="t" r="r" b="b"/>
            <a:pathLst>
              <a:path w="30480" h="44450">
                <a:moveTo>
                  <a:pt x="9143" y="0"/>
                </a:moveTo>
                <a:lnTo>
                  <a:pt x="0" y="6096"/>
                </a:lnTo>
                <a:lnTo>
                  <a:pt x="21336" y="44196"/>
                </a:lnTo>
                <a:lnTo>
                  <a:pt x="30480" y="3810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923019" y="6925043"/>
            <a:ext cx="155575" cy="116205"/>
          </a:xfrm>
          <a:custGeom>
            <a:avLst/>
            <a:gdLst/>
            <a:ahLst/>
            <a:cxnLst/>
            <a:rect l="l" t="t" r="r" b="b"/>
            <a:pathLst>
              <a:path w="155575" h="116204">
                <a:moveTo>
                  <a:pt x="155448" y="0"/>
                </a:moveTo>
                <a:lnTo>
                  <a:pt x="0" y="39624"/>
                </a:lnTo>
                <a:lnTo>
                  <a:pt x="22860" y="77724"/>
                </a:lnTo>
                <a:lnTo>
                  <a:pt x="44196" y="115824"/>
                </a:lnTo>
                <a:lnTo>
                  <a:pt x="1554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287511" y="7376147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4" h="13970">
                <a:moveTo>
                  <a:pt x="4572" y="0"/>
                </a:moveTo>
                <a:lnTo>
                  <a:pt x="0" y="3048"/>
                </a:lnTo>
                <a:lnTo>
                  <a:pt x="6095" y="13716"/>
                </a:lnTo>
                <a:lnTo>
                  <a:pt x="10668" y="10668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36735" y="6998195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4" h="13970">
                <a:moveTo>
                  <a:pt x="4571" y="0"/>
                </a:moveTo>
                <a:lnTo>
                  <a:pt x="0" y="3048"/>
                </a:lnTo>
                <a:lnTo>
                  <a:pt x="6095" y="13716"/>
                </a:lnTo>
                <a:lnTo>
                  <a:pt x="10668" y="10668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292083" y="7001243"/>
            <a:ext cx="650875" cy="386080"/>
          </a:xfrm>
          <a:custGeom>
            <a:avLst/>
            <a:gdLst/>
            <a:ahLst/>
            <a:cxnLst/>
            <a:rect l="l" t="t" r="r" b="b"/>
            <a:pathLst>
              <a:path w="650875" h="386079">
                <a:moveTo>
                  <a:pt x="644651" y="0"/>
                </a:moveTo>
                <a:lnTo>
                  <a:pt x="0" y="374904"/>
                </a:lnTo>
                <a:lnTo>
                  <a:pt x="6095" y="385572"/>
                </a:lnTo>
                <a:lnTo>
                  <a:pt x="650747" y="10668"/>
                </a:lnTo>
                <a:lnTo>
                  <a:pt x="6446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935211" y="8000987"/>
            <a:ext cx="184785" cy="137160"/>
          </a:xfrm>
          <a:custGeom>
            <a:avLst/>
            <a:gdLst/>
            <a:ahLst/>
            <a:cxnLst/>
            <a:rect l="l" t="t" r="r" b="b"/>
            <a:pathLst>
              <a:path w="184785" h="137159">
                <a:moveTo>
                  <a:pt x="57912" y="4571"/>
                </a:moveTo>
                <a:lnTo>
                  <a:pt x="57912" y="12191"/>
                </a:lnTo>
                <a:lnTo>
                  <a:pt x="54005" y="19168"/>
                </a:lnTo>
                <a:lnTo>
                  <a:pt x="144474" y="113355"/>
                </a:lnTo>
                <a:lnTo>
                  <a:pt x="166116" y="118871"/>
                </a:lnTo>
                <a:lnTo>
                  <a:pt x="163068" y="131063"/>
                </a:lnTo>
                <a:lnTo>
                  <a:pt x="184404" y="137159"/>
                </a:lnTo>
                <a:lnTo>
                  <a:pt x="169163" y="120395"/>
                </a:lnTo>
                <a:lnTo>
                  <a:pt x="57912" y="4571"/>
                </a:lnTo>
                <a:close/>
              </a:path>
              <a:path w="184785" h="137159">
                <a:moveTo>
                  <a:pt x="10668" y="79247"/>
                </a:moveTo>
                <a:lnTo>
                  <a:pt x="4572" y="82295"/>
                </a:lnTo>
                <a:lnTo>
                  <a:pt x="0" y="88391"/>
                </a:lnTo>
                <a:lnTo>
                  <a:pt x="7619" y="91439"/>
                </a:lnTo>
                <a:lnTo>
                  <a:pt x="163068" y="131063"/>
                </a:lnTo>
                <a:lnTo>
                  <a:pt x="160019" y="129539"/>
                </a:lnTo>
                <a:lnTo>
                  <a:pt x="144474" y="113355"/>
                </a:lnTo>
                <a:lnTo>
                  <a:pt x="10668" y="79247"/>
                </a:lnTo>
                <a:close/>
              </a:path>
              <a:path w="184785" h="137159">
                <a:moveTo>
                  <a:pt x="144474" y="113355"/>
                </a:moveTo>
                <a:lnTo>
                  <a:pt x="160019" y="129539"/>
                </a:lnTo>
                <a:lnTo>
                  <a:pt x="163068" y="131063"/>
                </a:lnTo>
                <a:lnTo>
                  <a:pt x="166116" y="118871"/>
                </a:lnTo>
                <a:lnTo>
                  <a:pt x="144474" y="113355"/>
                </a:lnTo>
                <a:close/>
              </a:path>
              <a:path w="184785" h="137159">
                <a:moveTo>
                  <a:pt x="53339" y="0"/>
                </a:moveTo>
                <a:lnTo>
                  <a:pt x="48768" y="6095"/>
                </a:lnTo>
                <a:lnTo>
                  <a:pt x="27431" y="44195"/>
                </a:lnTo>
                <a:lnTo>
                  <a:pt x="36575" y="50291"/>
                </a:lnTo>
                <a:lnTo>
                  <a:pt x="54005" y="19168"/>
                </a:lnTo>
                <a:lnTo>
                  <a:pt x="48768" y="13715"/>
                </a:lnTo>
                <a:lnTo>
                  <a:pt x="57912" y="4571"/>
                </a:lnTo>
                <a:lnTo>
                  <a:pt x="53339" y="0"/>
                </a:lnTo>
                <a:close/>
              </a:path>
              <a:path w="184785" h="137159">
                <a:moveTo>
                  <a:pt x="57912" y="4571"/>
                </a:moveTo>
                <a:lnTo>
                  <a:pt x="48768" y="13715"/>
                </a:lnTo>
                <a:lnTo>
                  <a:pt x="54005" y="19168"/>
                </a:lnTo>
                <a:lnTo>
                  <a:pt x="57912" y="12191"/>
                </a:lnTo>
                <a:lnTo>
                  <a:pt x="57912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939783" y="8045183"/>
            <a:ext cx="32384" cy="44450"/>
          </a:xfrm>
          <a:custGeom>
            <a:avLst/>
            <a:gdLst/>
            <a:ahLst/>
            <a:cxnLst/>
            <a:rect l="l" t="t" r="r" b="b"/>
            <a:pathLst>
              <a:path w="32385" h="44450">
                <a:moveTo>
                  <a:pt x="22859" y="0"/>
                </a:moveTo>
                <a:lnTo>
                  <a:pt x="0" y="38099"/>
                </a:lnTo>
                <a:lnTo>
                  <a:pt x="9143" y="44195"/>
                </a:lnTo>
                <a:lnTo>
                  <a:pt x="32003" y="6095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944355" y="8010131"/>
            <a:ext cx="155575" cy="116205"/>
          </a:xfrm>
          <a:custGeom>
            <a:avLst/>
            <a:gdLst/>
            <a:ahLst/>
            <a:cxnLst/>
            <a:rect l="l" t="t" r="r" b="b"/>
            <a:pathLst>
              <a:path w="155575" h="116204">
                <a:moveTo>
                  <a:pt x="44195" y="0"/>
                </a:moveTo>
                <a:lnTo>
                  <a:pt x="22860" y="38099"/>
                </a:lnTo>
                <a:lnTo>
                  <a:pt x="0" y="76199"/>
                </a:lnTo>
                <a:lnTo>
                  <a:pt x="155448" y="115823"/>
                </a:lnTo>
                <a:lnTo>
                  <a:pt x="44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43315" y="7621511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4" h="13970">
                <a:moveTo>
                  <a:pt x="6095" y="0"/>
                </a:moveTo>
                <a:lnTo>
                  <a:pt x="0" y="10667"/>
                </a:lnTo>
                <a:lnTo>
                  <a:pt x="4571" y="13715"/>
                </a:lnTo>
                <a:lnTo>
                  <a:pt x="10668" y="3047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958071" y="8040611"/>
            <a:ext cx="10795" cy="13970"/>
          </a:xfrm>
          <a:custGeom>
            <a:avLst/>
            <a:gdLst/>
            <a:ahLst/>
            <a:cxnLst/>
            <a:rect l="l" t="t" r="r" b="b"/>
            <a:pathLst>
              <a:path w="10794" h="13970">
                <a:moveTo>
                  <a:pt x="6095" y="0"/>
                </a:moveTo>
                <a:lnTo>
                  <a:pt x="0" y="10667"/>
                </a:lnTo>
                <a:lnTo>
                  <a:pt x="4571" y="13715"/>
                </a:lnTo>
                <a:lnTo>
                  <a:pt x="10667" y="3047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247887" y="7624559"/>
            <a:ext cx="716280" cy="426720"/>
          </a:xfrm>
          <a:custGeom>
            <a:avLst/>
            <a:gdLst/>
            <a:ahLst/>
            <a:cxnLst/>
            <a:rect l="l" t="t" r="r" b="b"/>
            <a:pathLst>
              <a:path w="716280" h="426720">
                <a:moveTo>
                  <a:pt x="6096" y="0"/>
                </a:moveTo>
                <a:lnTo>
                  <a:pt x="0" y="10667"/>
                </a:lnTo>
                <a:lnTo>
                  <a:pt x="710184" y="426719"/>
                </a:lnTo>
                <a:lnTo>
                  <a:pt x="716280" y="416051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3556504" y="7976728"/>
            <a:ext cx="1245235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4940">
              <a:lnSpc>
                <a:spcPct val="68700"/>
              </a:lnSpc>
              <a:tabLst>
                <a:tab pos="1078865" algn="l"/>
              </a:tabLst>
            </a:pPr>
            <a:r>
              <a:rPr sz="1500" spc="-10" dirty="0">
                <a:latin typeface="Times New Roman"/>
                <a:cs typeface="Times New Roman"/>
              </a:rPr>
              <a:t>F</a:t>
            </a:r>
            <a:r>
              <a:rPr sz="1500" dirty="0">
                <a:latin typeface="Times New Roman"/>
                <a:cs typeface="Times New Roman"/>
              </a:rPr>
              <a:t>i</a:t>
            </a:r>
            <a:r>
              <a:rPr sz="1500" spc="5" dirty="0">
                <a:latin typeface="Times New Roman"/>
                <a:cs typeface="Times New Roman"/>
              </a:rPr>
              <a:t>n</a:t>
            </a:r>
            <a:r>
              <a:rPr sz="1500" spc="-15" dirty="0">
                <a:latin typeface="Times New Roman"/>
                <a:cs typeface="Times New Roman"/>
              </a:rPr>
              <a:t>i</a:t>
            </a:r>
            <a:r>
              <a:rPr sz="1500" spc="-10" dirty="0">
                <a:latin typeface="Times New Roman"/>
                <a:cs typeface="Times New Roman"/>
              </a:rPr>
              <a:t>te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2250" spc="7" baseline="1851" dirty="0">
                <a:latin typeface="Times New Roman"/>
                <a:cs typeface="Times New Roman"/>
              </a:rPr>
              <a:t>A</a:t>
            </a:r>
            <a:r>
              <a:rPr sz="2250" spc="-15" baseline="1851" dirty="0">
                <a:latin typeface="Times New Roman"/>
                <a:cs typeface="Times New Roman"/>
              </a:rPr>
              <a:t>u</a:t>
            </a:r>
            <a:r>
              <a:rPr sz="2250" baseline="1851" dirty="0">
                <a:latin typeface="Times New Roman"/>
                <a:cs typeface="Times New Roman"/>
              </a:rPr>
              <a:t>t</a:t>
            </a:r>
            <a:r>
              <a:rPr sz="2250" spc="-30" baseline="1851" dirty="0">
                <a:latin typeface="Times New Roman"/>
                <a:cs typeface="Times New Roman"/>
              </a:rPr>
              <a:t>o</a:t>
            </a:r>
            <a:r>
              <a:rPr sz="2250" spc="-15" baseline="1851" dirty="0">
                <a:latin typeface="Times New Roman"/>
                <a:cs typeface="Times New Roman"/>
              </a:rPr>
              <a:t>m</a:t>
            </a:r>
            <a:r>
              <a:rPr sz="2250" spc="-30" baseline="1851" dirty="0">
                <a:latin typeface="Times New Roman"/>
                <a:cs typeface="Times New Roman"/>
              </a:rPr>
              <a:t>a</a:t>
            </a:r>
            <a:r>
              <a:rPr sz="2250" baseline="1851" dirty="0">
                <a:latin typeface="Times New Roman"/>
                <a:cs typeface="Times New Roman"/>
              </a:rPr>
              <a:t>t</a:t>
            </a:r>
            <a:r>
              <a:rPr sz="2250" spc="-30" baseline="1851" dirty="0">
                <a:latin typeface="Times New Roman"/>
                <a:cs typeface="Times New Roman"/>
              </a:rPr>
              <a:t>o</a:t>
            </a:r>
            <a:r>
              <a:rPr sz="2250" baseline="1851" dirty="0">
                <a:latin typeface="Times New Roman"/>
                <a:cs typeface="Times New Roman"/>
              </a:rPr>
              <a:t>n	</a:t>
            </a:r>
            <a:r>
              <a:rPr sz="1800" dirty="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  <a:p>
            <a:pPr marL="179705">
              <a:lnSpc>
                <a:spcPts val="1405"/>
              </a:lnSpc>
            </a:pPr>
            <a:r>
              <a:rPr sz="1500" spc="-10" dirty="0">
                <a:latin typeface="Times New Roman"/>
                <a:cs typeface="Times New Roman"/>
              </a:rPr>
              <a:t>f</a:t>
            </a:r>
            <a:r>
              <a:rPr sz="1500" spc="5" dirty="0">
                <a:latin typeface="Times New Roman"/>
                <a:cs typeface="Times New Roman"/>
              </a:rPr>
              <a:t>o</a:t>
            </a:r>
            <a:r>
              <a:rPr sz="1500" dirty="0">
                <a:latin typeface="Times New Roman"/>
                <a:cs typeface="Times New Roman"/>
              </a:rPr>
              <a:t>r </a:t>
            </a:r>
            <a:r>
              <a:rPr sz="1500" dirty="0">
                <a:latin typeface="Arial"/>
                <a:cs typeface="Arial"/>
              </a:rPr>
              <a:t>B</a:t>
            </a:r>
            <a:endParaRPr sz="15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5" name="object 7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6" name="object 7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144</a:t>
            </a:r>
          </a:p>
        </p:txBody>
      </p:sp>
      <p:sp>
        <p:nvSpPr>
          <p:cNvPr id="69" name="object 69"/>
          <p:cNvSpPr txBox="1"/>
          <p:nvPr/>
        </p:nvSpPr>
        <p:spPr>
          <a:xfrm>
            <a:off x="3512304" y="6419200"/>
            <a:ext cx="882015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3670">
              <a:lnSpc>
                <a:spcPts val="1500"/>
              </a:lnSpc>
            </a:pPr>
            <a:r>
              <a:rPr sz="1500" dirty="0">
                <a:latin typeface="Times New Roman"/>
                <a:cs typeface="Times New Roman"/>
              </a:rPr>
              <a:t>F</a:t>
            </a:r>
            <a:r>
              <a:rPr sz="1500" spc="-10" dirty="0">
                <a:latin typeface="Times New Roman"/>
                <a:cs typeface="Times New Roman"/>
              </a:rPr>
              <a:t>i</a:t>
            </a:r>
            <a:r>
              <a:rPr sz="1500" spc="-5" dirty="0">
                <a:latin typeface="Times New Roman"/>
                <a:cs typeface="Times New Roman"/>
              </a:rPr>
              <a:t>ni</a:t>
            </a:r>
            <a:r>
              <a:rPr sz="1500" spc="-15" dirty="0">
                <a:latin typeface="Times New Roman"/>
                <a:cs typeface="Times New Roman"/>
              </a:rPr>
              <a:t>t</a:t>
            </a:r>
            <a:r>
              <a:rPr sz="1500" spc="-10" dirty="0">
                <a:latin typeface="Times New Roman"/>
                <a:cs typeface="Times New Roman"/>
              </a:rPr>
              <a:t>e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</a:t>
            </a:r>
            <a:r>
              <a:rPr sz="1500" spc="-10" dirty="0">
                <a:latin typeface="Times New Roman"/>
                <a:cs typeface="Times New Roman"/>
              </a:rPr>
              <a:t>utom</a:t>
            </a:r>
            <a:r>
              <a:rPr sz="1500" spc="-20" dirty="0">
                <a:latin typeface="Times New Roman"/>
                <a:cs typeface="Times New Roman"/>
              </a:rPr>
              <a:t>a</a:t>
            </a:r>
            <a:r>
              <a:rPr sz="1500" spc="-10" dirty="0">
                <a:latin typeface="Times New Roman"/>
                <a:cs typeface="Times New Roman"/>
              </a:rPr>
              <a:t>ton</a:t>
            </a:r>
            <a:endParaRPr sz="1500">
              <a:latin typeface="Times New Roman"/>
              <a:cs typeface="Times New Roman"/>
            </a:endParaRPr>
          </a:p>
          <a:p>
            <a:pPr marL="178435">
              <a:lnSpc>
                <a:spcPts val="1500"/>
              </a:lnSpc>
            </a:pPr>
            <a:r>
              <a:rPr sz="1500" dirty="0">
                <a:latin typeface="Times New Roman"/>
                <a:cs typeface="Times New Roman"/>
              </a:rPr>
              <a:t>f</a:t>
            </a:r>
            <a:r>
              <a:rPr sz="1500" spc="-10" dirty="0">
                <a:latin typeface="Times New Roman"/>
                <a:cs typeface="Times New Roman"/>
              </a:rPr>
              <a:t>o</a:t>
            </a:r>
            <a:r>
              <a:rPr sz="1500" dirty="0">
                <a:latin typeface="Times New Roman"/>
                <a:cs typeface="Times New Roman"/>
              </a:rPr>
              <a:t>r </a:t>
            </a:r>
            <a:r>
              <a:rPr sz="1500" dirty="0"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306840" y="6929746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306840" y="7787757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392924" y="6929746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392924" y="7958446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4330" cy="7560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5400" indent="-6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bel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B</a:t>
            </a:r>
            <a:r>
              <a:rPr sz="2600" spc="114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were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automata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4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combined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ton.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path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through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ton accepts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path through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bottom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automation accepts strin</a:t>
            </a:r>
            <a:r>
              <a:rPr sz="2600" spc="-1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 </a:t>
            </a:r>
            <a:r>
              <a:rPr sz="2600" spc="-15" dirty="0">
                <a:latin typeface="Lucida Sans"/>
                <a:cs typeface="Lucida Sans"/>
              </a:rPr>
              <a:t>the who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 automaton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|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143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construction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B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-15" dirty="0">
                <a:latin typeface="Lucida Sans"/>
                <a:cs typeface="Lucida Sans"/>
              </a:rPr>
              <a:t> easier.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combined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pting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follo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path through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10" dirty="0">
                <a:latin typeface="Arial"/>
                <a:cs typeface="Arial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automaton,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 through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b="1" spc="-25" dirty="0">
                <a:latin typeface="Arial"/>
                <a:cs typeface="Arial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automaton,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overall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B</a:t>
            </a:r>
            <a:r>
              <a:rPr sz="2600" b="1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atched.</a:t>
            </a:r>
            <a:endParaRPr sz="2600" dirty="0">
              <a:latin typeface="Lucida Sans"/>
              <a:cs typeface="Lucida Sans"/>
            </a:endParaRPr>
          </a:p>
          <a:p>
            <a:pPr marL="12700" marR="125095">
              <a:lnSpc>
                <a:spcPct val="89800"/>
              </a:lnSpc>
              <a:spcBef>
                <a:spcPts val="775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could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erge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 accepting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5440" cy="71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10"/>
              </a:lnSpc>
            </a:pP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bec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pi</a:t>
            </a:r>
            <a:r>
              <a:rPr sz="2600" spc="-10" dirty="0">
                <a:latin typeface="Lucida Sans"/>
                <a:cs typeface="Lucida Sans"/>
              </a:rPr>
              <a:t>ctu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</a:t>
            </a:r>
            <a:r>
              <a:rPr sz="2600" spc="-20" dirty="0">
                <a:latin typeface="Lucida Sans"/>
                <a:cs typeface="Lucida Sans"/>
              </a:rPr>
              <a:t>ld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difficult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draw.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15299" y="2176259"/>
            <a:ext cx="2403475" cy="0"/>
          </a:xfrm>
          <a:custGeom>
            <a:avLst/>
            <a:gdLst/>
            <a:ahLst/>
            <a:cxnLst/>
            <a:rect l="l" t="t" r="r" b="b"/>
            <a:pathLst>
              <a:path w="2403475">
                <a:moveTo>
                  <a:pt x="0" y="0"/>
                </a:moveTo>
                <a:lnTo>
                  <a:pt x="240334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15599" y="2176259"/>
            <a:ext cx="0" cy="803275"/>
          </a:xfrm>
          <a:custGeom>
            <a:avLst/>
            <a:gdLst/>
            <a:ahLst/>
            <a:cxnLst/>
            <a:rect l="l" t="t" r="r" b="b"/>
            <a:pathLst>
              <a:path h="803275">
                <a:moveTo>
                  <a:pt x="0" y="0"/>
                </a:moveTo>
                <a:lnTo>
                  <a:pt x="0" y="80314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12251" y="2976359"/>
            <a:ext cx="2403475" cy="0"/>
          </a:xfrm>
          <a:custGeom>
            <a:avLst/>
            <a:gdLst/>
            <a:ahLst/>
            <a:cxnLst/>
            <a:rect l="l" t="t" r="r" b="b"/>
            <a:pathLst>
              <a:path w="2403475">
                <a:moveTo>
                  <a:pt x="0" y="0"/>
                </a:moveTo>
                <a:lnTo>
                  <a:pt x="240334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15299" y="2173211"/>
            <a:ext cx="0" cy="803275"/>
          </a:xfrm>
          <a:custGeom>
            <a:avLst/>
            <a:gdLst/>
            <a:ahLst/>
            <a:cxnLst/>
            <a:rect l="l" t="t" r="r" b="b"/>
            <a:pathLst>
              <a:path h="803275">
                <a:moveTo>
                  <a:pt x="0" y="0"/>
                </a:moveTo>
                <a:lnTo>
                  <a:pt x="0" y="8031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61247" y="2392667"/>
            <a:ext cx="358140" cy="317500"/>
          </a:xfrm>
          <a:custGeom>
            <a:avLst/>
            <a:gdLst/>
            <a:ahLst/>
            <a:cxnLst/>
            <a:rect l="l" t="t" r="r" b="b"/>
            <a:pathLst>
              <a:path w="358139" h="317500">
                <a:moveTo>
                  <a:pt x="181356" y="0"/>
                </a:moveTo>
                <a:lnTo>
                  <a:pt x="179831" y="0"/>
                </a:lnTo>
                <a:lnTo>
                  <a:pt x="144780" y="3048"/>
                </a:lnTo>
                <a:lnTo>
                  <a:pt x="143256" y="3048"/>
                </a:lnTo>
                <a:lnTo>
                  <a:pt x="126491" y="7620"/>
                </a:lnTo>
                <a:lnTo>
                  <a:pt x="126491" y="9144"/>
                </a:lnTo>
                <a:lnTo>
                  <a:pt x="111251" y="15240"/>
                </a:lnTo>
                <a:lnTo>
                  <a:pt x="109727" y="15240"/>
                </a:lnTo>
                <a:lnTo>
                  <a:pt x="94487" y="22859"/>
                </a:lnTo>
                <a:lnTo>
                  <a:pt x="79247" y="32003"/>
                </a:lnTo>
                <a:lnTo>
                  <a:pt x="67056" y="41148"/>
                </a:lnTo>
                <a:lnTo>
                  <a:pt x="54863" y="51816"/>
                </a:lnTo>
                <a:lnTo>
                  <a:pt x="53339" y="51816"/>
                </a:lnTo>
                <a:lnTo>
                  <a:pt x="41147" y="64007"/>
                </a:lnTo>
                <a:lnTo>
                  <a:pt x="41147" y="65531"/>
                </a:lnTo>
                <a:lnTo>
                  <a:pt x="32003" y="79248"/>
                </a:lnTo>
                <a:lnTo>
                  <a:pt x="22859" y="94488"/>
                </a:lnTo>
                <a:lnTo>
                  <a:pt x="15239" y="108203"/>
                </a:lnTo>
                <a:lnTo>
                  <a:pt x="13715" y="109727"/>
                </a:lnTo>
                <a:lnTo>
                  <a:pt x="4571" y="143255"/>
                </a:lnTo>
                <a:lnTo>
                  <a:pt x="4571" y="144779"/>
                </a:lnTo>
                <a:lnTo>
                  <a:pt x="1524" y="161544"/>
                </a:lnTo>
                <a:lnTo>
                  <a:pt x="0" y="179831"/>
                </a:lnTo>
                <a:lnTo>
                  <a:pt x="0" y="181355"/>
                </a:lnTo>
                <a:lnTo>
                  <a:pt x="1524" y="198120"/>
                </a:lnTo>
                <a:lnTo>
                  <a:pt x="4571" y="214883"/>
                </a:lnTo>
                <a:lnTo>
                  <a:pt x="13715" y="248411"/>
                </a:lnTo>
                <a:lnTo>
                  <a:pt x="15239" y="249935"/>
                </a:lnTo>
                <a:lnTo>
                  <a:pt x="22859" y="265175"/>
                </a:lnTo>
                <a:lnTo>
                  <a:pt x="41147" y="292607"/>
                </a:lnTo>
                <a:lnTo>
                  <a:pt x="41147" y="294131"/>
                </a:lnTo>
                <a:lnTo>
                  <a:pt x="53339" y="306324"/>
                </a:lnTo>
                <a:lnTo>
                  <a:pt x="54863" y="306324"/>
                </a:lnTo>
                <a:lnTo>
                  <a:pt x="67056" y="316992"/>
                </a:lnTo>
                <a:lnTo>
                  <a:pt x="74675" y="307848"/>
                </a:lnTo>
                <a:lnTo>
                  <a:pt x="62483" y="297179"/>
                </a:lnTo>
                <a:lnTo>
                  <a:pt x="50291" y="284988"/>
                </a:lnTo>
                <a:lnTo>
                  <a:pt x="50800" y="284988"/>
                </a:lnTo>
                <a:lnTo>
                  <a:pt x="33527" y="259079"/>
                </a:lnTo>
                <a:lnTo>
                  <a:pt x="26669" y="245364"/>
                </a:lnTo>
                <a:lnTo>
                  <a:pt x="25907" y="245364"/>
                </a:lnTo>
                <a:lnTo>
                  <a:pt x="17179" y="213359"/>
                </a:lnTo>
                <a:lnTo>
                  <a:pt x="16763" y="213359"/>
                </a:lnTo>
                <a:lnTo>
                  <a:pt x="13715" y="196596"/>
                </a:lnTo>
                <a:lnTo>
                  <a:pt x="12330" y="181355"/>
                </a:lnTo>
                <a:lnTo>
                  <a:pt x="12191" y="181355"/>
                </a:lnTo>
                <a:lnTo>
                  <a:pt x="13715" y="163068"/>
                </a:lnTo>
                <a:lnTo>
                  <a:pt x="16763" y="146303"/>
                </a:lnTo>
                <a:lnTo>
                  <a:pt x="25907" y="112775"/>
                </a:lnTo>
                <a:lnTo>
                  <a:pt x="26754" y="112775"/>
                </a:lnTo>
                <a:lnTo>
                  <a:pt x="33527" y="100583"/>
                </a:lnTo>
                <a:lnTo>
                  <a:pt x="42671" y="85344"/>
                </a:lnTo>
                <a:lnTo>
                  <a:pt x="50799" y="73151"/>
                </a:lnTo>
                <a:lnTo>
                  <a:pt x="50291" y="73151"/>
                </a:lnTo>
                <a:lnTo>
                  <a:pt x="62483" y="60959"/>
                </a:lnTo>
                <a:lnTo>
                  <a:pt x="74675" y="50292"/>
                </a:lnTo>
                <a:lnTo>
                  <a:pt x="86868" y="41148"/>
                </a:lnTo>
                <a:lnTo>
                  <a:pt x="87883" y="41148"/>
                </a:lnTo>
                <a:lnTo>
                  <a:pt x="100583" y="33527"/>
                </a:lnTo>
                <a:lnTo>
                  <a:pt x="115824" y="25907"/>
                </a:lnTo>
                <a:lnTo>
                  <a:pt x="131063" y="19811"/>
                </a:lnTo>
                <a:lnTo>
                  <a:pt x="129539" y="19811"/>
                </a:lnTo>
                <a:lnTo>
                  <a:pt x="146303" y="15240"/>
                </a:lnTo>
                <a:lnTo>
                  <a:pt x="180560" y="12258"/>
                </a:lnTo>
                <a:lnTo>
                  <a:pt x="179831" y="12192"/>
                </a:lnTo>
                <a:lnTo>
                  <a:pt x="242315" y="12192"/>
                </a:lnTo>
                <a:lnTo>
                  <a:pt x="234695" y="9144"/>
                </a:lnTo>
                <a:lnTo>
                  <a:pt x="233171" y="7620"/>
                </a:lnTo>
                <a:lnTo>
                  <a:pt x="216407" y="3048"/>
                </a:lnTo>
                <a:lnTo>
                  <a:pt x="181356" y="0"/>
                </a:lnTo>
                <a:close/>
              </a:path>
              <a:path w="358139" h="317500">
                <a:moveTo>
                  <a:pt x="50800" y="284988"/>
                </a:moveTo>
                <a:lnTo>
                  <a:pt x="50291" y="284988"/>
                </a:lnTo>
                <a:lnTo>
                  <a:pt x="51816" y="286512"/>
                </a:lnTo>
                <a:lnTo>
                  <a:pt x="50800" y="284988"/>
                </a:lnTo>
                <a:close/>
              </a:path>
              <a:path w="358139" h="317500">
                <a:moveTo>
                  <a:pt x="25907" y="243840"/>
                </a:moveTo>
                <a:lnTo>
                  <a:pt x="25907" y="245364"/>
                </a:lnTo>
                <a:lnTo>
                  <a:pt x="26669" y="245364"/>
                </a:lnTo>
                <a:lnTo>
                  <a:pt x="25907" y="243840"/>
                </a:lnTo>
                <a:close/>
              </a:path>
              <a:path w="358139" h="317500">
                <a:moveTo>
                  <a:pt x="16763" y="211835"/>
                </a:moveTo>
                <a:lnTo>
                  <a:pt x="16763" y="213359"/>
                </a:lnTo>
                <a:lnTo>
                  <a:pt x="17179" y="213359"/>
                </a:lnTo>
                <a:lnTo>
                  <a:pt x="16763" y="211835"/>
                </a:lnTo>
                <a:close/>
              </a:path>
              <a:path w="358139" h="317500">
                <a:moveTo>
                  <a:pt x="12258" y="180560"/>
                </a:moveTo>
                <a:lnTo>
                  <a:pt x="12191" y="181355"/>
                </a:lnTo>
                <a:lnTo>
                  <a:pt x="12330" y="181355"/>
                </a:lnTo>
                <a:lnTo>
                  <a:pt x="12258" y="180560"/>
                </a:lnTo>
                <a:close/>
              </a:path>
              <a:path w="358139" h="317500">
                <a:moveTo>
                  <a:pt x="12318" y="179831"/>
                </a:moveTo>
                <a:lnTo>
                  <a:pt x="12258" y="180560"/>
                </a:lnTo>
                <a:lnTo>
                  <a:pt x="12318" y="179831"/>
                </a:lnTo>
                <a:close/>
              </a:path>
              <a:path w="358139" h="317500">
                <a:moveTo>
                  <a:pt x="358139" y="161544"/>
                </a:moveTo>
                <a:lnTo>
                  <a:pt x="345947" y="161544"/>
                </a:lnTo>
                <a:lnTo>
                  <a:pt x="345947" y="179831"/>
                </a:lnTo>
                <a:lnTo>
                  <a:pt x="358139" y="179831"/>
                </a:lnTo>
                <a:lnTo>
                  <a:pt x="358139" y="161544"/>
                </a:lnTo>
                <a:close/>
              </a:path>
              <a:path w="358139" h="317500">
                <a:moveTo>
                  <a:pt x="351351" y="129540"/>
                </a:moveTo>
                <a:lnTo>
                  <a:pt x="338327" y="129540"/>
                </a:lnTo>
                <a:lnTo>
                  <a:pt x="342900" y="146303"/>
                </a:lnTo>
                <a:lnTo>
                  <a:pt x="345947" y="163068"/>
                </a:lnTo>
                <a:lnTo>
                  <a:pt x="345947" y="161544"/>
                </a:lnTo>
                <a:lnTo>
                  <a:pt x="358139" y="161544"/>
                </a:lnTo>
                <a:lnTo>
                  <a:pt x="355091" y="144779"/>
                </a:lnTo>
                <a:lnTo>
                  <a:pt x="355091" y="143255"/>
                </a:lnTo>
                <a:lnTo>
                  <a:pt x="351351" y="129540"/>
                </a:lnTo>
                <a:close/>
              </a:path>
              <a:path w="358139" h="317500">
                <a:moveTo>
                  <a:pt x="332841" y="85344"/>
                </a:moveTo>
                <a:lnTo>
                  <a:pt x="318515" y="85344"/>
                </a:lnTo>
                <a:lnTo>
                  <a:pt x="327659" y="100583"/>
                </a:lnTo>
                <a:lnTo>
                  <a:pt x="333756" y="114300"/>
                </a:lnTo>
                <a:lnTo>
                  <a:pt x="332231" y="114300"/>
                </a:lnTo>
                <a:lnTo>
                  <a:pt x="338327" y="131064"/>
                </a:lnTo>
                <a:lnTo>
                  <a:pt x="338327" y="129540"/>
                </a:lnTo>
                <a:lnTo>
                  <a:pt x="351351" y="129540"/>
                </a:lnTo>
                <a:lnTo>
                  <a:pt x="350519" y="126492"/>
                </a:lnTo>
                <a:lnTo>
                  <a:pt x="344424" y="109727"/>
                </a:lnTo>
                <a:lnTo>
                  <a:pt x="338327" y="96011"/>
                </a:lnTo>
                <a:lnTo>
                  <a:pt x="338327" y="94488"/>
                </a:lnTo>
                <a:lnTo>
                  <a:pt x="332841" y="85344"/>
                </a:lnTo>
                <a:close/>
              </a:path>
              <a:path w="358139" h="317500">
                <a:moveTo>
                  <a:pt x="26754" y="112775"/>
                </a:moveTo>
                <a:lnTo>
                  <a:pt x="25907" y="112775"/>
                </a:lnTo>
                <a:lnTo>
                  <a:pt x="25907" y="114300"/>
                </a:lnTo>
                <a:lnTo>
                  <a:pt x="26754" y="112775"/>
                </a:lnTo>
                <a:close/>
              </a:path>
              <a:path w="358139" h="317500">
                <a:moveTo>
                  <a:pt x="304582" y="50292"/>
                </a:moveTo>
                <a:lnTo>
                  <a:pt x="286512" y="50292"/>
                </a:lnTo>
                <a:lnTo>
                  <a:pt x="298703" y="60959"/>
                </a:lnTo>
                <a:lnTo>
                  <a:pt x="297180" y="60959"/>
                </a:lnTo>
                <a:lnTo>
                  <a:pt x="307847" y="73151"/>
                </a:lnTo>
                <a:lnTo>
                  <a:pt x="318515" y="86868"/>
                </a:lnTo>
                <a:lnTo>
                  <a:pt x="318515" y="85344"/>
                </a:lnTo>
                <a:lnTo>
                  <a:pt x="332841" y="85344"/>
                </a:lnTo>
                <a:lnTo>
                  <a:pt x="329183" y="79248"/>
                </a:lnTo>
                <a:lnTo>
                  <a:pt x="327659" y="79248"/>
                </a:lnTo>
                <a:lnTo>
                  <a:pt x="316991" y="65531"/>
                </a:lnTo>
                <a:lnTo>
                  <a:pt x="306324" y="53340"/>
                </a:lnTo>
                <a:lnTo>
                  <a:pt x="306324" y="51816"/>
                </a:lnTo>
                <a:lnTo>
                  <a:pt x="304582" y="50292"/>
                </a:lnTo>
                <a:close/>
              </a:path>
              <a:path w="358139" h="317500">
                <a:moveTo>
                  <a:pt x="51815" y="71627"/>
                </a:moveTo>
                <a:lnTo>
                  <a:pt x="50291" y="73151"/>
                </a:lnTo>
                <a:lnTo>
                  <a:pt x="50799" y="73151"/>
                </a:lnTo>
                <a:lnTo>
                  <a:pt x="51815" y="71627"/>
                </a:lnTo>
                <a:close/>
              </a:path>
              <a:path w="358139" h="317500">
                <a:moveTo>
                  <a:pt x="242315" y="12192"/>
                </a:moveTo>
                <a:lnTo>
                  <a:pt x="181356" y="12192"/>
                </a:lnTo>
                <a:lnTo>
                  <a:pt x="180560" y="12258"/>
                </a:lnTo>
                <a:lnTo>
                  <a:pt x="214883" y="15240"/>
                </a:lnTo>
                <a:lnTo>
                  <a:pt x="213359" y="15240"/>
                </a:lnTo>
                <a:lnTo>
                  <a:pt x="230124" y="19811"/>
                </a:lnTo>
                <a:lnTo>
                  <a:pt x="245363" y="25907"/>
                </a:lnTo>
                <a:lnTo>
                  <a:pt x="243839" y="25907"/>
                </a:lnTo>
                <a:lnTo>
                  <a:pt x="259080" y="33527"/>
                </a:lnTo>
                <a:lnTo>
                  <a:pt x="286512" y="51816"/>
                </a:lnTo>
                <a:lnTo>
                  <a:pt x="286512" y="50292"/>
                </a:lnTo>
                <a:lnTo>
                  <a:pt x="304582" y="50292"/>
                </a:lnTo>
                <a:lnTo>
                  <a:pt x="294131" y="41148"/>
                </a:lnTo>
                <a:lnTo>
                  <a:pt x="292607" y="41148"/>
                </a:lnTo>
                <a:lnTo>
                  <a:pt x="265175" y="22859"/>
                </a:lnTo>
                <a:lnTo>
                  <a:pt x="249936" y="15240"/>
                </a:lnTo>
                <a:lnTo>
                  <a:pt x="242315" y="12192"/>
                </a:lnTo>
                <a:close/>
              </a:path>
              <a:path w="358139" h="317500">
                <a:moveTo>
                  <a:pt x="87883" y="41148"/>
                </a:moveTo>
                <a:lnTo>
                  <a:pt x="86868" y="41148"/>
                </a:lnTo>
                <a:lnTo>
                  <a:pt x="85343" y="42672"/>
                </a:lnTo>
                <a:lnTo>
                  <a:pt x="87883" y="41148"/>
                </a:lnTo>
                <a:close/>
              </a:path>
              <a:path w="358139" h="317500">
                <a:moveTo>
                  <a:pt x="181356" y="12192"/>
                </a:moveTo>
                <a:lnTo>
                  <a:pt x="179831" y="12192"/>
                </a:lnTo>
                <a:lnTo>
                  <a:pt x="180560" y="12258"/>
                </a:lnTo>
                <a:lnTo>
                  <a:pt x="181356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28303" y="2572499"/>
            <a:ext cx="291465" cy="178435"/>
          </a:xfrm>
          <a:custGeom>
            <a:avLst/>
            <a:gdLst/>
            <a:ahLst/>
            <a:cxnLst/>
            <a:rect l="l" t="t" r="r" b="b"/>
            <a:pathLst>
              <a:path w="291464" h="178435">
                <a:moveTo>
                  <a:pt x="7619" y="128016"/>
                </a:moveTo>
                <a:lnTo>
                  <a:pt x="0" y="137160"/>
                </a:lnTo>
                <a:lnTo>
                  <a:pt x="12191" y="147827"/>
                </a:lnTo>
                <a:lnTo>
                  <a:pt x="12191" y="149351"/>
                </a:lnTo>
                <a:lnTo>
                  <a:pt x="42671" y="164592"/>
                </a:lnTo>
                <a:lnTo>
                  <a:pt x="44195" y="164592"/>
                </a:lnTo>
                <a:lnTo>
                  <a:pt x="59435" y="170688"/>
                </a:lnTo>
                <a:lnTo>
                  <a:pt x="76200" y="175260"/>
                </a:lnTo>
                <a:lnTo>
                  <a:pt x="77724" y="175260"/>
                </a:lnTo>
                <a:lnTo>
                  <a:pt x="112775" y="178308"/>
                </a:lnTo>
                <a:lnTo>
                  <a:pt x="114300" y="178308"/>
                </a:lnTo>
                <a:lnTo>
                  <a:pt x="149351" y="175260"/>
                </a:lnTo>
                <a:lnTo>
                  <a:pt x="166115" y="170688"/>
                </a:lnTo>
                <a:lnTo>
                  <a:pt x="167639" y="170688"/>
                </a:lnTo>
                <a:lnTo>
                  <a:pt x="179069" y="166116"/>
                </a:lnTo>
                <a:lnTo>
                  <a:pt x="112775" y="166116"/>
                </a:lnTo>
                <a:lnTo>
                  <a:pt x="113504" y="166049"/>
                </a:lnTo>
                <a:lnTo>
                  <a:pt x="79247" y="163068"/>
                </a:lnTo>
                <a:lnTo>
                  <a:pt x="68071" y="160020"/>
                </a:lnTo>
                <a:lnTo>
                  <a:pt x="64007" y="160020"/>
                </a:lnTo>
                <a:lnTo>
                  <a:pt x="48768" y="153924"/>
                </a:lnTo>
                <a:lnTo>
                  <a:pt x="18287" y="138684"/>
                </a:lnTo>
                <a:lnTo>
                  <a:pt x="19812" y="138684"/>
                </a:lnTo>
                <a:lnTo>
                  <a:pt x="7619" y="128016"/>
                </a:lnTo>
                <a:close/>
              </a:path>
              <a:path w="291464" h="178435">
                <a:moveTo>
                  <a:pt x="113504" y="166049"/>
                </a:moveTo>
                <a:lnTo>
                  <a:pt x="112775" y="166116"/>
                </a:lnTo>
                <a:lnTo>
                  <a:pt x="114300" y="166116"/>
                </a:lnTo>
                <a:lnTo>
                  <a:pt x="113504" y="166049"/>
                </a:lnTo>
                <a:close/>
              </a:path>
              <a:path w="291464" h="178435">
                <a:moveTo>
                  <a:pt x="163068" y="158496"/>
                </a:moveTo>
                <a:lnTo>
                  <a:pt x="146303" y="163068"/>
                </a:lnTo>
                <a:lnTo>
                  <a:pt x="147827" y="163068"/>
                </a:lnTo>
                <a:lnTo>
                  <a:pt x="113504" y="166049"/>
                </a:lnTo>
                <a:lnTo>
                  <a:pt x="114300" y="166116"/>
                </a:lnTo>
                <a:lnTo>
                  <a:pt x="179069" y="166116"/>
                </a:lnTo>
                <a:lnTo>
                  <a:pt x="182880" y="164592"/>
                </a:lnTo>
                <a:lnTo>
                  <a:pt x="192024" y="160020"/>
                </a:lnTo>
                <a:lnTo>
                  <a:pt x="163068" y="160020"/>
                </a:lnTo>
                <a:lnTo>
                  <a:pt x="163068" y="158496"/>
                </a:lnTo>
                <a:close/>
              </a:path>
              <a:path w="291464" h="178435">
                <a:moveTo>
                  <a:pt x="62483" y="158496"/>
                </a:moveTo>
                <a:lnTo>
                  <a:pt x="64007" y="160020"/>
                </a:lnTo>
                <a:lnTo>
                  <a:pt x="68071" y="160020"/>
                </a:lnTo>
                <a:lnTo>
                  <a:pt x="62483" y="158496"/>
                </a:lnTo>
                <a:close/>
              </a:path>
              <a:path w="291464" h="178435">
                <a:moveTo>
                  <a:pt x="230835" y="118059"/>
                </a:moveTo>
                <a:lnTo>
                  <a:pt x="219456" y="128016"/>
                </a:lnTo>
                <a:lnTo>
                  <a:pt x="205739" y="138684"/>
                </a:lnTo>
                <a:lnTo>
                  <a:pt x="192024" y="146303"/>
                </a:lnTo>
                <a:lnTo>
                  <a:pt x="176783" y="153924"/>
                </a:lnTo>
                <a:lnTo>
                  <a:pt x="178307" y="153924"/>
                </a:lnTo>
                <a:lnTo>
                  <a:pt x="163068" y="160020"/>
                </a:lnTo>
                <a:lnTo>
                  <a:pt x="192024" y="160020"/>
                </a:lnTo>
                <a:lnTo>
                  <a:pt x="198119" y="156972"/>
                </a:lnTo>
                <a:lnTo>
                  <a:pt x="211835" y="149351"/>
                </a:lnTo>
                <a:lnTo>
                  <a:pt x="213359" y="147827"/>
                </a:lnTo>
                <a:lnTo>
                  <a:pt x="227075" y="137160"/>
                </a:lnTo>
                <a:lnTo>
                  <a:pt x="239268" y="126492"/>
                </a:lnTo>
                <a:lnTo>
                  <a:pt x="245935" y="118872"/>
                </a:lnTo>
                <a:lnTo>
                  <a:pt x="230124" y="118872"/>
                </a:lnTo>
                <a:lnTo>
                  <a:pt x="230835" y="118059"/>
                </a:lnTo>
                <a:close/>
              </a:path>
              <a:path w="291464" h="178435">
                <a:moveTo>
                  <a:pt x="231647" y="117348"/>
                </a:moveTo>
                <a:lnTo>
                  <a:pt x="230835" y="118059"/>
                </a:lnTo>
                <a:lnTo>
                  <a:pt x="230124" y="118872"/>
                </a:lnTo>
                <a:lnTo>
                  <a:pt x="231647" y="117348"/>
                </a:lnTo>
                <a:close/>
              </a:path>
              <a:path w="291464" h="178435">
                <a:moveTo>
                  <a:pt x="247268" y="117348"/>
                </a:moveTo>
                <a:lnTo>
                  <a:pt x="231647" y="117348"/>
                </a:lnTo>
                <a:lnTo>
                  <a:pt x="230124" y="118872"/>
                </a:lnTo>
                <a:lnTo>
                  <a:pt x="245935" y="118872"/>
                </a:lnTo>
                <a:lnTo>
                  <a:pt x="247268" y="117348"/>
                </a:lnTo>
                <a:close/>
              </a:path>
              <a:path w="291464" h="178435">
                <a:moveTo>
                  <a:pt x="260603" y="79248"/>
                </a:moveTo>
                <a:lnTo>
                  <a:pt x="251459" y="92964"/>
                </a:lnTo>
                <a:lnTo>
                  <a:pt x="240791" y="106679"/>
                </a:lnTo>
                <a:lnTo>
                  <a:pt x="230835" y="118059"/>
                </a:lnTo>
                <a:lnTo>
                  <a:pt x="231647" y="117348"/>
                </a:lnTo>
                <a:lnTo>
                  <a:pt x="247268" y="117348"/>
                </a:lnTo>
                <a:lnTo>
                  <a:pt x="249935" y="114300"/>
                </a:lnTo>
                <a:lnTo>
                  <a:pt x="260603" y="100584"/>
                </a:lnTo>
                <a:lnTo>
                  <a:pt x="262127" y="99060"/>
                </a:lnTo>
                <a:lnTo>
                  <a:pt x="271271" y="85344"/>
                </a:lnTo>
                <a:lnTo>
                  <a:pt x="273100" y="80772"/>
                </a:lnTo>
                <a:lnTo>
                  <a:pt x="260603" y="80772"/>
                </a:lnTo>
                <a:lnTo>
                  <a:pt x="260603" y="79248"/>
                </a:lnTo>
                <a:close/>
              </a:path>
              <a:path w="291464" h="178435">
                <a:moveTo>
                  <a:pt x="275844" y="32003"/>
                </a:moveTo>
                <a:lnTo>
                  <a:pt x="271271" y="48768"/>
                </a:lnTo>
                <a:lnTo>
                  <a:pt x="265175" y="65532"/>
                </a:lnTo>
                <a:lnTo>
                  <a:pt x="266700" y="65532"/>
                </a:lnTo>
                <a:lnTo>
                  <a:pt x="260603" y="80772"/>
                </a:lnTo>
                <a:lnTo>
                  <a:pt x="273100" y="80772"/>
                </a:lnTo>
                <a:lnTo>
                  <a:pt x="277368" y="70103"/>
                </a:lnTo>
                <a:lnTo>
                  <a:pt x="283463" y="53340"/>
                </a:lnTo>
                <a:lnTo>
                  <a:pt x="283463" y="51816"/>
                </a:lnTo>
                <a:lnTo>
                  <a:pt x="288035" y="35051"/>
                </a:lnTo>
                <a:lnTo>
                  <a:pt x="288313" y="33527"/>
                </a:lnTo>
                <a:lnTo>
                  <a:pt x="275844" y="33527"/>
                </a:lnTo>
                <a:lnTo>
                  <a:pt x="275844" y="32003"/>
                </a:lnTo>
                <a:close/>
              </a:path>
              <a:path w="291464" h="178435">
                <a:moveTo>
                  <a:pt x="291083" y="0"/>
                </a:moveTo>
                <a:lnTo>
                  <a:pt x="278891" y="0"/>
                </a:lnTo>
                <a:lnTo>
                  <a:pt x="278891" y="16764"/>
                </a:lnTo>
                <a:lnTo>
                  <a:pt x="275844" y="33527"/>
                </a:lnTo>
                <a:lnTo>
                  <a:pt x="288313" y="33527"/>
                </a:lnTo>
                <a:lnTo>
                  <a:pt x="291083" y="18288"/>
                </a:lnTo>
                <a:lnTo>
                  <a:pt x="2910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09987" y="2401811"/>
            <a:ext cx="358140" cy="317500"/>
          </a:xfrm>
          <a:custGeom>
            <a:avLst/>
            <a:gdLst/>
            <a:ahLst/>
            <a:cxnLst/>
            <a:rect l="l" t="t" r="r" b="b"/>
            <a:pathLst>
              <a:path w="358139" h="317500">
                <a:moveTo>
                  <a:pt x="198119" y="0"/>
                </a:moveTo>
                <a:lnTo>
                  <a:pt x="161543" y="0"/>
                </a:lnTo>
                <a:lnTo>
                  <a:pt x="144779" y="3048"/>
                </a:lnTo>
                <a:lnTo>
                  <a:pt x="143255" y="3048"/>
                </a:lnTo>
                <a:lnTo>
                  <a:pt x="126491" y="7620"/>
                </a:lnTo>
                <a:lnTo>
                  <a:pt x="126491" y="9144"/>
                </a:lnTo>
                <a:lnTo>
                  <a:pt x="96012" y="21335"/>
                </a:lnTo>
                <a:lnTo>
                  <a:pt x="94487" y="21335"/>
                </a:lnTo>
                <a:lnTo>
                  <a:pt x="79247" y="30479"/>
                </a:lnTo>
                <a:lnTo>
                  <a:pt x="54863" y="51815"/>
                </a:lnTo>
                <a:lnTo>
                  <a:pt x="53339" y="51815"/>
                </a:lnTo>
                <a:lnTo>
                  <a:pt x="41147" y="64007"/>
                </a:lnTo>
                <a:lnTo>
                  <a:pt x="41147" y="65531"/>
                </a:lnTo>
                <a:lnTo>
                  <a:pt x="22859" y="92963"/>
                </a:lnTo>
                <a:lnTo>
                  <a:pt x="15239" y="108203"/>
                </a:lnTo>
                <a:lnTo>
                  <a:pt x="13715" y="109727"/>
                </a:lnTo>
                <a:lnTo>
                  <a:pt x="9143" y="124967"/>
                </a:lnTo>
                <a:lnTo>
                  <a:pt x="4571" y="141731"/>
                </a:lnTo>
                <a:lnTo>
                  <a:pt x="4571" y="143255"/>
                </a:lnTo>
                <a:lnTo>
                  <a:pt x="1524" y="161544"/>
                </a:lnTo>
                <a:lnTo>
                  <a:pt x="0" y="178307"/>
                </a:lnTo>
                <a:lnTo>
                  <a:pt x="0" y="179831"/>
                </a:lnTo>
                <a:lnTo>
                  <a:pt x="9143" y="231648"/>
                </a:lnTo>
                <a:lnTo>
                  <a:pt x="15239" y="248411"/>
                </a:lnTo>
                <a:lnTo>
                  <a:pt x="22859" y="263651"/>
                </a:lnTo>
                <a:lnTo>
                  <a:pt x="32003" y="278891"/>
                </a:lnTo>
                <a:lnTo>
                  <a:pt x="32003" y="280415"/>
                </a:lnTo>
                <a:lnTo>
                  <a:pt x="41147" y="292607"/>
                </a:lnTo>
                <a:lnTo>
                  <a:pt x="65531" y="316991"/>
                </a:lnTo>
                <a:lnTo>
                  <a:pt x="67055" y="316991"/>
                </a:lnTo>
                <a:lnTo>
                  <a:pt x="74675" y="307848"/>
                </a:lnTo>
                <a:lnTo>
                  <a:pt x="51815" y="284987"/>
                </a:lnTo>
                <a:lnTo>
                  <a:pt x="50291" y="284987"/>
                </a:lnTo>
                <a:lnTo>
                  <a:pt x="41147" y="272796"/>
                </a:lnTo>
                <a:lnTo>
                  <a:pt x="42671" y="272796"/>
                </a:lnTo>
                <a:lnTo>
                  <a:pt x="33527" y="257555"/>
                </a:lnTo>
                <a:lnTo>
                  <a:pt x="26669" y="243839"/>
                </a:lnTo>
                <a:lnTo>
                  <a:pt x="25907" y="243839"/>
                </a:lnTo>
                <a:lnTo>
                  <a:pt x="21335" y="228600"/>
                </a:lnTo>
                <a:lnTo>
                  <a:pt x="17179" y="213359"/>
                </a:lnTo>
                <a:lnTo>
                  <a:pt x="16763" y="213359"/>
                </a:lnTo>
                <a:lnTo>
                  <a:pt x="13715" y="196596"/>
                </a:lnTo>
                <a:lnTo>
                  <a:pt x="12318" y="179831"/>
                </a:lnTo>
                <a:lnTo>
                  <a:pt x="12191" y="178307"/>
                </a:lnTo>
                <a:lnTo>
                  <a:pt x="12330" y="178307"/>
                </a:lnTo>
                <a:lnTo>
                  <a:pt x="13715" y="163067"/>
                </a:lnTo>
                <a:lnTo>
                  <a:pt x="16763" y="144779"/>
                </a:lnTo>
                <a:lnTo>
                  <a:pt x="21335" y="128015"/>
                </a:lnTo>
                <a:lnTo>
                  <a:pt x="25907" y="112775"/>
                </a:lnTo>
                <a:lnTo>
                  <a:pt x="26669" y="112775"/>
                </a:lnTo>
                <a:lnTo>
                  <a:pt x="33527" y="99059"/>
                </a:lnTo>
                <a:lnTo>
                  <a:pt x="50800" y="73151"/>
                </a:lnTo>
                <a:lnTo>
                  <a:pt x="50291" y="73151"/>
                </a:lnTo>
                <a:lnTo>
                  <a:pt x="62483" y="60959"/>
                </a:lnTo>
                <a:lnTo>
                  <a:pt x="86867" y="39624"/>
                </a:lnTo>
                <a:lnTo>
                  <a:pt x="87883" y="39624"/>
                </a:lnTo>
                <a:lnTo>
                  <a:pt x="100583" y="32003"/>
                </a:lnTo>
                <a:lnTo>
                  <a:pt x="131063" y="19811"/>
                </a:lnTo>
                <a:lnTo>
                  <a:pt x="129539" y="19811"/>
                </a:lnTo>
                <a:lnTo>
                  <a:pt x="146303" y="15239"/>
                </a:lnTo>
                <a:lnTo>
                  <a:pt x="163067" y="12191"/>
                </a:lnTo>
                <a:lnTo>
                  <a:pt x="242315" y="12191"/>
                </a:lnTo>
                <a:lnTo>
                  <a:pt x="234695" y="9144"/>
                </a:lnTo>
                <a:lnTo>
                  <a:pt x="233171" y="7620"/>
                </a:lnTo>
                <a:lnTo>
                  <a:pt x="216407" y="3048"/>
                </a:lnTo>
                <a:lnTo>
                  <a:pt x="198119" y="0"/>
                </a:lnTo>
                <a:close/>
              </a:path>
              <a:path w="358139" h="317500">
                <a:moveTo>
                  <a:pt x="50291" y="283463"/>
                </a:moveTo>
                <a:lnTo>
                  <a:pt x="50291" y="284987"/>
                </a:lnTo>
                <a:lnTo>
                  <a:pt x="51815" y="284987"/>
                </a:lnTo>
                <a:lnTo>
                  <a:pt x="50291" y="283463"/>
                </a:lnTo>
                <a:close/>
              </a:path>
              <a:path w="358139" h="317500">
                <a:moveTo>
                  <a:pt x="25907" y="242315"/>
                </a:moveTo>
                <a:lnTo>
                  <a:pt x="25907" y="243839"/>
                </a:lnTo>
                <a:lnTo>
                  <a:pt x="26669" y="243839"/>
                </a:lnTo>
                <a:lnTo>
                  <a:pt x="25907" y="242315"/>
                </a:lnTo>
                <a:close/>
              </a:path>
              <a:path w="358139" h="317500">
                <a:moveTo>
                  <a:pt x="16763" y="211835"/>
                </a:moveTo>
                <a:lnTo>
                  <a:pt x="16763" y="213359"/>
                </a:lnTo>
                <a:lnTo>
                  <a:pt x="17179" y="213359"/>
                </a:lnTo>
                <a:lnTo>
                  <a:pt x="16763" y="211835"/>
                </a:lnTo>
                <a:close/>
              </a:path>
              <a:path w="358139" h="317500">
                <a:moveTo>
                  <a:pt x="12258" y="179103"/>
                </a:moveTo>
                <a:lnTo>
                  <a:pt x="12191" y="179831"/>
                </a:lnTo>
                <a:lnTo>
                  <a:pt x="12258" y="179103"/>
                </a:lnTo>
                <a:close/>
              </a:path>
              <a:path w="358139" h="317500">
                <a:moveTo>
                  <a:pt x="12330" y="178307"/>
                </a:moveTo>
                <a:lnTo>
                  <a:pt x="12191" y="178307"/>
                </a:lnTo>
                <a:lnTo>
                  <a:pt x="12258" y="179103"/>
                </a:lnTo>
                <a:lnTo>
                  <a:pt x="12330" y="178307"/>
                </a:lnTo>
                <a:close/>
              </a:path>
              <a:path w="358139" h="317500">
                <a:moveTo>
                  <a:pt x="358139" y="161544"/>
                </a:moveTo>
                <a:lnTo>
                  <a:pt x="345947" y="161544"/>
                </a:lnTo>
                <a:lnTo>
                  <a:pt x="345947" y="178307"/>
                </a:lnTo>
                <a:lnTo>
                  <a:pt x="358139" y="178307"/>
                </a:lnTo>
                <a:lnTo>
                  <a:pt x="358139" y="161544"/>
                </a:lnTo>
                <a:close/>
              </a:path>
              <a:path w="358139" h="317500">
                <a:moveTo>
                  <a:pt x="338327" y="128015"/>
                </a:moveTo>
                <a:lnTo>
                  <a:pt x="342900" y="144779"/>
                </a:lnTo>
                <a:lnTo>
                  <a:pt x="345947" y="163067"/>
                </a:lnTo>
                <a:lnTo>
                  <a:pt x="345947" y="161544"/>
                </a:lnTo>
                <a:lnTo>
                  <a:pt x="358139" y="161544"/>
                </a:lnTo>
                <a:lnTo>
                  <a:pt x="355091" y="143255"/>
                </a:lnTo>
                <a:lnTo>
                  <a:pt x="355091" y="141731"/>
                </a:lnTo>
                <a:lnTo>
                  <a:pt x="351766" y="129539"/>
                </a:lnTo>
                <a:lnTo>
                  <a:pt x="339851" y="129539"/>
                </a:lnTo>
                <a:lnTo>
                  <a:pt x="338327" y="128015"/>
                </a:lnTo>
                <a:close/>
              </a:path>
              <a:path w="358139" h="317500">
                <a:moveTo>
                  <a:pt x="333248" y="85344"/>
                </a:moveTo>
                <a:lnTo>
                  <a:pt x="318515" y="85344"/>
                </a:lnTo>
                <a:lnTo>
                  <a:pt x="327659" y="99059"/>
                </a:lnTo>
                <a:lnTo>
                  <a:pt x="339851" y="129539"/>
                </a:lnTo>
                <a:lnTo>
                  <a:pt x="351766" y="129539"/>
                </a:lnTo>
                <a:lnTo>
                  <a:pt x="350519" y="124967"/>
                </a:lnTo>
                <a:lnTo>
                  <a:pt x="338327" y="94487"/>
                </a:lnTo>
                <a:lnTo>
                  <a:pt x="338327" y="92963"/>
                </a:lnTo>
                <a:lnTo>
                  <a:pt x="333248" y="85344"/>
                </a:lnTo>
                <a:close/>
              </a:path>
              <a:path w="358139" h="317500">
                <a:moveTo>
                  <a:pt x="26669" y="112775"/>
                </a:moveTo>
                <a:lnTo>
                  <a:pt x="25907" y="112775"/>
                </a:lnTo>
                <a:lnTo>
                  <a:pt x="25907" y="114300"/>
                </a:lnTo>
                <a:lnTo>
                  <a:pt x="26669" y="112775"/>
                </a:lnTo>
                <a:close/>
              </a:path>
              <a:path w="358139" h="317500">
                <a:moveTo>
                  <a:pt x="292172" y="39624"/>
                </a:moveTo>
                <a:lnTo>
                  <a:pt x="272795" y="39624"/>
                </a:lnTo>
                <a:lnTo>
                  <a:pt x="286512" y="50291"/>
                </a:lnTo>
                <a:lnTo>
                  <a:pt x="298703" y="60959"/>
                </a:lnTo>
                <a:lnTo>
                  <a:pt x="297179" y="60959"/>
                </a:lnTo>
                <a:lnTo>
                  <a:pt x="307847" y="73151"/>
                </a:lnTo>
                <a:lnTo>
                  <a:pt x="318515" y="86867"/>
                </a:lnTo>
                <a:lnTo>
                  <a:pt x="318515" y="85344"/>
                </a:lnTo>
                <a:lnTo>
                  <a:pt x="333248" y="85344"/>
                </a:lnTo>
                <a:lnTo>
                  <a:pt x="329183" y="79248"/>
                </a:lnTo>
                <a:lnTo>
                  <a:pt x="327659" y="79248"/>
                </a:lnTo>
                <a:lnTo>
                  <a:pt x="316991" y="65531"/>
                </a:lnTo>
                <a:lnTo>
                  <a:pt x="306324" y="53339"/>
                </a:lnTo>
                <a:lnTo>
                  <a:pt x="306324" y="51815"/>
                </a:lnTo>
                <a:lnTo>
                  <a:pt x="294131" y="41148"/>
                </a:lnTo>
                <a:lnTo>
                  <a:pt x="292172" y="39624"/>
                </a:lnTo>
                <a:close/>
              </a:path>
              <a:path w="358139" h="317500">
                <a:moveTo>
                  <a:pt x="51815" y="71627"/>
                </a:moveTo>
                <a:lnTo>
                  <a:pt x="50291" y="73151"/>
                </a:lnTo>
                <a:lnTo>
                  <a:pt x="50800" y="73151"/>
                </a:lnTo>
                <a:lnTo>
                  <a:pt x="51815" y="71627"/>
                </a:lnTo>
                <a:close/>
              </a:path>
              <a:path w="358139" h="317500">
                <a:moveTo>
                  <a:pt x="87883" y="39624"/>
                </a:moveTo>
                <a:lnTo>
                  <a:pt x="86867" y="39624"/>
                </a:lnTo>
                <a:lnTo>
                  <a:pt x="85343" y="41148"/>
                </a:lnTo>
                <a:lnTo>
                  <a:pt x="87883" y="39624"/>
                </a:lnTo>
                <a:close/>
              </a:path>
              <a:path w="358139" h="317500">
                <a:moveTo>
                  <a:pt x="242315" y="12191"/>
                </a:moveTo>
                <a:lnTo>
                  <a:pt x="196595" y="12191"/>
                </a:lnTo>
                <a:lnTo>
                  <a:pt x="214883" y="15239"/>
                </a:lnTo>
                <a:lnTo>
                  <a:pt x="213359" y="15239"/>
                </a:lnTo>
                <a:lnTo>
                  <a:pt x="230124" y="19811"/>
                </a:lnTo>
                <a:lnTo>
                  <a:pt x="260603" y="32003"/>
                </a:lnTo>
                <a:lnTo>
                  <a:pt x="259079" y="32003"/>
                </a:lnTo>
                <a:lnTo>
                  <a:pt x="272795" y="41148"/>
                </a:lnTo>
                <a:lnTo>
                  <a:pt x="272795" y="39624"/>
                </a:lnTo>
                <a:lnTo>
                  <a:pt x="292172" y="39624"/>
                </a:lnTo>
                <a:lnTo>
                  <a:pt x="280415" y="30479"/>
                </a:lnTo>
                <a:lnTo>
                  <a:pt x="278891" y="30479"/>
                </a:lnTo>
                <a:lnTo>
                  <a:pt x="265175" y="21335"/>
                </a:lnTo>
                <a:lnTo>
                  <a:pt x="242315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77043" y="2580119"/>
            <a:ext cx="291465" cy="180340"/>
          </a:xfrm>
          <a:custGeom>
            <a:avLst/>
            <a:gdLst/>
            <a:ahLst/>
            <a:cxnLst/>
            <a:rect l="l" t="t" r="r" b="b"/>
            <a:pathLst>
              <a:path w="291464" h="180339">
                <a:moveTo>
                  <a:pt x="7620" y="129540"/>
                </a:moveTo>
                <a:lnTo>
                  <a:pt x="0" y="138683"/>
                </a:lnTo>
                <a:lnTo>
                  <a:pt x="12191" y="147827"/>
                </a:lnTo>
                <a:lnTo>
                  <a:pt x="12191" y="149351"/>
                </a:lnTo>
                <a:lnTo>
                  <a:pt x="27432" y="158496"/>
                </a:lnTo>
                <a:lnTo>
                  <a:pt x="42672" y="166116"/>
                </a:lnTo>
                <a:lnTo>
                  <a:pt x="44196" y="166116"/>
                </a:lnTo>
                <a:lnTo>
                  <a:pt x="59436" y="170688"/>
                </a:lnTo>
                <a:lnTo>
                  <a:pt x="76200" y="175259"/>
                </a:lnTo>
                <a:lnTo>
                  <a:pt x="77724" y="175259"/>
                </a:lnTo>
                <a:lnTo>
                  <a:pt x="94487" y="178307"/>
                </a:lnTo>
                <a:lnTo>
                  <a:pt x="112775" y="179831"/>
                </a:lnTo>
                <a:lnTo>
                  <a:pt x="114300" y="179831"/>
                </a:lnTo>
                <a:lnTo>
                  <a:pt x="131063" y="178307"/>
                </a:lnTo>
                <a:lnTo>
                  <a:pt x="149351" y="175259"/>
                </a:lnTo>
                <a:lnTo>
                  <a:pt x="166115" y="170688"/>
                </a:lnTo>
                <a:lnTo>
                  <a:pt x="176275" y="167640"/>
                </a:lnTo>
                <a:lnTo>
                  <a:pt x="112775" y="167640"/>
                </a:lnTo>
                <a:lnTo>
                  <a:pt x="113504" y="167573"/>
                </a:lnTo>
                <a:lnTo>
                  <a:pt x="96012" y="166116"/>
                </a:lnTo>
                <a:lnTo>
                  <a:pt x="79248" y="163068"/>
                </a:lnTo>
                <a:lnTo>
                  <a:pt x="62484" y="158496"/>
                </a:lnTo>
                <a:lnTo>
                  <a:pt x="52324" y="155448"/>
                </a:lnTo>
                <a:lnTo>
                  <a:pt x="48768" y="155448"/>
                </a:lnTo>
                <a:lnTo>
                  <a:pt x="33527" y="147827"/>
                </a:lnTo>
                <a:lnTo>
                  <a:pt x="18287" y="138683"/>
                </a:lnTo>
                <a:lnTo>
                  <a:pt x="19812" y="138683"/>
                </a:lnTo>
                <a:lnTo>
                  <a:pt x="7620" y="129540"/>
                </a:lnTo>
                <a:close/>
              </a:path>
              <a:path w="291464" h="180339">
                <a:moveTo>
                  <a:pt x="113504" y="167573"/>
                </a:moveTo>
                <a:lnTo>
                  <a:pt x="112775" y="167640"/>
                </a:lnTo>
                <a:lnTo>
                  <a:pt x="114300" y="167640"/>
                </a:lnTo>
                <a:lnTo>
                  <a:pt x="113504" y="167573"/>
                </a:lnTo>
                <a:close/>
              </a:path>
              <a:path w="291464" h="180339">
                <a:moveTo>
                  <a:pt x="178308" y="153924"/>
                </a:moveTo>
                <a:lnTo>
                  <a:pt x="163068" y="158496"/>
                </a:lnTo>
                <a:lnTo>
                  <a:pt x="146303" y="163068"/>
                </a:lnTo>
                <a:lnTo>
                  <a:pt x="147827" y="163068"/>
                </a:lnTo>
                <a:lnTo>
                  <a:pt x="129539" y="166116"/>
                </a:lnTo>
                <a:lnTo>
                  <a:pt x="113504" y="167573"/>
                </a:lnTo>
                <a:lnTo>
                  <a:pt x="114300" y="167640"/>
                </a:lnTo>
                <a:lnTo>
                  <a:pt x="176275" y="167640"/>
                </a:lnTo>
                <a:lnTo>
                  <a:pt x="181356" y="166116"/>
                </a:lnTo>
                <a:lnTo>
                  <a:pt x="182879" y="166116"/>
                </a:lnTo>
                <a:lnTo>
                  <a:pt x="198120" y="158496"/>
                </a:lnTo>
                <a:lnTo>
                  <a:pt x="202692" y="155448"/>
                </a:lnTo>
                <a:lnTo>
                  <a:pt x="176784" y="155448"/>
                </a:lnTo>
                <a:lnTo>
                  <a:pt x="178308" y="153924"/>
                </a:lnTo>
                <a:close/>
              </a:path>
              <a:path w="291464" h="180339">
                <a:moveTo>
                  <a:pt x="47244" y="153924"/>
                </a:moveTo>
                <a:lnTo>
                  <a:pt x="48768" y="155448"/>
                </a:lnTo>
                <a:lnTo>
                  <a:pt x="52324" y="155448"/>
                </a:lnTo>
                <a:lnTo>
                  <a:pt x="47244" y="153924"/>
                </a:lnTo>
                <a:close/>
              </a:path>
              <a:path w="291464" h="180339">
                <a:moveTo>
                  <a:pt x="230124" y="117348"/>
                </a:moveTo>
                <a:lnTo>
                  <a:pt x="217932" y="129540"/>
                </a:lnTo>
                <a:lnTo>
                  <a:pt x="219456" y="129540"/>
                </a:lnTo>
                <a:lnTo>
                  <a:pt x="192024" y="147827"/>
                </a:lnTo>
                <a:lnTo>
                  <a:pt x="176784" y="155448"/>
                </a:lnTo>
                <a:lnTo>
                  <a:pt x="202692" y="155448"/>
                </a:lnTo>
                <a:lnTo>
                  <a:pt x="225551" y="140207"/>
                </a:lnTo>
                <a:lnTo>
                  <a:pt x="239268" y="126492"/>
                </a:lnTo>
                <a:lnTo>
                  <a:pt x="245935" y="118872"/>
                </a:lnTo>
                <a:lnTo>
                  <a:pt x="230124" y="118872"/>
                </a:lnTo>
                <a:lnTo>
                  <a:pt x="230124" y="117348"/>
                </a:lnTo>
                <a:close/>
              </a:path>
              <a:path w="291464" h="180339">
                <a:moveTo>
                  <a:pt x="260603" y="79248"/>
                </a:moveTo>
                <a:lnTo>
                  <a:pt x="251460" y="94488"/>
                </a:lnTo>
                <a:lnTo>
                  <a:pt x="230124" y="118872"/>
                </a:lnTo>
                <a:lnTo>
                  <a:pt x="245935" y="118872"/>
                </a:lnTo>
                <a:lnTo>
                  <a:pt x="260603" y="102107"/>
                </a:lnTo>
                <a:lnTo>
                  <a:pt x="262127" y="100583"/>
                </a:lnTo>
                <a:lnTo>
                  <a:pt x="271272" y="85344"/>
                </a:lnTo>
                <a:lnTo>
                  <a:pt x="273100" y="80772"/>
                </a:lnTo>
                <a:lnTo>
                  <a:pt x="260603" y="80772"/>
                </a:lnTo>
                <a:lnTo>
                  <a:pt x="260603" y="79248"/>
                </a:lnTo>
                <a:close/>
              </a:path>
              <a:path w="291464" h="180339">
                <a:moveTo>
                  <a:pt x="275844" y="33527"/>
                </a:moveTo>
                <a:lnTo>
                  <a:pt x="271272" y="50292"/>
                </a:lnTo>
                <a:lnTo>
                  <a:pt x="272796" y="50292"/>
                </a:lnTo>
                <a:lnTo>
                  <a:pt x="260603" y="80772"/>
                </a:lnTo>
                <a:lnTo>
                  <a:pt x="273100" y="80772"/>
                </a:lnTo>
                <a:lnTo>
                  <a:pt x="283463" y="54864"/>
                </a:lnTo>
                <a:lnTo>
                  <a:pt x="283463" y="53340"/>
                </a:lnTo>
                <a:lnTo>
                  <a:pt x="288036" y="36575"/>
                </a:lnTo>
                <a:lnTo>
                  <a:pt x="288313" y="35051"/>
                </a:lnTo>
                <a:lnTo>
                  <a:pt x="275844" y="35051"/>
                </a:lnTo>
                <a:lnTo>
                  <a:pt x="275844" y="33527"/>
                </a:lnTo>
                <a:close/>
              </a:path>
              <a:path w="291464" h="180339">
                <a:moveTo>
                  <a:pt x="291084" y="0"/>
                </a:moveTo>
                <a:lnTo>
                  <a:pt x="278891" y="0"/>
                </a:lnTo>
                <a:lnTo>
                  <a:pt x="278891" y="18288"/>
                </a:lnTo>
                <a:lnTo>
                  <a:pt x="275844" y="35051"/>
                </a:lnTo>
                <a:lnTo>
                  <a:pt x="288313" y="35051"/>
                </a:lnTo>
                <a:lnTo>
                  <a:pt x="291084" y="19812"/>
                </a:lnTo>
                <a:lnTo>
                  <a:pt x="2910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64651" y="2522207"/>
            <a:ext cx="182880" cy="104139"/>
          </a:xfrm>
          <a:custGeom>
            <a:avLst/>
            <a:gdLst/>
            <a:ahLst/>
            <a:cxnLst/>
            <a:rect l="l" t="t" r="r" b="b"/>
            <a:pathLst>
              <a:path w="182880" h="104139">
                <a:moveTo>
                  <a:pt x="137265" y="51815"/>
                </a:moveTo>
                <a:lnTo>
                  <a:pt x="4572" y="89915"/>
                </a:lnTo>
                <a:lnTo>
                  <a:pt x="0" y="96011"/>
                </a:lnTo>
                <a:lnTo>
                  <a:pt x="0" y="103631"/>
                </a:lnTo>
                <a:lnTo>
                  <a:pt x="7620" y="102107"/>
                </a:lnTo>
                <a:lnTo>
                  <a:pt x="161544" y="57911"/>
                </a:lnTo>
                <a:lnTo>
                  <a:pt x="158496" y="57911"/>
                </a:lnTo>
                <a:lnTo>
                  <a:pt x="137265" y="51815"/>
                </a:lnTo>
                <a:close/>
              </a:path>
              <a:path w="182880" h="104139">
                <a:moveTo>
                  <a:pt x="158496" y="45719"/>
                </a:moveTo>
                <a:lnTo>
                  <a:pt x="137265" y="51815"/>
                </a:lnTo>
                <a:lnTo>
                  <a:pt x="158496" y="57911"/>
                </a:lnTo>
                <a:lnTo>
                  <a:pt x="161544" y="57911"/>
                </a:lnTo>
                <a:lnTo>
                  <a:pt x="158496" y="45719"/>
                </a:lnTo>
                <a:close/>
              </a:path>
              <a:path w="182880" h="104139">
                <a:moveTo>
                  <a:pt x="161544" y="45719"/>
                </a:moveTo>
                <a:lnTo>
                  <a:pt x="158496" y="45719"/>
                </a:lnTo>
                <a:lnTo>
                  <a:pt x="161544" y="57911"/>
                </a:lnTo>
                <a:lnTo>
                  <a:pt x="182880" y="51815"/>
                </a:lnTo>
                <a:lnTo>
                  <a:pt x="161544" y="45719"/>
                </a:lnTo>
                <a:close/>
              </a:path>
              <a:path w="182880" h="104139">
                <a:moveTo>
                  <a:pt x="0" y="0"/>
                </a:moveTo>
                <a:lnTo>
                  <a:pt x="0" y="51815"/>
                </a:lnTo>
                <a:lnTo>
                  <a:pt x="12192" y="51815"/>
                </a:lnTo>
                <a:lnTo>
                  <a:pt x="12192" y="15903"/>
                </a:lnTo>
                <a:lnTo>
                  <a:pt x="4572" y="13715"/>
                </a:lnTo>
                <a:lnTo>
                  <a:pt x="7620" y="1524"/>
                </a:lnTo>
                <a:lnTo>
                  <a:pt x="0" y="0"/>
                </a:lnTo>
                <a:close/>
              </a:path>
              <a:path w="182880" h="104139">
                <a:moveTo>
                  <a:pt x="7620" y="1524"/>
                </a:moveTo>
                <a:lnTo>
                  <a:pt x="12192" y="7619"/>
                </a:lnTo>
                <a:lnTo>
                  <a:pt x="12192" y="15903"/>
                </a:lnTo>
                <a:lnTo>
                  <a:pt x="137265" y="51815"/>
                </a:lnTo>
                <a:lnTo>
                  <a:pt x="158496" y="45719"/>
                </a:lnTo>
                <a:lnTo>
                  <a:pt x="161544" y="45719"/>
                </a:lnTo>
                <a:lnTo>
                  <a:pt x="7620" y="1524"/>
                </a:lnTo>
                <a:close/>
              </a:path>
              <a:path w="182880" h="104139">
                <a:moveTo>
                  <a:pt x="7620" y="1524"/>
                </a:moveTo>
                <a:lnTo>
                  <a:pt x="4572" y="13715"/>
                </a:lnTo>
                <a:lnTo>
                  <a:pt x="12192" y="15903"/>
                </a:lnTo>
                <a:lnTo>
                  <a:pt x="12192" y="7619"/>
                </a:lnTo>
                <a:lnTo>
                  <a:pt x="762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64651" y="2574023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2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70747" y="2529827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5" h="88900">
                <a:moveTo>
                  <a:pt x="0" y="0"/>
                </a:moveTo>
                <a:lnTo>
                  <a:pt x="0" y="88392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22107" y="2574023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920731" y="2452443"/>
            <a:ext cx="168275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10" dirty="0">
                <a:latin typeface="Arial"/>
                <a:cs typeface="Arial"/>
              </a:rPr>
              <a:t>A</a:t>
            </a:r>
            <a:endParaRPr sz="16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82583" y="3779507"/>
            <a:ext cx="356870" cy="317500"/>
          </a:xfrm>
          <a:custGeom>
            <a:avLst/>
            <a:gdLst/>
            <a:ahLst/>
            <a:cxnLst/>
            <a:rect l="l" t="t" r="r" b="b"/>
            <a:pathLst>
              <a:path w="356869" h="317500">
                <a:moveTo>
                  <a:pt x="179831" y="0"/>
                </a:moveTo>
                <a:lnTo>
                  <a:pt x="178307" y="0"/>
                </a:lnTo>
                <a:lnTo>
                  <a:pt x="160019" y="1524"/>
                </a:lnTo>
                <a:lnTo>
                  <a:pt x="126491" y="7620"/>
                </a:lnTo>
                <a:lnTo>
                  <a:pt x="124967" y="9144"/>
                </a:lnTo>
                <a:lnTo>
                  <a:pt x="109727" y="15239"/>
                </a:lnTo>
                <a:lnTo>
                  <a:pt x="108203" y="15239"/>
                </a:lnTo>
                <a:lnTo>
                  <a:pt x="92963" y="22860"/>
                </a:lnTo>
                <a:lnTo>
                  <a:pt x="53339" y="51815"/>
                </a:lnTo>
                <a:lnTo>
                  <a:pt x="21335" y="94487"/>
                </a:lnTo>
                <a:lnTo>
                  <a:pt x="21335" y="96012"/>
                </a:lnTo>
                <a:lnTo>
                  <a:pt x="15239" y="109727"/>
                </a:lnTo>
                <a:lnTo>
                  <a:pt x="13715" y="109727"/>
                </a:lnTo>
                <a:lnTo>
                  <a:pt x="7619" y="126492"/>
                </a:lnTo>
                <a:lnTo>
                  <a:pt x="3047" y="143256"/>
                </a:lnTo>
                <a:lnTo>
                  <a:pt x="3047" y="144780"/>
                </a:lnTo>
                <a:lnTo>
                  <a:pt x="0" y="161544"/>
                </a:lnTo>
                <a:lnTo>
                  <a:pt x="0" y="198120"/>
                </a:lnTo>
                <a:lnTo>
                  <a:pt x="3047" y="214884"/>
                </a:lnTo>
                <a:lnTo>
                  <a:pt x="7619" y="231648"/>
                </a:lnTo>
                <a:lnTo>
                  <a:pt x="7619" y="233172"/>
                </a:lnTo>
                <a:lnTo>
                  <a:pt x="13715" y="249936"/>
                </a:lnTo>
                <a:lnTo>
                  <a:pt x="15239" y="249936"/>
                </a:lnTo>
                <a:lnTo>
                  <a:pt x="21335" y="265175"/>
                </a:lnTo>
                <a:lnTo>
                  <a:pt x="30479" y="278892"/>
                </a:lnTo>
                <a:lnTo>
                  <a:pt x="30479" y="280415"/>
                </a:lnTo>
                <a:lnTo>
                  <a:pt x="41147" y="294132"/>
                </a:lnTo>
                <a:lnTo>
                  <a:pt x="51815" y="306324"/>
                </a:lnTo>
                <a:lnTo>
                  <a:pt x="53339" y="306324"/>
                </a:lnTo>
                <a:lnTo>
                  <a:pt x="65531" y="316992"/>
                </a:lnTo>
                <a:lnTo>
                  <a:pt x="73151" y="307848"/>
                </a:lnTo>
                <a:lnTo>
                  <a:pt x="62701" y="298704"/>
                </a:lnTo>
                <a:lnTo>
                  <a:pt x="60959" y="298704"/>
                </a:lnTo>
                <a:lnTo>
                  <a:pt x="50291" y="286512"/>
                </a:lnTo>
                <a:lnTo>
                  <a:pt x="39623" y="272796"/>
                </a:lnTo>
                <a:lnTo>
                  <a:pt x="41147" y="272796"/>
                </a:lnTo>
                <a:lnTo>
                  <a:pt x="33019" y="260604"/>
                </a:lnTo>
                <a:lnTo>
                  <a:pt x="32003" y="260604"/>
                </a:lnTo>
                <a:lnTo>
                  <a:pt x="25907" y="245363"/>
                </a:lnTo>
                <a:lnTo>
                  <a:pt x="19811" y="228600"/>
                </a:lnTo>
                <a:lnTo>
                  <a:pt x="15655" y="213360"/>
                </a:lnTo>
                <a:lnTo>
                  <a:pt x="15239" y="213360"/>
                </a:lnTo>
                <a:lnTo>
                  <a:pt x="12191" y="196596"/>
                </a:lnTo>
                <a:lnTo>
                  <a:pt x="12191" y="161544"/>
                </a:lnTo>
                <a:lnTo>
                  <a:pt x="12469" y="161544"/>
                </a:lnTo>
                <a:lnTo>
                  <a:pt x="15239" y="146304"/>
                </a:lnTo>
                <a:lnTo>
                  <a:pt x="19811" y="129539"/>
                </a:lnTo>
                <a:lnTo>
                  <a:pt x="20366" y="129539"/>
                </a:lnTo>
                <a:lnTo>
                  <a:pt x="25907" y="114300"/>
                </a:lnTo>
                <a:lnTo>
                  <a:pt x="32003" y="100584"/>
                </a:lnTo>
                <a:lnTo>
                  <a:pt x="40233" y="86868"/>
                </a:lnTo>
                <a:lnTo>
                  <a:pt x="39623" y="86868"/>
                </a:lnTo>
                <a:lnTo>
                  <a:pt x="50291" y="73151"/>
                </a:lnTo>
                <a:lnTo>
                  <a:pt x="60959" y="60960"/>
                </a:lnTo>
                <a:lnTo>
                  <a:pt x="73151" y="50292"/>
                </a:lnTo>
                <a:lnTo>
                  <a:pt x="73913" y="50292"/>
                </a:lnTo>
                <a:lnTo>
                  <a:pt x="99059" y="33527"/>
                </a:lnTo>
                <a:lnTo>
                  <a:pt x="114300" y="25908"/>
                </a:lnTo>
                <a:lnTo>
                  <a:pt x="129539" y="19812"/>
                </a:lnTo>
                <a:lnTo>
                  <a:pt x="128015" y="19812"/>
                </a:lnTo>
                <a:lnTo>
                  <a:pt x="161544" y="13715"/>
                </a:lnTo>
                <a:lnTo>
                  <a:pt x="179069" y="12255"/>
                </a:lnTo>
                <a:lnTo>
                  <a:pt x="178307" y="12192"/>
                </a:lnTo>
                <a:lnTo>
                  <a:pt x="240792" y="12192"/>
                </a:lnTo>
                <a:lnTo>
                  <a:pt x="233171" y="9144"/>
                </a:lnTo>
                <a:lnTo>
                  <a:pt x="231647" y="7620"/>
                </a:lnTo>
                <a:lnTo>
                  <a:pt x="198119" y="1524"/>
                </a:lnTo>
                <a:lnTo>
                  <a:pt x="179831" y="0"/>
                </a:lnTo>
                <a:close/>
              </a:path>
              <a:path w="356869" h="317500">
                <a:moveTo>
                  <a:pt x="60959" y="297180"/>
                </a:moveTo>
                <a:lnTo>
                  <a:pt x="60959" y="298704"/>
                </a:lnTo>
                <a:lnTo>
                  <a:pt x="62701" y="298704"/>
                </a:lnTo>
                <a:lnTo>
                  <a:pt x="60959" y="297180"/>
                </a:lnTo>
                <a:close/>
              </a:path>
              <a:path w="356869" h="317500">
                <a:moveTo>
                  <a:pt x="32003" y="259080"/>
                </a:moveTo>
                <a:lnTo>
                  <a:pt x="32003" y="260604"/>
                </a:lnTo>
                <a:lnTo>
                  <a:pt x="33019" y="260604"/>
                </a:lnTo>
                <a:lnTo>
                  <a:pt x="32003" y="259080"/>
                </a:lnTo>
                <a:close/>
              </a:path>
              <a:path w="356869" h="317500">
                <a:moveTo>
                  <a:pt x="15239" y="211836"/>
                </a:moveTo>
                <a:lnTo>
                  <a:pt x="15239" y="213360"/>
                </a:lnTo>
                <a:lnTo>
                  <a:pt x="15655" y="213360"/>
                </a:lnTo>
                <a:lnTo>
                  <a:pt x="15239" y="211836"/>
                </a:lnTo>
                <a:close/>
              </a:path>
              <a:path w="356869" h="317500">
                <a:moveTo>
                  <a:pt x="356615" y="161544"/>
                </a:moveTo>
                <a:lnTo>
                  <a:pt x="344423" y="161544"/>
                </a:lnTo>
                <a:lnTo>
                  <a:pt x="344423" y="179832"/>
                </a:lnTo>
                <a:lnTo>
                  <a:pt x="356615" y="179832"/>
                </a:lnTo>
                <a:lnTo>
                  <a:pt x="356615" y="161544"/>
                </a:lnTo>
                <a:close/>
              </a:path>
              <a:path w="356869" h="317500">
                <a:moveTo>
                  <a:pt x="12469" y="161544"/>
                </a:moveTo>
                <a:lnTo>
                  <a:pt x="12191" y="161544"/>
                </a:lnTo>
                <a:lnTo>
                  <a:pt x="12191" y="163068"/>
                </a:lnTo>
                <a:lnTo>
                  <a:pt x="12469" y="161544"/>
                </a:lnTo>
                <a:close/>
              </a:path>
              <a:path w="356869" h="317500">
                <a:moveTo>
                  <a:pt x="349827" y="129539"/>
                </a:moveTo>
                <a:lnTo>
                  <a:pt x="336803" y="129539"/>
                </a:lnTo>
                <a:lnTo>
                  <a:pt x="341375" y="146304"/>
                </a:lnTo>
                <a:lnTo>
                  <a:pt x="344423" y="163068"/>
                </a:lnTo>
                <a:lnTo>
                  <a:pt x="344423" y="161544"/>
                </a:lnTo>
                <a:lnTo>
                  <a:pt x="356615" y="161544"/>
                </a:lnTo>
                <a:lnTo>
                  <a:pt x="353567" y="144780"/>
                </a:lnTo>
                <a:lnTo>
                  <a:pt x="353567" y="143256"/>
                </a:lnTo>
                <a:lnTo>
                  <a:pt x="349827" y="129539"/>
                </a:lnTo>
                <a:close/>
              </a:path>
              <a:path w="356869" h="317500">
                <a:moveTo>
                  <a:pt x="20366" y="129539"/>
                </a:moveTo>
                <a:lnTo>
                  <a:pt x="19811" y="129539"/>
                </a:lnTo>
                <a:lnTo>
                  <a:pt x="19811" y="131063"/>
                </a:lnTo>
                <a:lnTo>
                  <a:pt x="20366" y="129539"/>
                </a:lnTo>
                <a:close/>
              </a:path>
              <a:path w="356869" h="317500">
                <a:moveTo>
                  <a:pt x="322579" y="71627"/>
                </a:moveTo>
                <a:lnTo>
                  <a:pt x="307847" y="71627"/>
                </a:lnTo>
                <a:lnTo>
                  <a:pt x="316991" y="85344"/>
                </a:lnTo>
                <a:lnTo>
                  <a:pt x="326135" y="100584"/>
                </a:lnTo>
                <a:lnTo>
                  <a:pt x="332231" y="114300"/>
                </a:lnTo>
                <a:lnTo>
                  <a:pt x="330707" y="114300"/>
                </a:lnTo>
                <a:lnTo>
                  <a:pt x="336803" y="131063"/>
                </a:lnTo>
                <a:lnTo>
                  <a:pt x="336803" y="129539"/>
                </a:lnTo>
                <a:lnTo>
                  <a:pt x="349827" y="129539"/>
                </a:lnTo>
                <a:lnTo>
                  <a:pt x="348995" y="126492"/>
                </a:lnTo>
                <a:lnTo>
                  <a:pt x="342900" y="109727"/>
                </a:lnTo>
                <a:lnTo>
                  <a:pt x="336803" y="96012"/>
                </a:lnTo>
                <a:lnTo>
                  <a:pt x="336803" y="94487"/>
                </a:lnTo>
                <a:lnTo>
                  <a:pt x="327659" y="79248"/>
                </a:lnTo>
                <a:lnTo>
                  <a:pt x="322579" y="71627"/>
                </a:lnTo>
                <a:close/>
              </a:path>
              <a:path w="356869" h="317500">
                <a:moveTo>
                  <a:pt x="41147" y="85344"/>
                </a:moveTo>
                <a:lnTo>
                  <a:pt x="39623" y="86868"/>
                </a:lnTo>
                <a:lnTo>
                  <a:pt x="40233" y="86868"/>
                </a:lnTo>
                <a:lnTo>
                  <a:pt x="41147" y="85344"/>
                </a:lnTo>
                <a:close/>
              </a:path>
              <a:path w="356869" h="317500">
                <a:moveTo>
                  <a:pt x="303058" y="50292"/>
                </a:moveTo>
                <a:lnTo>
                  <a:pt x="284988" y="50292"/>
                </a:lnTo>
                <a:lnTo>
                  <a:pt x="297179" y="60960"/>
                </a:lnTo>
                <a:lnTo>
                  <a:pt x="295655" y="60960"/>
                </a:lnTo>
                <a:lnTo>
                  <a:pt x="307847" y="73151"/>
                </a:lnTo>
                <a:lnTo>
                  <a:pt x="307847" y="71627"/>
                </a:lnTo>
                <a:lnTo>
                  <a:pt x="322579" y="71627"/>
                </a:lnTo>
                <a:lnTo>
                  <a:pt x="318515" y="65532"/>
                </a:lnTo>
                <a:lnTo>
                  <a:pt x="304800" y="51815"/>
                </a:lnTo>
                <a:lnTo>
                  <a:pt x="303058" y="50292"/>
                </a:lnTo>
                <a:close/>
              </a:path>
              <a:path w="356869" h="317500">
                <a:moveTo>
                  <a:pt x="73913" y="50292"/>
                </a:moveTo>
                <a:lnTo>
                  <a:pt x="73151" y="50292"/>
                </a:lnTo>
                <a:lnTo>
                  <a:pt x="71627" y="51815"/>
                </a:lnTo>
                <a:lnTo>
                  <a:pt x="73913" y="50292"/>
                </a:lnTo>
                <a:close/>
              </a:path>
              <a:path w="356869" h="317500">
                <a:moveTo>
                  <a:pt x="240792" y="12192"/>
                </a:moveTo>
                <a:lnTo>
                  <a:pt x="179831" y="12192"/>
                </a:lnTo>
                <a:lnTo>
                  <a:pt x="179069" y="12255"/>
                </a:lnTo>
                <a:lnTo>
                  <a:pt x="196595" y="13715"/>
                </a:lnTo>
                <a:lnTo>
                  <a:pt x="230123" y="19812"/>
                </a:lnTo>
                <a:lnTo>
                  <a:pt x="228600" y="19812"/>
                </a:lnTo>
                <a:lnTo>
                  <a:pt x="243839" y="25908"/>
                </a:lnTo>
                <a:lnTo>
                  <a:pt x="242315" y="25908"/>
                </a:lnTo>
                <a:lnTo>
                  <a:pt x="257555" y="33527"/>
                </a:lnTo>
                <a:lnTo>
                  <a:pt x="284988" y="51815"/>
                </a:lnTo>
                <a:lnTo>
                  <a:pt x="284988" y="50292"/>
                </a:lnTo>
                <a:lnTo>
                  <a:pt x="303058" y="50292"/>
                </a:lnTo>
                <a:lnTo>
                  <a:pt x="292607" y="41148"/>
                </a:lnTo>
                <a:lnTo>
                  <a:pt x="291083" y="41148"/>
                </a:lnTo>
                <a:lnTo>
                  <a:pt x="263651" y="22860"/>
                </a:lnTo>
                <a:lnTo>
                  <a:pt x="248411" y="15239"/>
                </a:lnTo>
                <a:lnTo>
                  <a:pt x="240792" y="12192"/>
                </a:lnTo>
                <a:close/>
              </a:path>
              <a:path w="356869" h="317500">
                <a:moveTo>
                  <a:pt x="179831" y="12192"/>
                </a:moveTo>
                <a:lnTo>
                  <a:pt x="178307" y="12192"/>
                </a:lnTo>
                <a:lnTo>
                  <a:pt x="179069" y="12255"/>
                </a:lnTo>
                <a:lnTo>
                  <a:pt x="17983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48115" y="3959339"/>
            <a:ext cx="291465" cy="178435"/>
          </a:xfrm>
          <a:custGeom>
            <a:avLst/>
            <a:gdLst/>
            <a:ahLst/>
            <a:cxnLst/>
            <a:rect l="l" t="t" r="r" b="b"/>
            <a:pathLst>
              <a:path w="291464" h="178435">
                <a:moveTo>
                  <a:pt x="7619" y="128015"/>
                </a:moveTo>
                <a:lnTo>
                  <a:pt x="0" y="137160"/>
                </a:lnTo>
                <a:lnTo>
                  <a:pt x="13715" y="147827"/>
                </a:lnTo>
                <a:lnTo>
                  <a:pt x="13715" y="149351"/>
                </a:lnTo>
                <a:lnTo>
                  <a:pt x="27431" y="156972"/>
                </a:lnTo>
                <a:lnTo>
                  <a:pt x="42671" y="164591"/>
                </a:lnTo>
                <a:lnTo>
                  <a:pt x="44195" y="164591"/>
                </a:lnTo>
                <a:lnTo>
                  <a:pt x="59435" y="170687"/>
                </a:lnTo>
                <a:lnTo>
                  <a:pt x="76200" y="175260"/>
                </a:lnTo>
                <a:lnTo>
                  <a:pt x="77723" y="175260"/>
                </a:lnTo>
                <a:lnTo>
                  <a:pt x="112775" y="178307"/>
                </a:lnTo>
                <a:lnTo>
                  <a:pt x="114300" y="178307"/>
                </a:lnTo>
                <a:lnTo>
                  <a:pt x="149351" y="175260"/>
                </a:lnTo>
                <a:lnTo>
                  <a:pt x="166115" y="170687"/>
                </a:lnTo>
                <a:lnTo>
                  <a:pt x="167639" y="170687"/>
                </a:lnTo>
                <a:lnTo>
                  <a:pt x="179069" y="166115"/>
                </a:lnTo>
                <a:lnTo>
                  <a:pt x="112775" y="166115"/>
                </a:lnTo>
                <a:lnTo>
                  <a:pt x="113537" y="166052"/>
                </a:lnTo>
                <a:lnTo>
                  <a:pt x="79247" y="163067"/>
                </a:lnTo>
                <a:lnTo>
                  <a:pt x="68071" y="160019"/>
                </a:lnTo>
                <a:lnTo>
                  <a:pt x="64007" y="160019"/>
                </a:lnTo>
                <a:lnTo>
                  <a:pt x="48768" y="153924"/>
                </a:lnTo>
                <a:lnTo>
                  <a:pt x="33527" y="146303"/>
                </a:lnTo>
                <a:lnTo>
                  <a:pt x="19812" y="138683"/>
                </a:lnTo>
                <a:lnTo>
                  <a:pt x="21335" y="138683"/>
                </a:lnTo>
                <a:lnTo>
                  <a:pt x="7619" y="128015"/>
                </a:lnTo>
                <a:close/>
              </a:path>
              <a:path w="291464" h="178435">
                <a:moveTo>
                  <a:pt x="113537" y="166052"/>
                </a:moveTo>
                <a:lnTo>
                  <a:pt x="112775" y="166115"/>
                </a:lnTo>
                <a:lnTo>
                  <a:pt x="114300" y="166115"/>
                </a:lnTo>
                <a:lnTo>
                  <a:pt x="113537" y="166052"/>
                </a:lnTo>
                <a:close/>
              </a:path>
              <a:path w="291464" h="178435">
                <a:moveTo>
                  <a:pt x="163068" y="158495"/>
                </a:moveTo>
                <a:lnTo>
                  <a:pt x="146303" y="163067"/>
                </a:lnTo>
                <a:lnTo>
                  <a:pt x="147827" y="163067"/>
                </a:lnTo>
                <a:lnTo>
                  <a:pt x="113537" y="166052"/>
                </a:lnTo>
                <a:lnTo>
                  <a:pt x="114300" y="166115"/>
                </a:lnTo>
                <a:lnTo>
                  <a:pt x="179069" y="166115"/>
                </a:lnTo>
                <a:lnTo>
                  <a:pt x="182879" y="164591"/>
                </a:lnTo>
                <a:lnTo>
                  <a:pt x="192024" y="160019"/>
                </a:lnTo>
                <a:lnTo>
                  <a:pt x="163068" y="160019"/>
                </a:lnTo>
                <a:lnTo>
                  <a:pt x="163068" y="158495"/>
                </a:lnTo>
                <a:close/>
              </a:path>
              <a:path w="291464" h="178435">
                <a:moveTo>
                  <a:pt x="62483" y="158495"/>
                </a:moveTo>
                <a:lnTo>
                  <a:pt x="64007" y="160019"/>
                </a:lnTo>
                <a:lnTo>
                  <a:pt x="68071" y="160019"/>
                </a:lnTo>
                <a:lnTo>
                  <a:pt x="62483" y="158495"/>
                </a:lnTo>
                <a:close/>
              </a:path>
              <a:path w="291464" h="178435">
                <a:moveTo>
                  <a:pt x="242315" y="105155"/>
                </a:moveTo>
                <a:lnTo>
                  <a:pt x="230123" y="117348"/>
                </a:lnTo>
                <a:lnTo>
                  <a:pt x="231647" y="117348"/>
                </a:lnTo>
                <a:lnTo>
                  <a:pt x="219456" y="128015"/>
                </a:lnTo>
                <a:lnTo>
                  <a:pt x="205739" y="138683"/>
                </a:lnTo>
                <a:lnTo>
                  <a:pt x="192023" y="146303"/>
                </a:lnTo>
                <a:lnTo>
                  <a:pt x="176783" y="153924"/>
                </a:lnTo>
                <a:lnTo>
                  <a:pt x="178307" y="153924"/>
                </a:lnTo>
                <a:lnTo>
                  <a:pt x="163068" y="160019"/>
                </a:lnTo>
                <a:lnTo>
                  <a:pt x="192024" y="160019"/>
                </a:lnTo>
                <a:lnTo>
                  <a:pt x="198119" y="156972"/>
                </a:lnTo>
                <a:lnTo>
                  <a:pt x="211835" y="149351"/>
                </a:lnTo>
                <a:lnTo>
                  <a:pt x="213359" y="147827"/>
                </a:lnTo>
                <a:lnTo>
                  <a:pt x="227075" y="137160"/>
                </a:lnTo>
                <a:lnTo>
                  <a:pt x="239268" y="126491"/>
                </a:lnTo>
                <a:lnTo>
                  <a:pt x="252983" y="112775"/>
                </a:lnTo>
                <a:lnTo>
                  <a:pt x="257048" y="106679"/>
                </a:lnTo>
                <a:lnTo>
                  <a:pt x="242315" y="106679"/>
                </a:lnTo>
                <a:lnTo>
                  <a:pt x="242315" y="105155"/>
                </a:lnTo>
                <a:close/>
              </a:path>
              <a:path w="291464" h="178435">
                <a:moveTo>
                  <a:pt x="280138" y="64007"/>
                </a:moveTo>
                <a:lnTo>
                  <a:pt x="268223" y="64007"/>
                </a:lnTo>
                <a:lnTo>
                  <a:pt x="260603" y="79248"/>
                </a:lnTo>
                <a:lnTo>
                  <a:pt x="242315" y="106679"/>
                </a:lnTo>
                <a:lnTo>
                  <a:pt x="257048" y="106679"/>
                </a:lnTo>
                <a:lnTo>
                  <a:pt x="271271" y="85343"/>
                </a:lnTo>
                <a:lnTo>
                  <a:pt x="278891" y="70103"/>
                </a:lnTo>
                <a:lnTo>
                  <a:pt x="278891" y="68579"/>
                </a:lnTo>
                <a:lnTo>
                  <a:pt x="280138" y="64007"/>
                </a:lnTo>
                <a:close/>
              </a:path>
              <a:path w="291464" h="178435">
                <a:moveTo>
                  <a:pt x="275844" y="32003"/>
                </a:moveTo>
                <a:lnTo>
                  <a:pt x="266700" y="65531"/>
                </a:lnTo>
                <a:lnTo>
                  <a:pt x="268223" y="64007"/>
                </a:lnTo>
                <a:lnTo>
                  <a:pt x="280138" y="64007"/>
                </a:lnTo>
                <a:lnTo>
                  <a:pt x="288035" y="35051"/>
                </a:lnTo>
                <a:lnTo>
                  <a:pt x="288313" y="33527"/>
                </a:lnTo>
                <a:lnTo>
                  <a:pt x="275844" y="33527"/>
                </a:lnTo>
                <a:lnTo>
                  <a:pt x="275844" y="32003"/>
                </a:lnTo>
                <a:close/>
              </a:path>
              <a:path w="291464" h="178435">
                <a:moveTo>
                  <a:pt x="291083" y="0"/>
                </a:moveTo>
                <a:lnTo>
                  <a:pt x="278891" y="0"/>
                </a:lnTo>
                <a:lnTo>
                  <a:pt x="278891" y="16763"/>
                </a:lnTo>
                <a:lnTo>
                  <a:pt x="275844" y="33527"/>
                </a:lnTo>
                <a:lnTo>
                  <a:pt x="288313" y="33527"/>
                </a:lnTo>
                <a:lnTo>
                  <a:pt x="291083" y="18287"/>
                </a:lnTo>
                <a:lnTo>
                  <a:pt x="2910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31323" y="3788651"/>
            <a:ext cx="356616" cy="3581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55935" y="2574023"/>
            <a:ext cx="6350" cy="12700"/>
          </a:xfrm>
          <a:custGeom>
            <a:avLst/>
            <a:gdLst/>
            <a:ahLst/>
            <a:cxnLst/>
            <a:rect l="l" t="t" r="r" b="b"/>
            <a:pathLst>
              <a:path w="6350" h="12700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70919" y="2593835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62031" y="2586977"/>
            <a:ext cx="1015365" cy="0"/>
          </a:xfrm>
          <a:custGeom>
            <a:avLst/>
            <a:gdLst/>
            <a:ahLst/>
            <a:cxnLst/>
            <a:rect l="l" t="t" r="r" b="b"/>
            <a:pathLst>
              <a:path w="1015364">
                <a:moveTo>
                  <a:pt x="0" y="0"/>
                </a:moveTo>
                <a:lnTo>
                  <a:pt x="1014984" y="0"/>
                </a:lnTo>
              </a:path>
            </a:pathLst>
          </a:custGeom>
          <a:ln w="271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45907" y="3331451"/>
            <a:ext cx="3459479" cy="0"/>
          </a:xfrm>
          <a:custGeom>
            <a:avLst/>
            <a:gdLst/>
            <a:ahLst/>
            <a:cxnLst/>
            <a:rect l="l" t="t" r="r" b="b"/>
            <a:pathLst>
              <a:path w="3459479">
                <a:moveTo>
                  <a:pt x="0" y="0"/>
                </a:moveTo>
                <a:lnTo>
                  <a:pt x="34594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65847" y="3651491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0" y="0"/>
                </a:moveTo>
                <a:lnTo>
                  <a:pt x="0" y="6096"/>
                </a:lnTo>
                <a:lnTo>
                  <a:pt x="12191" y="7620"/>
                </a:lnTo>
                <a:lnTo>
                  <a:pt x="12191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65847" y="3331451"/>
            <a:ext cx="391795" cy="321945"/>
          </a:xfrm>
          <a:custGeom>
            <a:avLst/>
            <a:gdLst/>
            <a:ahLst/>
            <a:cxnLst/>
            <a:rect l="l" t="t" r="r" b="b"/>
            <a:pathLst>
              <a:path w="391794" h="321945">
                <a:moveTo>
                  <a:pt x="390144" y="0"/>
                </a:moveTo>
                <a:lnTo>
                  <a:pt x="342900" y="7620"/>
                </a:lnTo>
                <a:lnTo>
                  <a:pt x="341375" y="7620"/>
                </a:lnTo>
                <a:lnTo>
                  <a:pt x="297179" y="18288"/>
                </a:lnTo>
                <a:lnTo>
                  <a:pt x="256031" y="32004"/>
                </a:lnTo>
                <a:lnTo>
                  <a:pt x="256031" y="33527"/>
                </a:lnTo>
                <a:lnTo>
                  <a:pt x="216407" y="48768"/>
                </a:lnTo>
                <a:lnTo>
                  <a:pt x="214883" y="48768"/>
                </a:lnTo>
                <a:lnTo>
                  <a:pt x="178307" y="68580"/>
                </a:lnTo>
                <a:lnTo>
                  <a:pt x="143255" y="88392"/>
                </a:lnTo>
                <a:lnTo>
                  <a:pt x="85343" y="135636"/>
                </a:lnTo>
                <a:lnTo>
                  <a:pt x="39623" y="192024"/>
                </a:lnTo>
                <a:lnTo>
                  <a:pt x="22859" y="220980"/>
                </a:lnTo>
                <a:lnTo>
                  <a:pt x="22859" y="222504"/>
                </a:lnTo>
                <a:lnTo>
                  <a:pt x="10667" y="252984"/>
                </a:lnTo>
                <a:lnTo>
                  <a:pt x="9143" y="254508"/>
                </a:lnTo>
                <a:lnTo>
                  <a:pt x="3047" y="286512"/>
                </a:lnTo>
                <a:lnTo>
                  <a:pt x="0" y="320040"/>
                </a:lnTo>
                <a:lnTo>
                  <a:pt x="12191" y="321564"/>
                </a:lnTo>
                <a:lnTo>
                  <a:pt x="15239" y="288036"/>
                </a:lnTo>
                <a:lnTo>
                  <a:pt x="21335" y="256032"/>
                </a:lnTo>
                <a:lnTo>
                  <a:pt x="21945" y="256032"/>
                </a:lnTo>
                <a:lnTo>
                  <a:pt x="33527" y="227076"/>
                </a:lnTo>
                <a:lnTo>
                  <a:pt x="50291" y="198120"/>
                </a:lnTo>
                <a:lnTo>
                  <a:pt x="51334" y="198120"/>
                </a:lnTo>
                <a:lnTo>
                  <a:pt x="70103" y="170688"/>
                </a:lnTo>
                <a:lnTo>
                  <a:pt x="68579" y="170688"/>
                </a:lnTo>
                <a:lnTo>
                  <a:pt x="92963" y="144780"/>
                </a:lnTo>
                <a:lnTo>
                  <a:pt x="120395" y="120396"/>
                </a:lnTo>
                <a:lnTo>
                  <a:pt x="150875" y="97536"/>
                </a:lnTo>
                <a:lnTo>
                  <a:pt x="152048" y="97536"/>
                </a:lnTo>
                <a:lnTo>
                  <a:pt x="184403" y="79248"/>
                </a:lnTo>
                <a:lnTo>
                  <a:pt x="220979" y="59436"/>
                </a:lnTo>
                <a:lnTo>
                  <a:pt x="260603" y="44196"/>
                </a:lnTo>
                <a:lnTo>
                  <a:pt x="301751" y="30480"/>
                </a:lnTo>
                <a:lnTo>
                  <a:pt x="300227" y="30480"/>
                </a:lnTo>
                <a:lnTo>
                  <a:pt x="344423" y="19812"/>
                </a:lnTo>
                <a:lnTo>
                  <a:pt x="391667" y="12192"/>
                </a:lnTo>
                <a:lnTo>
                  <a:pt x="390144" y="0"/>
                </a:lnTo>
                <a:close/>
              </a:path>
              <a:path w="391794" h="321945">
                <a:moveTo>
                  <a:pt x="21945" y="256032"/>
                </a:moveTo>
                <a:lnTo>
                  <a:pt x="21335" y="256032"/>
                </a:lnTo>
                <a:lnTo>
                  <a:pt x="21335" y="257556"/>
                </a:lnTo>
                <a:lnTo>
                  <a:pt x="21945" y="256032"/>
                </a:lnTo>
                <a:close/>
              </a:path>
              <a:path w="391794" h="321945">
                <a:moveTo>
                  <a:pt x="51334" y="198120"/>
                </a:moveTo>
                <a:lnTo>
                  <a:pt x="50291" y="198120"/>
                </a:lnTo>
                <a:lnTo>
                  <a:pt x="50291" y="199644"/>
                </a:lnTo>
                <a:lnTo>
                  <a:pt x="51334" y="198120"/>
                </a:lnTo>
                <a:close/>
              </a:path>
              <a:path w="391794" h="321945">
                <a:moveTo>
                  <a:pt x="152048" y="97536"/>
                </a:moveTo>
                <a:lnTo>
                  <a:pt x="150875" y="97536"/>
                </a:lnTo>
                <a:lnTo>
                  <a:pt x="149351" y="99060"/>
                </a:lnTo>
                <a:lnTo>
                  <a:pt x="152048" y="975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55991" y="3326879"/>
            <a:ext cx="48895" cy="17145"/>
          </a:xfrm>
          <a:custGeom>
            <a:avLst/>
            <a:gdLst/>
            <a:ahLst/>
            <a:cxnLst/>
            <a:rect l="l" t="t" r="r" b="b"/>
            <a:pathLst>
              <a:path w="48894" h="17145">
                <a:moveTo>
                  <a:pt x="47243" y="0"/>
                </a:moveTo>
                <a:lnTo>
                  <a:pt x="0" y="4572"/>
                </a:lnTo>
                <a:lnTo>
                  <a:pt x="1523" y="16764"/>
                </a:lnTo>
                <a:lnTo>
                  <a:pt x="48767" y="12192"/>
                </a:lnTo>
                <a:lnTo>
                  <a:pt x="47243" y="12192"/>
                </a:lnTo>
                <a:lnTo>
                  <a:pt x="472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603235" y="3325355"/>
            <a:ext cx="48895" cy="13970"/>
          </a:xfrm>
          <a:custGeom>
            <a:avLst/>
            <a:gdLst/>
            <a:ahLst/>
            <a:cxnLst/>
            <a:rect l="l" t="t" r="r" b="b"/>
            <a:pathLst>
              <a:path w="48894" h="13970">
                <a:moveTo>
                  <a:pt x="48768" y="0"/>
                </a:moveTo>
                <a:lnTo>
                  <a:pt x="0" y="1523"/>
                </a:lnTo>
                <a:lnTo>
                  <a:pt x="0" y="13715"/>
                </a:lnTo>
                <a:lnTo>
                  <a:pt x="48768" y="12191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74991" y="3713975"/>
            <a:ext cx="477520" cy="264160"/>
          </a:xfrm>
          <a:custGeom>
            <a:avLst/>
            <a:gdLst/>
            <a:ahLst/>
            <a:cxnLst/>
            <a:rect l="l" t="t" r="r" b="b"/>
            <a:pathLst>
              <a:path w="477519" h="264160">
                <a:moveTo>
                  <a:pt x="428244" y="248412"/>
                </a:moveTo>
                <a:lnTo>
                  <a:pt x="333756" y="248412"/>
                </a:lnTo>
                <a:lnTo>
                  <a:pt x="381000" y="256031"/>
                </a:lnTo>
                <a:lnTo>
                  <a:pt x="428244" y="260603"/>
                </a:lnTo>
                <a:lnTo>
                  <a:pt x="477012" y="263651"/>
                </a:lnTo>
                <a:lnTo>
                  <a:pt x="477012" y="251459"/>
                </a:lnTo>
                <a:lnTo>
                  <a:pt x="428244" y="248412"/>
                </a:lnTo>
                <a:close/>
              </a:path>
              <a:path w="477519" h="264160">
                <a:moveTo>
                  <a:pt x="12191" y="0"/>
                </a:moveTo>
                <a:lnTo>
                  <a:pt x="12191" y="1524"/>
                </a:lnTo>
                <a:lnTo>
                  <a:pt x="0" y="3047"/>
                </a:lnTo>
                <a:lnTo>
                  <a:pt x="1523" y="4571"/>
                </a:lnTo>
                <a:lnTo>
                  <a:pt x="13715" y="35051"/>
                </a:lnTo>
                <a:lnTo>
                  <a:pt x="30479" y="64007"/>
                </a:lnTo>
                <a:lnTo>
                  <a:pt x="30479" y="65531"/>
                </a:lnTo>
                <a:lnTo>
                  <a:pt x="50291" y="94487"/>
                </a:lnTo>
                <a:lnTo>
                  <a:pt x="74675" y="120395"/>
                </a:lnTo>
                <a:lnTo>
                  <a:pt x="76200" y="120395"/>
                </a:lnTo>
                <a:lnTo>
                  <a:pt x="103631" y="144779"/>
                </a:lnTo>
                <a:lnTo>
                  <a:pt x="134111" y="167639"/>
                </a:lnTo>
                <a:lnTo>
                  <a:pt x="134111" y="169163"/>
                </a:lnTo>
                <a:lnTo>
                  <a:pt x="169163" y="190500"/>
                </a:lnTo>
                <a:lnTo>
                  <a:pt x="205739" y="208787"/>
                </a:lnTo>
                <a:lnTo>
                  <a:pt x="207263" y="208787"/>
                </a:lnTo>
                <a:lnTo>
                  <a:pt x="246887" y="224027"/>
                </a:lnTo>
                <a:lnTo>
                  <a:pt x="288035" y="237743"/>
                </a:lnTo>
                <a:lnTo>
                  <a:pt x="332231" y="248412"/>
                </a:lnTo>
                <a:lnTo>
                  <a:pt x="429767" y="248412"/>
                </a:lnTo>
                <a:lnTo>
                  <a:pt x="382523" y="243839"/>
                </a:lnTo>
                <a:lnTo>
                  <a:pt x="335279" y="236219"/>
                </a:lnTo>
                <a:lnTo>
                  <a:pt x="291083" y="225551"/>
                </a:lnTo>
                <a:lnTo>
                  <a:pt x="292607" y="225551"/>
                </a:lnTo>
                <a:lnTo>
                  <a:pt x="256031" y="213359"/>
                </a:lnTo>
                <a:lnTo>
                  <a:pt x="251459" y="213359"/>
                </a:lnTo>
                <a:lnTo>
                  <a:pt x="211835" y="198119"/>
                </a:lnTo>
                <a:lnTo>
                  <a:pt x="175259" y="179831"/>
                </a:lnTo>
                <a:lnTo>
                  <a:pt x="140207" y="158495"/>
                </a:lnTo>
                <a:lnTo>
                  <a:pt x="141731" y="158495"/>
                </a:lnTo>
                <a:lnTo>
                  <a:pt x="111251" y="135636"/>
                </a:lnTo>
                <a:lnTo>
                  <a:pt x="85534" y="112775"/>
                </a:lnTo>
                <a:lnTo>
                  <a:pt x="83819" y="112775"/>
                </a:lnTo>
                <a:lnTo>
                  <a:pt x="59435" y="86867"/>
                </a:lnTo>
                <a:lnTo>
                  <a:pt x="60959" y="86867"/>
                </a:lnTo>
                <a:lnTo>
                  <a:pt x="41147" y="57912"/>
                </a:lnTo>
                <a:lnTo>
                  <a:pt x="25266" y="30479"/>
                </a:lnTo>
                <a:lnTo>
                  <a:pt x="24383" y="30479"/>
                </a:lnTo>
                <a:lnTo>
                  <a:pt x="12191" y="0"/>
                </a:lnTo>
                <a:close/>
              </a:path>
              <a:path w="477519" h="264160">
                <a:moveTo>
                  <a:pt x="251459" y="211836"/>
                </a:moveTo>
                <a:lnTo>
                  <a:pt x="251459" y="213359"/>
                </a:lnTo>
                <a:lnTo>
                  <a:pt x="256031" y="213359"/>
                </a:lnTo>
                <a:lnTo>
                  <a:pt x="251459" y="211836"/>
                </a:lnTo>
                <a:close/>
              </a:path>
              <a:path w="477519" h="264160">
                <a:moveTo>
                  <a:pt x="83819" y="111251"/>
                </a:moveTo>
                <a:lnTo>
                  <a:pt x="83819" y="112775"/>
                </a:lnTo>
                <a:lnTo>
                  <a:pt x="85534" y="112775"/>
                </a:lnTo>
                <a:lnTo>
                  <a:pt x="83819" y="111251"/>
                </a:lnTo>
                <a:close/>
              </a:path>
              <a:path w="477519" h="264160">
                <a:moveTo>
                  <a:pt x="24383" y="28955"/>
                </a:moveTo>
                <a:lnTo>
                  <a:pt x="24383" y="30479"/>
                </a:lnTo>
                <a:lnTo>
                  <a:pt x="25266" y="30479"/>
                </a:lnTo>
                <a:lnTo>
                  <a:pt x="24383" y="28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68895" y="3683495"/>
            <a:ext cx="18415" cy="33655"/>
          </a:xfrm>
          <a:custGeom>
            <a:avLst/>
            <a:gdLst/>
            <a:ahLst/>
            <a:cxnLst/>
            <a:rect l="l" t="t" r="r" b="b"/>
            <a:pathLst>
              <a:path w="18415" h="33654">
                <a:moveTo>
                  <a:pt x="12191" y="0"/>
                </a:moveTo>
                <a:lnTo>
                  <a:pt x="0" y="1524"/>
                </a:lnTo>
                <a:lnTo>
                  <a:pt x="6096" y="33527"/>
                </a:lnTo>
                <a:lnTo>
                  <a:pt x="18287" y="32004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65847" y="3645395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12191" y="0"/>
                </a:moveTo>
                <a:lnTo>
                  <a:pt x="0" y="1524"/>
                </a:lnTo>
                <a:lnTo>
                  <a:pt x="0" y="7620"/>
                </a:lnTo>
                <a:lnTo>
                  <a:pt x="12191" y="6096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65847" y="3651491"/>
            <a:ext cx="15240" cy="33655"/>
          </a:xfrm>
          <a:custGeom>
            <a:avLst/>
            <a:gdLst/>
            <a:ahLst/>
            <a:cxnLst/>
            <a:rect l="l" t="t" r="r" b="b"/>
            <a:pathLst>
              <a:path w="15240" h="33654">
                <a:moveTo>
                  <a:pt x="12191" y="0"/>
                </a:moveTo>
                <a:lnTo>
                  <a:pt x="0" y="1524"/>
                </a:lnTo>
                <a:lnTo>
                  <a:pt x="3047" y="33527"/>
                </a:lnTo>
                <a:lnTo>
                  <a:pt x="15239" y="32003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04275" y="3909047"/>
            <a:ext cx="184785" cy="104139"/>
          </a:xfrm>
          <a:custGeom>
            <a:avLst/>
            <a:gdLst/>
            <a:ahLst/>
            <a:cxnLst/>
            <a:rect l="l" t="t" r="r" b="b"/>
            <a:pathLst>
              <a:path w="184785" h="104139">
                <a:moveTo>
                  <a:pt x="138688" y="50532"/>
                </a:moveTo>
                <a:lnTo>
                  <a:pt x="6096" y="89916"/>
                </a:lnTo>
                <a:lnTo>
                  <a:pt x="1524" y="96012"/>
                </a:lnTo>
                <a:lnTo>
                  <a:pt x="1524" y="103632"/>
                </a:lnTo>
                <a:lnTo>
                  <a:pt x="9143" y="102108"/>
                </a:lnTo>
                <a:lnTo>
                  <a:pt x="163068" y="56387"/>
                </a:lnTo>
                <a:lnTo>
                  <a:pt x="160019" y="56387"/>
                </a:lnTo>
                <a:lnTo>
                  <a:pt x="138688" y="50532"/>
                </a:lnTo>
                <a:close/>
              </a:path>
              <a:path w="184785" h="104139">
                <a:moveTo>
                  <a:pt x="160019" y="44196"/>
                </a:moveTo>
                <a:lnTo>
                  <a:pt x="138688" y="50532"/>
                </a:lnTo>
                <a:lnTo>
                  <a:pt x="160019" y="56387"/>
                </a:lnTo>
                <a:lnTo>
                  <a:pt x="163068" y="56387"/>
                </a:lnTo>
                <a:lnTo>
                  <a:pt x="160019" y="44196"/>
                </a:lnTo>
                <a:close/>
              </a:path>
              <a:path w="184785" h="104139">
                <a:moveTo>
                  <a:pt x="163068" y="44196"/>
                </a:moveTo>
                <a:lnTo>
                  <a:pt x="160019" y="44196"/>
                </a:lnTo>
                <a:lnTo>
                  <a:pt x="163068" y="56387"/>
                </a:lnTo>
                <a:lnTo>
                  <a:pt x="184404" y="50292"/>
                </a:lnTo>
                <a:lnTo>
                  <a:pt x="163068" y="44196"/>
                </a:lnTo>
                <a:close/>
              </a:path>
              <a:path w="184785" h="104139">
                <a:moveTo>
                  <a:pt x="3048" y="0"/>
                </a:moveTo>
                <a:lnTo>
                  <a:pt x="0" y="7620"/>
                </a:lnTo>
                <a:lnTo>
                  <a:pt x="1524" y="51816"/>
                </a:lnTo>
                <a:lnTo>
                  <a:pt x="13716" y="51816"/>
                </a:lnTo>
                <a:lnTo>
                  <a:pt x="12477" y="15886"/>
                </a:lnTo>
                <a:lnTo>
                  <a:pt x="4572" y="13716"/>
                </a:lnTo>
                <a:lnTo>
                  <a:pt x="7619" y="1524"/>
                </a:lnTo>
                <a:lnTo>
                  <a:pt x="3048" y="0"/>
                </a:lnTo>
                <a:close/>
              </a:path>
              <a:path w="184785" h="104139">
                <a:moveTo>
                  <a:pt x="7619" y="1524"/>
                </a:moveTo>
                <a:lnTo>
                  <a:pt x="12192" y="7620"/>
                </a:lnTo>
                <a:lnTo>
                  <a:pt x="12477" y="15886"/>
                </a:lnTo>
                <a:lnTo>
                  <a:pt x="138688" y="50532"/>
                </a:lnTo>
                <a:lnTo>
                  <a:pt x="160019" y="44196"/>
                </a:lnTo>
                <a:lnTo>
                  <a:pt x="163068" y="44196"/>
                </a:lnTo>
                <a:lnTo>
                  <a:pt x="7619" y="1524"/>
                </a:lnTo>
                <a:close/>
              </a:path>
              <a:path w="184785" h="104139">
                <a:moveTo>
                  <a:pt x="7619" y="1524"/>
                </a:moveTo>
                <a:lnTo>
                  <a:pt x="4572" y="13716"/>
                </a:lnTo>
                <a:lnTo>
                  <a:pt x="12477" y="15886"/>
                </a:lnTo>
                <a:lnTo>
                  <a:pt x="12192" y="7620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10371" y="3916667"/>
            <a:ext cx="155575" cy="88900"/>
          </a:xfrm>
          <a:custGeom>
            <a:avLst/>
            <a:gdLst/>
            <a:ahLst/>
            <a:cxnLst/>
            <a:rect l="l" t="t" r="r" b="b"/>
            <a:pathLst>
              <a:path w="155575" h="88900">
                <a:moveTo>
                  <a:pt x="0" y="0"/>
                </a:moveTo>
                <a:lnTo>
                  <a:pt x="1471" y="42672"/>
                </a:lnTo>
                <a:lnTo>
                  <a:pt x="1523" y="88391"/>
                </a:lnTo>
                <a:lnTo>
                  <a:pt x="155447" y="426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904220" y="2233143"/>
            <a:ext cx="824230" cy="557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44780">
              <a:lnSpc>
                <a:spcPts val="1390"/>
              </a:lnSpc>
            </a:pPr>
            <a:r>
              <a:rPr sz="1400" spc="-15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i</a:t>
            </a:r>
            <a:r>
              <a:rPr sz="1400" spc="-10" dirty="0">
                <a:latin typeface="Times New Roman"/>
                <a:cs typeface="Times New Roman"/>
              </a:rPr>
              <a:t>te A</a:t>
            </a:r>
            <a:r>
              <a:rPr sz="1400" spc="-15" dirty="0">
                <a:latin typeface="Times New Roman"/>
                <a:cs typeface="Times New Roman"/>
              </a:rPr>
              <a:t>u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5" dirty="0">
                <a:latin typeface="Times New Roman"/>
                <a:cs typeface="Times New Roman"/>
              </a:rPr>
              <a:t>o</a:t>
            </a:r>
            <a:r>
              <a:rPr sz="1400" spc="-10" dirty="0">
                <a:latin typeface="Times New Roman"/>
                <a:cs typeface="Times New Roman"/>
              </a:rPr>
              <a:t>m</a:t>
            </a:r>
            <a:r>
              <a:rPr sz="1400" spc="-20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10" dirty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marL="167640">
              <a:lnSpc>
                <a:spcPts val="1405"/>
              </a:lnSpc>
            </a:pPr>
            <a:r>
              <a:rPr sz="1400" spc="-10" dirty="0">
                <a:latin typeface="Times New Roman"/>
                <a:cs typeface="Times New Roman"/>
              </a:rPr>
              <a:t>for </a:t>
            </a:r>
            <a:r>
              <a:rPr sz="1400" spc="-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93285" y="3031928"/>
            <a:ext cx="12255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Symbol"/>
                <a:cs typeface="Symbol"/>
              </a:rPr>
              <a:t>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177015" y="2587739"/>
            <a:ext cx="638810" cy="382905"/>
          </a:xfrm>
          <a:custGeom>
            <a:avLst/>
            <a:gdLst/>
            <a:ahLst/>
            <a:cxnLst/>
            <a:rect l="l" t="t" r="r" b="b"/>
            <a:pathLst>
              <a:path w="638810" h="382905">
                <a:moveTo>
                  <a:pt x="617219" y="339851"/>
                </a:moveTo>
                <a:lnTo>
                  <a:pt x="626363" y="382524"/>
                </a:lnTo>
                <a:lnTo>
                  <a:pt x="638555" y="381000"/>
                </a:lnTo>
                <a:lnTo>
                  <a:pt x="638555" y="379475"/>
                </a:lnTo>
                <a:lnTo>
                  <a:pt x="630391" y="341375"/>
                </a:lnTo>
                <a:lnTo>
                  <a:pt x="618743" y="341375"/>
                </a:lnTo>
                <a:lnTo>
                  <a:pt x="617219" y="339851"/>
                </a:lnTo>
                <a:close/>
              </a:path>
              <a:path w="638810" h="382905">
                <a:moveTo>
                  <a:pt x="583183" y="245363"/>
                </a:moveTo>
                <a:lnTo>
                  <a:pt x="568451" y="245363"/>
                </a:lnTo>
                <a:lnTo>
                  <a:pt x="592836" y="281939"/>
                </a:lnTo>
                <a:lnTo>
                  <a:pt x="611124" y="321563"/>
                </a:lnTo>
                <a:lnTo>
                  <a:pt x="618743" y="341375"/>
                </a:lnTo>
                <a:lnTo>
                  <a:pt x="630391" y="341375"/>
                </a:lnTo>
                <a:lnTo>
                  <a:pt x="629412" y="336803"/>
                </a:lnTo>
                <a:lnTo>
                  <a:pt x="621791" y="316992"/>
                </a:lnTo>
                <a:lnTo>
                  <a:pt x="603503" y="277368"/>
                </a:lnTo>
                <a:lnTo>
                  <a:pt x="603503" y="275844"/>
                </a:lnTo>
                <a:lnTo>
                  <a:pt x="583183" y="245363"/>
                </a:lnTo>
                <a:close/>
              </a:path>
              <a:path w="638810" h="382905">
                <a:moveTo>
                  <a:pt x="505275" y="161544"/>
                </a:moveTo>
                <a:lnTo>
                  <a:pt x="487679" y="161544"/>
                </a:lnTo>
                <a:lnTo>
                  <a:pt x="505967" y="178307"/>
                </a:lnTo>
                <a:lnTo>
                  <a:pt x="524255" y="193548"/>
                </a:lnTo>
                <a:lnTo>
                  <a:pt x="522731" y="193548"/>
                </a:lnTo>
                <a:lnTo>
                  <a:pt x="539496" y="210311"/>
                </a:lnTo>
                <a:lnTo>
                  <a:pt x="554736" y="228600"/>
                </a:lnTo>
                <a:lnTo>
                  <a:pt x="568451" y="246887"/>
                </a:lnTo>
                <a:lnTo>
                  <a:pt x="568451" y="245363"/>
                </a:lnTo>
                <a:lnTo>
                  <a:pt x="583183" y="245363"/>
                </a:lnTo>
                <a:lnTo>
                  <a:pt x="579119" y="239268"/>
                </a:lnTo>
                <a:lnTo>
                  <a:pt x="577596" y="239268"/>
                </a:lnTo>
                <a:lnTo>
                  <a:pt x="563879" y="220979"/>
                </a:lnTo>
                <a:lnTo>
                  <a:pt x="548639" y="202692"/>
                </a:lnTo>
                <a:lnTo>
                  <a:pt x="548639" y="201168"/>
                </a:lnTo>
                <a:lnTo>
                  <a:pt x="531876" y="184403"/>
                </a:lnTo>
                <a:lnTo>
                  <a:pt x="513588" y="169163"/>
                </a:lnTo>
                <a:lnTo>
                  <a:pt x="505275" y="161544"/>
                </a:lnTo>
                <a:close/>
              </a:path>
              <a:path w="638810" h="382905">
                <a:moveTo>
                  <a:pt x="0" y="0"/>
                </a:moveTo>
                <a:lnTo>
                  <a:pt x="0" y="12192"/>
                </a:lnTo>
                <a:lnTo>
                  <a:pt x="65531" y="13716"/>
                </a:lnTo>
                <a:lnTo>
                  <a:pt x="128015" y="19811"/>
                </a:lnTo>
                <a:lnTo>
                  <a:pt x="188975" y="30479"/>
                </a:lnTo>
                <a:lnTo>
                  <a:pt x="187451" y="30479"/>
                </a:lnTo>
                <a:lnTo>
                  <a:pt x="246887" y="44196"/>
                </a:lnTo>
                <a:lnTo>
                  <a:pt x="301751" y="62483"/>
                </a:lnTo>
                <a:lnTo>
                  <a:pt x="353567" y="82296"/>
                </a:lnTo>
                <a:lnTo>
                  <a:pt x="403860" y="106679"/>
                </a:lnTo>
                <a:lnTo>
                  <a:pt x="402336" y="106679"/>
                </a:lnTo>
                <a:lnTo>
                  <a:pt x="446531" y="134111"/>
                </a:lnTo>
                <a:lnTo>
                  <a:pt x="487679" y="163068"/>
                </a:lnTo>
                <a:lnTo>
                  <a:pt x="487679" y="161544"/>
                </a:lnTo>
                <a:lnTo>
                  <a:pt x="505275" y="161544"/>
                </a:lnTo>
                <a:lnTo>
                  <a:pt x="495300" y="152400"/>
                </a:lnTo>
                <a:lnTo>
                  <a:pt x="454151" y="123444"/>
                </a:lnTo>
                <a:lnTo>
                  <a:pt x="452627" y="123444"/>
                </a:lnTo>
                <a:lnTo>
                  <a:pt x="408431" y="96011"/>
                </a:lnTo>
                <a:lnTo>
                  <a:pt x="358139" y="71627"/>
                </a:lnTo>
                <a:lnTo>
                  <a:pt x="306324" y="51816"/>
                </a:lnTo>
                <a:lnTo>
                  <a:pt x="306324" y="50292"/>
                </a:lnTo>
                <a:lnTo>
                  <a:pt x="251460" y="32003"/>
                </a:lnTo>
                <a:lnTo>
                  <a:pt x="249936" y="32003"/>
                </a:lnTo>
                <a:lnTo>
                  <a:pt x="190500" y="18287"/>
                </a:lnTo>
                <a:lnTo>
                  <a:pt x="129539" y="7620"/>
                </a:lnTo>
                <a:lnTo>
                  <a:pt x="67055" y="1524"/>
                </a:lnTo>
                <a:lnTo>
                  <a:pt x="65531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803379" y="2968739"/>
            <a:ext cx="15240" cy="21590"/>
          </a:xfrm>
          <a:custGeom>
            <a:avLst/>
            <a:gdLst/>
            <a:ahLst/>
            <a:cxnLst/>
            <a:rect l="l" t="t" r="r" b="b"/>
            <a:pathLst>
              <a:path w="15239" h="21589">
                <a:moveTo>
                  <a:pt x="12191" y="0"/>
                </a:moveTo>
                <a:lnTo>
                  <a:pt x="0" y="1524"/>
                </a:lnTo>
                <a:lnTo>
                  <a:pt x="3048" y="21335"/>
                </a:lnTo>
                <a:lnTo>
                  <a:pt x="3048" y="19811"/>
                </a:lnTo>
                <a:lnTo>
                  <a:pt x="15239" y="19811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806427" y="2987916"/>
            <a:ext cx="12700" cy="30480"/>
          </a:xfrm>
          <a:custGeom>
            <a:avLst/>
            <a:gdLst/>
            <a:ahLst/>
            <a:cxnLst/>
            <a:rect l="l" t="t" r="r" b="b"/>
            <a:pathLst>
              <a:path w="12700" h="30480">
                <a:moveTo>
                  <a:pt x="0" y="30226"/>
                </a:moveTo>
                <a:lnTo>
                  <a:pt x="12191" y="30226"/>
                </a:lnTo>
                <a:lnTo>
                  <a:pt x="12191" y="0"/>
                </a:lnTo>
                <a:lnTo>
                  <a:pt x="0" y="0"/>
                </a:lnTo>
                <a:lnTo>
                  <a:pt x="0" y="302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806427" y="3004680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19">
                <a:moveTo>
                  <a:pt x="0" y="7365"/>
                </a:moveTo>
                <a:lnTo>
                  <a:pt x="12191" y="7365"/>
                </a:lnTo>
                <a:lnTo>
                  <a:pt x="12191" y="0"/>
                </a:lnTo>
                <a:lnTo>
                  <a:pt x="0" y="0"/>
                </a:lnTo>
                <a:lnTo>
                  <a:pt x="0" y="73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44071" y="3011411"/>
            <a:ext cx="574675" cy="318770"/>
          </a:xfrm>
          <a:custGeom>
            <a:avLst/>
            <a:gdLst/>
            <a:ahLst/>
            <a:cxnLst/>
            <a:rect l="l" t="t" r="r" b="b"/>
            <a:pathLst>
              <a:path w="574675" h="318770">
                <a:moveTo>
                  <a:pt x="307848" y="240791"/>
                </a:moveTo>
                <a:lnTo>
                  <a:pt x="252984" y="259079"/>
                </a:lnTo>
                <a:lnTo>
                  <a:pt x="193548" y="274320"/>
                </a:lnTo>
                <a:lnTo>
                  <a:pt x="131063" y="288035"/>
                </a:lnTo>
                <a:lnTo>
                  <a:pt x="132587" y="288035"/>
                </a:lnTo>
                <a:lnTo>
                  <a:pt x="67056" y="298703"/>
                </a:lnTo>
                <a:lnTo>
                  <a:pt x="0" y="306324"/>
                </a:lnTo>
                <a:lnTo>
                  <a:pt x="1524" y="318515"/>
                </a:lnTo>
                <a:lnTo>
                  <a:pt x="68580" y="310896"/>
                </a:lnTo>
                <a:lnTo>
                  <a:pt x="134112" y="300227"/>
                </a:lnTo>
                <a:lnTo>
                  <a:pt x="196596" y="286511"/>
                </a:lnTo>
                <a:lnTo>
                  <a:pt x="256032" y="271272"/>
                </a:lnTo>
                <a:lnTo>
                  <a:pt x="257556" y="271272"/>
                </a:lnTo>
                <a:lnTo>
                  <a:pt x="312420" y="252983"/>
                </a:lnTo>
                <a:lnTo>
                  <a:pt x="337566" y="242315"/>
                </a:lnTo>
                <a:lnTo>
                  <a:pt x="307848" y="242315"/>
                </a:lnTo>
                <a:lnTo>
                  <a:pt x="307848" y="240791"/>
                </a:lnTo>
                <a:close/>
              </a:path>
              <a:path w="574675" h="318770">
                <a:moveTo>
                  <a:pt x="494497" y="134833"/>
                </a:moveTo>
                <a:lnTo>
                  <a:pt x="480060" y="147827"/>
                </a:lnTo>
                <a:lnTo>
                  <a:pt x="443484" y="173735"/>
                </a:lnTo>
                <a:lnTo>
                  <a:pt x="402336" y="198120"/>
                </a:lnTo>
                <a:lnTo>
                  <a:pt x="356616" y="220979"/>
                </a:lnTo>
                <a:lnTo>
                  <a:pt x="358140" y="220979"/>
                </a:lnTo>
                <a:lnTo>
                  <a:pt x="307848" y="242315"/>
                </a:lnTo>
                <a:lnTo>
                  <a:pt x="337566" y="242315"/>
                </a:lnTo>
                <a:lnTo>
                  <a:pt x="362712" y="231648"/>
                </a:lnTo>
                <a:lnTo>
                  <a:pt x="408432" y="208787"/>
                </a:lnTo>
                <a:lnTo>
                  <a:pt x="449580" y="184403"/>
                </a:lnTo>
                <a:lnTo>
                  <a:pt x="451104" y="184403"/>
                </a:lnTo>
                <a:lnTo>
                  <a:pt x="487680" y="158496"/>
                </a:lnTo>
                <a:lnTo>
                  <a:pt x="487680" y="156972"/>
                </a:lnTo>
                <a:lnTo>
                  <a:pt x="502920" y="143255"/>
                </a:lnTo>
                <a:lnTo>
                  <a:pt x="509777" y="135635"/>
                </a:lnTo>
                <a:lnTo>
                  <a:pt x="493775" y="135635"/>
                </a:lnTo>
                <a:lnTo>
                  <a:pt x="494497" y="134833"/>
                </a:lnTo>
                <a:close/>
              </a:path>
              <a:path w="574675" h="318770">
                <a:moveTo>
                  <a:pt x="495300" y="134111"/>
                </a:moveTo>
                <a:lnTo>
                  <a:pt x="494497" y="134833"/>
                </a:lnTo>
                <a:lnTo>
                  <a:pt x="493775" y="135635"/>
                </a:lnTo>
                <a:lnTo>
                  <a:pt x="495300" y="134111"/>
                </a:lnTo>
                <a:close/>
              </a:path>
              <a:path w="574675" h="318770">
                <a:moveTo>
                  <a:pt x="511149" y="134111"/>
                </a:moveTo>
                <a:lnTo>
                  <a:pt x="495300" y="134111"/>
                </a:lnTo>
                <a:lnTo>
                  <a:pt x="493775" y="135635"/>
                </a:lnTo>
                <a:lnTo>
                  <a:pt x="509777" y="135635"/>
                </a:lnTo>
                <a:lnTo>
                  <a:pt x="511149" y="134111"/>
                </a:lnTo>
                <a:close/>
              </a:path>
              <a:path w="574675" h="318770">
                <a:moveTo>
                  <a:pt x="521208" y="105155"/>
                </a:moveTo>
                <a:lnTo>
                  <a:pt x="507492" y="118872"/>
                </a:lnTo>
                <a:lnTo>
                  <a:pt x="507492" y="120396"/>
                </a:lnTo>
                <a:lnTo>
                  <a:pt x="494497" y="134833"/>
                </a:lnTo>
                <a:lnTo>
                  <a:pt x="495300" y="134111"/>
                </a:lnTo>
                <a:lnTo>
                  <a:pt x="511149" y="134111"/>
                </a:lnTo>
                <a:lnTo>
                  <a:pt x="516636" y="128015"/>
                </a:lnTo>
                <a:lnTo>
                  <a:pt x="530351" y="114300"/>
                </a:lnTo>
                <a:lnTo>
                  <a:pt x="531876" y="114300"/>
                </a:lnTo>
                <a:lnTo>
                  <a:pt x="537210" y="106679"/>
                </a:lnTo>
                <a:lnTo>
                  <a:pt x="521208" y="106679"/>
                </a:lnTo>
                <a:lnTo>
                  <a:pt x="521208" y="105155"/>
                </a:lnTo>
                <a:close/>
              </a:path>
              <a:path w="574675" h="318770">
                <a:moveTo>
                  <a:pt x="550163" y="60959"/>
                </a:moveTo>
                <a:lnTo>
                  <a:pt x="531876" y="91439"/>
                </a:lnTo>
                <a:lnTo>
                  <a:pt x="521208" y="106679"/>
                </a:lnTo>
                <a:lnTo>
                  <a:pt x="537210" y="106679"/>
                </a:lnTo>
                <a:lnTo>
                  <a:pt x="542544" y="99059"/>
                </a:lnTo>
                <a:lnTo>
                  <a:pt x="542544" y="97535"/>
                </a:lnTo>
                <a:lnTo>
                  <a:pt x="560832" y="67055"/>
                </a:lnTo>
                <a:lnTo>
                  <a:pt x="562660" y="62483"/>
                </a:lnTo>
                <a:lnTo>
                  <a:pt x="550163" y="62483"/>
                </a:lnTo>
                <a:lnTo>
                  <a:pt x="550163" y="60959"/>
                </a:lnTo>
                <a:close/>
              </a:path>
              <a:path w="574675" h="318770">
                <a:moveTo>
                  <a:pt x="559308" y="30479"/>
                </a:moveTo>
                <a:lnTo>
                  <a:pt x="554736" y="47244"/>
                </a:lnTo>
                <a:lnTo>
                  <a:pt x="556260" y="47244"/>
                </a:lnTo>
                <a:lnTo>
                  <a:pt x="550163" y="62483"/>
                </a:lnTo>
                <a:lnTo>
                  <a:pt x="562660" y="62483"/>
                </a:lnTo>
                <a:lnTo>
                  <a:pt x="566928" y="51815"/>
                </a:lnTo>
                <a:lnTo>
                  <a:pt x="566928" y="50291"/>
                </a:lnTo>
                <a:lnTo>
                  <a:pt x="571500" y="33527"/>
                </a:lnTo>
                <a:lnTo>
                  <a:pt x="571777" y="32003"/>
                </a:lnTo>
                <a:lnTo>
                  <a:pt x="559308" y="32003"/>
                </a:lnTo>
                <a:lnTo>
                  <a:pt x="559308" y="30479"/>
                </a:lnTo>
                <a:close/>
              </a:path>
              <a:path w="574675" h="318770">
                <a:moveTo>
                  <a:pt x="574548" y="0"/>
                </a:moveTo>
                <a:lnTo>
                  <a:pt x="562356" y="0"/>
                </a:lnTo>
                <a:lnTo>
                  <a:pt x="562356" y="15239"/>
                </a:lnTo>
                <a:lnTo>
                  <a:pt x="559308" y="32003"/>
                </a:lnTo>
                <a:lnTo>
                  <a:pt x="571777" y="32003"/>
                </a:lnTo>
                <a:lnTo>
                  <a:pt x="574548" y="16763"/>
                </a:lnTo>
                <a:lnTo>
                  <a:pt x="574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2443" y="3317735"/>
            <a:ext cx="73660" cy="17145"/>
          </a:xfrm>
          <a:custGeom>
            <a:avLst/>
            <a:gdLst/>
            <a:ahLst/>
            <a:cxnLst/>
            <a:rect l="l" t="t" r="r" b="b"/>
            <a:pathLst>
              <a:path w="73660" h="17145">
                <a:moveTo>
                  <a:pt x="71627" y="0"/>
                </a:moveTo>
                <a:lnTo>
                  <a:pt x="0" y="4572"/>
                </a:lnTo>
                <a:lnTo>
                  <a:pt x="0" y="16763"/>
                </a:lnTo>
                <a:lnTo>
                  <a:pt x="1524" y="16763"/>
                </a:lnTo>
                <a:lnTo>
                  <a:pt x="73151" y="12191"/>
                </a:lnTo>
                <a:lnTo>
                  <a:pt x="716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99291" y="3322307"/>
            <a:ext cx="73660" cy="15240"/>
          </a:xfrm>
          <a:custGeom>
            <a:avLst/>
            <a:gdLst/>
            <a:ahLst/>
            <a:cxnLst/>
            <a:rect l="l" t="t" r="r" b="b"/>
            <a:pathLst>
              <a:path w="73660" h="15239">
                <a:moveTo>
                  <a:pt x="73151" y="0"/>
                </a:moveTo>
                <a:lnTo>
                  <a:pt x="0" y="3048"/>
                </a:lnTo>
                <a:lnTo>
                  <a:pt x="0" y="15239"/>
                </a:lnTo>
                <a:lnTo>
                  <a:pt x="73151" y="12191"/>
                </a:lnTo>
                <a:lnTo>
                  <a:pt x="731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5" name="object 4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146</a:t>
            </a:r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1642224" y="3559416"/>
          <a:ext cx="2889503" cy="800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203"/>
                <a:gridCol w="182880"/>
                <a:gridCol w="2217420"/>
              </a:tblGrid>
              <a:tr h="403098">
                <a:tc>
                  <a:txBody>
                    <a:bodyPr/>
                    <a:lstStyle/>
                    <a:p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6">
                      <a:solidFill>
                        <a:srgbClr val="000000"/>
                      </a:solidFill>
                      <a:prstDash val="solid"/>
                    </a:lnR>
                    <a:lnB w="2413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2413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41350" marR="763905" indent="-98425" algn="ctr">
                        <a:lnSpc>
                          <a:spcPts val="140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Fin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te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242570" algn="ctr">
                        <a:lnSpc>
                          <a:spcPts val="1405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r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700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6">
                      <a:solidFill>
                        <a:srgbClr val="000000"/>
                      </a:solidFill>
                      <a:prstDash val="solid"/>
                    </a:lnR>
                    <a:lnT w="2413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24130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9090" cy="2950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Finally,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endParaRPr sz="2600">
              <a:latin typeface="Lucida Sans"/>
              <a:cs typeface="Lucida Sans"/>
            </a:endParaRPr>
          </a:p>
          <a:p>
            <a:pPr marL="12700" marR="5080" indent="-635">
              <a:lnSpc>
                <a:spcPct val="90500"/>
              </a:lnSpc>
              <a:spcBef>
                <a:spcPts val="665"/>
              </a:spcBef>
            </a:pPr>
            <a:r>
              <a:rPr sz="2600" spc="-25" dirty="0">
                <a:latin typeface="Arial"/>
                <a:cs typeface="Arial"/>
              </a:rPr>
              <a:t>A</a:t>
            </a:r>
            <a:r>
              <a:rPr sz="3075" spc="15" baseline="28455" dirty="0">
                <a:latin typeface="Lucida Sans"/>
                <a:cs typeface="Lucida Sans"/>
              </a:rPr>
              <a:t>*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accepted.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Alternatively,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10" dirty="0">
                <a:latin typeface="Lucida Sans"/>
                <a:cs typeface="Lucida Sans"/>
              </a:rPr>
              <a:t> follo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path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through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FA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A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zero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belong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114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matched.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38431" y="5932919"/>
            <a:ext cx="100965" cy="190500"/>
          </a:xfrm>
          <a:custGeom>
            <a:avLst/>
            <a:gdLst/>
            <a:ahLst/>
            <a:cxnLst/>
            <a:rect l="l" t="t" r="r" b="b"/>
            <a:pathLst>
              <a:path w="100964" h="190500">
                <a:moveTo>
                  <a:pt x="96012" y="22860"/>
                </a:moveTo>
                <a:lnTo>
                  <a:pt x="96012" y="25908"/>
                </a:lnTo>
                <a:lnTo>
                  <a:pt x="84473" y="45720"/>
                </a:lnTo>
                <a:lnTo>
                  <a:pt x="88391" y="182880"/>
                </a:lnTo>
                <a:lnTo>
                  <a:pt x="92963" y="188975"/>
                </a:lnTo>
                <a:lnTo>
                  <a:pt x="100584" y="190500"/>
                </a:lnTo>
                <a:lnTo>
                  <a:pt x="100584" y="182880"/>
                </a:lnTo>
                <a:lnTo>
                  <a:pt x="96012" y="22860"/>
                </a:lnTo>
                <a:close/>
              </a:path>
              <a:path w="100964" h="190500">
                <a:moveTo>
                  <a:pt x="19307" y="157607"/>
                </a:moveTo>
                <a:lnTo>
                  <a:pt x="15239" y="164592"/>
                </a:lnTo>
                <a:lnTo>
                  <a:pt x="0" y="164592"/>
                </a:lnTo>
                <a:lnTo>
                  <a:pt x="7620" y="167639"/>
                </a:lnTo>
                <a:lnTo>
                  <a:pt x="50291" y="178308"/>
                </a:lnTo>
                <a:lnTo>
                  <a:pt x="53339" y="166115"/>
                </a:lnTo>
                <a:lnTo>
                  <a:pt x="47244" y="164592"/>
                </a:lnTo>
                <a:lnTo>
                  <a:pt x="15239" y="164592"/>
                </a:lnTo>
                <a:lnTo>
                  <a:pt x="3048" y="158496"/>
                </a:lnTo>
                <a:lnTo>
                  <a:pt x="22860" y="158496"/>
                </a:lnTo>
                <a:lnTo>
                  <a:pt x="19307" y="157607"/>
                </a:lnTo>
                <a:close/>
              </a:path>
              <a:path w="100964" h="190500">
                <a:moveTo>
                  <a:pt x="10668" y="155448"/>
                </a:moveTo>
                <a:lnTo>
                  <a:pt x="3048" y="158496"/>
                </a:lnTo>
                <a:lnTo>
                  <a:pt x="15239" y="164592"/>
                </a:lnTo>
                <a:lnTo>
                  <a:pt x="19307" y="157607"/>
                </a:lnTo>
                <a:lnTo>
                  <a:pt x="10668" y="155448"/>
                </a:lnTo>
                <a:close/>
              </a:path>
              <a:path w="100964" h="190500">
                <a:moveTo>
                  <a:pt x="96012" y="0"/>
                </a:moveTo>
                <a:lnTo>
                  <a:pt x="83820" y="19812"/>
                </a:lnTo>
                <a:lnTo>
                  <a:pt x="3048" y="158496"/>
                </a:lnTo>
                <a:lnTo>
                  <a:pt x="10668" y="155448"/>
                </a:lnTo>
                <a:lnTo>
                  <a:pt x="20565" y="155448"/>
                </a:lnTo>
                <a:lnTo>
                  <a:pt x="84473" y="45720"/>
                </a:lnTo>
                <a:lnTo>
                  <a:pt x="83820" y="22860"/>
                </a:lnTo>
                <a:lnTo>
                  <a:pt x="96012" y="22860"/>
                </a:lnTo>
                <a:lnTo>
                  <a:pt x="96012" y="0"/>
                </a:lnTo>
                <a:close/>
              </a:path>
              <a:path w="100964" h="190500">
                <a:moveTo>
                  <a:pt x="20565" y="155448"/>
                </a:moveTo>
                <a:lnTo>
                  <a:pt x="10668" y="155448"/>
                </a:lnTo>
                <a:lnTo>
                  <a:pt x="19307" y="157607"/>
                </a:lnTo>
                <a:lnTo>
                  <a:pt x="20565" y="155448"/>
                </a:lnTo>
                <a:close/>
              </a:path>
              <a:path w="100964" h="190500">
                <a:moveTo>
                  <a:pt x="96012" y="22860"/>
                </a:moveTo>
                <a:lnTo>
                  <a:pt x="83820" y="22860"/>
                </a:lnTo>
                <a:lnTo>
                  <a:pt x="84473" y="45720"/>
                </a:lnTo>
                <a:lnTo>
                  <a:pt x="96012" y="25908"/>
                </a:lnTo>
                <a:lnTo>
                  <a:pt x="96012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88723" y="6099035"/>
            <a:ext cx="45720" cy="22860"/>
          </a:xfrm>
          <a:custGeom>
            <a:avLst/>
            <a:gdLst/>
            <a:ahLst/>
            <a:cxnLst/>
            <a:rect l="l" t="t" r="r" b="b"/>
            <a:pathLst>
              <a:path w="45720" h="22860">
                <a:moveTo>
                  <a:pt x="3048" y="0"/>
                </a:moveTo>
                <a:lnTo>
                  <a:pt x="0" y="12192"/>
                </a:lnTo>
                <a:lnTo>
                  <a:pt x="42672" y="22860"/>
                </a:lnTo>
                <a:lnTo>
                  <a:pt x="45720" y="10668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47575" y="5955779"/>
            <a:ext cx="85725" cy="160020"/>
          </a:xfrm>
          <a:custGeom>
            <a:avLst/>
            <a:gdLst/>
            <a:ahLst/>
            <a:cxnLst/>
            <a:rect l="l" t="t" r="r" b="b"/>
            <a:pathLst>
              <a:path w="85725" h="160020">
                <a:moveTo>
                  <a:pt x="80771" y="0"/>
                </a:moveTo>
                <a:lnTo>
                  <a:pt x="0" y="138684"/>
                </a:lnTo>
                <a:lnTo>
                  <a:pt x="85343" y="160020"/>
                </a:lnTo>
                <a:lnTo>
                  <a:pt x="807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82627" y="6103607"/>
            <a:ext cx="13970" cy="9525"/>
          </a:xfrm>
          <a:custGeom>
            <a:avLst/>
            <a:gdLst/>
            <a:ahLst/>
            <a:cxnLst/>
            <a:rect l="l" t="t" r="r" b="b"/>
            <a:pathLst>
              <a:path w="13970" h="9525">
                <a:moveTo>
                  <a:pt x="1524" y="0"/>
                </a:moveTo>
                <a:lnTo>
                  <a:pt x="0" y="6096"/>
                </a:lnTo>
                <a:lnTo>
                  <a:pt x="12191" y="9144"/>
                </a:lnTo>
                <a:lnTo>
                  <a:pt x="13715" y="3048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59111" y="6109703"/>
            <a:ext cx="2235835" cy="757555"/>
          </a:xfrm>
          <a:custGeom>
            <a:avLst/>
            <a:gdLst/>
            <a:ahLst/>
            <a:cxnLst/>
            <a:rect l="l" t="t" r="r" b="b"/>
            <a:pathLst>
              <a:path w="2235835" h="757554">
                <a:moveTo>
                  <a:pt x="1572767" y="496824"/>
                </a:moveTo>
                <a:lnTo>
                  <a:pt x="1495043" y="522731"/>
                </a:lnTo>
                <a:lnTo>
                  <a:pt x="1412747" y="547115"/>
                </a:lnTo>
                <a:lnTo>
                  <a:pt x="1327403" y="571500"/>
                </a:lnTo>
                <a:lnTo>
                  <a:pt x="1147571" y="614172"/>
                </a:lnTo>
                <a:lnTo>
                  <a:pt x="1053083" y="633984"/>
                </a:lnTo>
                <a:lnTo>
                  <a:pt x="1054607" y="633984"/>
                </a:lnTo>
                <a:lnTo>
                  <a:pt x="958595" y="652272"/>
                </a:lnTo>
                <a:lnTo>
                  <a:pt x="859535" y="669036"/>
                </a:lnTo>
                <a:lnTo>
                  <a:pt x="655319" y="696467"/>
                </a:lnTo>
                <a:lnTo>
                  <a:pt x="550163" y="708659"/>
                </a:lnTo>
                <a:lnTo>
                  <a:pt x="441959" y="719327"/>
                </a:lnTo>
                <a:lnTo>
                  <a:pt x="333755" y="728471"/>
                </a:lnTo>
                <a:lnTo>
                  <a:pt x="224027" y="736091"/>
                </a:lnTo>
                <a:lnTo>
                  <a:pt x="0" y="745235"/>
                </a:lnTo>
                <a:lnTo>
                  <a:pt x="0" y="757427"/>
                </a:lnTo>
                <a:lnTo>
                  <a:pt x="224027" y="748283"/>
                </a:lnTo>
                <a:lnTo>
                  <a:pt x="225551" y="748283"/>
                </a:lnTo>
                <a:lnTo>
                  <a:pt x="335279" y="740663"/>
                </a:lnTo>
                <a:lnTo>
                  <a:pt x="443483" y="731519"/>
                </a:lnTo>
                <a:lnTo>
                  <a:pt x="551688" y="720851"/>
                </a:lnTo>
                <a:lnTo>
                  <a:pt x="656843" y="708659"/>
                </a:lnTo>
                <a:lnTo>
                  <a:pt x="861059" y="681227"/>
                </a:lnTo>
                <a:lnTo>
                  <a:pt x="960119" y="664463"/>
                </a:lnTo>
                <a:lnTo>
                  <a:pt x="1056131" y="646176"/>
                </a:lnTo>
                <a:lnTo>
                  <a:pt x="1150619" y="626363"/>
                </a:lnTo>
                <a:lnTo>
                  <a:pt x="1330452" y="583691"/>
                </a:lnTo>
                <a:lnTo>
                  <a:pt x="1415795" y="559308"/>
                </a:lnTo>
                <a:lnTo>
                  <a:pt x="1498091" y="534924"/>
                </a:lnTo>
                <a:lnTo>
                  <a:pt x="1499615" y="534924"/>
                </a:lnTo>
                <a:lnTo>
                  <a:pt x="1577339" y="509015"/>
                </a:lnTo>
                <a:lnTo>
                  <a:pt x="1605413" y="498348"/>
                </a:lnTo>
                <a:lnTo>
                  <a:pt x="1572767" y="498348"/>
                </a:lnTo>
                <a:lnTo>
                  <a:pt x="1572767" y="496824"/>
                </a:lnTo>
                <a:close/>
              </a:path>
              <a:path w="2235835" h="757554">
                <a:moveTo>
                  <a:pt x="2117656" y="202691"/>
                </a:moveTo>
                <a:lnTo>
                  <a:pt x="2101595" y="202691"/>
                </a:lnTo>
                <a:lnTo>
                  <a:pt x="2100071" y="204215"/>
                </a:lnTo>
                <a:lnTo>
                  <a:pt x="2060447" y="240791"/>
                </a:lnTo>
                <a:lnTo>
                  <a:pt x="2014727" y="277367"/>
                </a:lnTo>
                <a:lnTo>
                  <a:pt x="1964435" y="312419"/>
                </a:lnTo>
                <a:lnTo>
                  <a:pt x="1909571" y="345948"/>
                </a:lnTo>
                <a:lnTo>
                  <a:pt x="1850135" y="379475"/>
                </a:lnTo>
                <a:lnTo>
                  <a:pt x="1786127" y="411479"/>
                </a:lnTo>
                <a:lnTo>
                  <a:pt x="1787652" y="411479"/>
                </a:lnTo>
                <a:lnTo>
                  <a:pt x="1648967" y="469391"/>
                </a:lnTo>
                <a:lnTo>
                  <a:pt x="1572767" y="498348"/>
                </a:lnTo>
                <a:lnTo>
                  <a:pt x="1605413" y="498348"/>
                </a:lnTo>
                <a:lnTo>
                  <a:pt x="1653539" y="480060"/>
                </a:lnTo>
                <a:lnTo>
                  <a:pt x="1792223" y="422148"/>
                </a:lnTo>
                <a:lnTo>
                  <a:pt x="1856231" y="390143"/>
                </a:lnTo>
                <a:lnTo>
                  <a:pt x="1915667" y="356615"/>
                </a:lnTo>
                <a:lnTo>
                  <a:pt x="1970531" y="323088"/>
                </a:lnTo>
                <a:lnTo>
                  <a:pt x="1972055" y="323088"/>
                </a:lnTo>
                <a:lnTo>
                  <a:pt x="2022347" y="288036"/>
                </a:lnTo>
                <a:lnTo>
                  <a:pt x="2022347" y="286512"/>
                </a:lnTo>
                <a:lnTo>
                  <a:pt x="2068067" y="249936"/>
                </a:lnTo>
                <a:lnTo>
                  <a:pt x="2109216" y="211836"/>
                </a:lnTo>
                <a:lnTo>
                  <a:pt x="2117656" y="202691"/>
                </a:lnTo>
                <a:close/>
              </a:path>
              <a:path w="2235835" h="757554">
                <a:moveTo>
                  <a:pt x="2100789" y="203439"/>
                </a:moveTo>
                <a:lnTo>
                  <a:pt x="2099950" y="204215"/>
                </a:lnTo>
                <a:lnTo>
                  <a:pt x="2100789" y="203439"/>
                </a:lnTo>
                <a:close/>
              </a:path>
              <a:path w="2235835" h="757554">
                <a:moveTo>
                  <a:pt x="2101595" y="202691"/>
                </a:moveTo>
                <a:lnTo>
                  <a:pt x="2100789" y="203439"/>
                </a:lnTo>
                <a:lnTo>
                  <a:pt x="2100071" y="204215"/>
                </a:lnTo>
                <a:lnTo>
                  <a:pt x="2101595" y="202691"/>
                </a:lnTo>
                <a:close/>
              </a:path>
              <a:path w="2235835" h="757554">
                <a:moveTo>
                  <a:pt x="2202179" y="62484"/>
                </a:moveTo>
                <a:lnTo>
                  <a:pt x="2179319" y="105155"/>
                </a:lnTo>
                <a:lnTo>
                  <a:pt x="2151888" y="144779"/>
                </a:lnTo>
                <a:lnTo>
                  <a:pt x="2118359" y="184403"/>
                </a:lnTo>
                <a:lnTo>
                  <a:pt x="2100789" y="203439"/>
                </a:lnTo>
                <a:lnTo>
                  <a:pt x="2101595" y="202691"/>
                </a:lnTo>
                <a:lnTo>
                  <a:pt x="2117656" y="202691"/>
                </a:lnTo>
                <a:lnTo>
                  <a:pt x="2127504" y="192024"/>
                </a:lnTo>
                <a:lnTo>
                  <a:pt x="2161031" y="152400"/>
                </a:lnTo>
                <a:lnTo>
                  <a:pt x="2162555" y="152400"/>
                </a:lnTo>
                <a:lnTo>
                  <a:pt x="2189988" y="112775"/>
                </a:lnTo>
                <a:lnTo>
                  <a:pt x="2189988" y="111251"/>
                </a:lnTo>
                <a:lnTo>
                  <a:pt x="2202179" y="89915"/>
                </a:lnTo>
                <a:lnTo>
                  <a:pt x="2212847" y="68579"/>
                </a:lnTo>
                <a:lnTo>
                  <a:pt x="2214807" y="64008"/>
                </a:lnTo>
                <a:lnTo>
                  <a:pt x="2202179" y="64008"/>
                </a:lnTo>
                <a:lnTo>
                  <a:pt x="2202179" y="62484"/>
                </a:lnTo>
                <a:close/>
              </a:path>
              <a:path w="2235835" h="757554">
                <a:moveTo>
                  <a:pt x="2223516" y="0"/>
                </a:moveTo>
                <a:lnTo>
                  <a:pt x="2217419" y="21336"/>
                </a:lnTo>
                <a:lnTo>
                  <a:pt x="2209800" y="42672"/>
                </a:lnTo>
                <a:lnTo>
                  <a:pt x="2211323" y="42672"/>
                </a:lnTo>
                <a:lnTo>
                  <a:pt x="2202179" y="64008"/>
                </a:lnTo>
                <a:lnTo>
                  <a:pt x="2214807" y="64008"/>
                </a:lnTo>
                <a:lnTo>
                  <a:pt x="2221991" y="47243"/>
                </a:lnTo>
                <a:lnTo>
                  <a:pt x="2229611" y="25908"/>
                </a:lnTo>
                <a:lnTo>
                  <a:pt x="2229611" y="24384"/>
                </a:lnTo>
                <a:lnTo>
                  <a:pt x="2235707" y="3048"/>
                </a:lnTo>
                <a:lnTo>
                  <a:pt x="22235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46335" y="6854938"/>
            <a:ext cx="113030" cy="15240"/>
          </a:xfrm>
          <a:custGeom>
            <a:avLst/>
            <a:gdLst/>
            <a:ahLst/>
            <a:cxnLst/>
            <a:rect l="l" t="t" r="r" b="b"/>
            <a:pathLst>
              <a:path w="113029" h="15240">
                <a:moveTo>
                  <a:pt x="112776" y="0"/>
                </a:moveTo>
                <a:lnTo>
                  <a:pt x="0" y="3047"/>
                </a:lnTo>
                <a:lnTo>
                  <a:pt x="0" y="15239"/>
                </a:lnTo>
                <a:lnTo>
                  <a:pt x="112776" y="12191"/>
                </a:lnTo>
                <a:lnTo>
                  <a:pt x="1127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27463" y="6864083"/>
            <a:ext cx="119380" cy="0"/>
          </a:xfrm>
          <a:custGeom>
            <a:avLst/>
            <a:gdLst/>
            <a:ahLst/>
            <a:cxnLst/>
            <a:rect l="l" t="t" r="r" b="b"/>
            <a:pathLst>
              <a:path w="119379">
                <a:moveTo>
                  <a:pt x="0" y="0"/>
                </a:moveTo>
                <a:lnTo>
                  <a:pt x="11887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56163" y="4736579"/>
            <a:ext cx="12700" cy="0"/>
          </a:xfrm>
          <a:custGeom>
            <a:avLst/>
            <a:gdLst/>
            <a:ahLst/>
            <a:cxnLst/>
            <a:rect l="l" t="t" r="r" b="b"/>
            <a:pathLst>
              <a:path w="12700">
                <a:moveTo>
                  <a:pt x="0" y="0"/>
                </a:moveTo>
                <a:lnTo>
                  <a:pt x="1219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62259" y="4730483"/>
            <a:ext cx="1495425" cy="777240"/>
          </a:xfrm>
          <a:custGeom>
            <a:avLst/>
            <a:gdLst/>
            <a:ahLst/>
            <a:cxnLst/>
            <a:rect l="l" t="t" r="r" b="b"/>
            <a:pathLst>
              <a:path w="1495425" h="777239">
                <a:moveTo>
                  <a:pt x="1459992" y="691896"/>
                </a:moveTo>
                <a:lnTo>
                  <a:pt x="1473708" y="734568"/>
                </a:lnTo>
                <a:lnTo>
                  <a:pt x="1482852" y="777239"/>
                </a:lnTo>
                <a:lnTo>
                  <a:pt x="1495044" y="775716"/>
                </a:lnTo>
                <a:lnTo>
                  <a:pt x="1495044" y="774192"/>
                </a:lnTo>
                <a:lnTo>
                  <a:pt x="1485900" y="731520"/>
                </a:lnTo>
                <a:lnTo>
                  <a:pt x="1473653" y="693420"/>
                </a:lnTo>
                <a:lnTo>
                  <a:pt x="1461516" y="693420"/>
                </a:lnTo>
                <a:lnTo>
                  <a:pt x="1459992" y="691896"/>
                </a:lnTo>
                <a:close/>
              </a:path>
              <a:path w="1495425" h="777239">
                <a:moveTo>
                  <a:pt x="1389301" y="531876"/>
                </a:moveTo>
                <a:lnTo>
                  <a:pt x="1374648" y="531876"/>
                </a:lnTo>
                <a:lnTo>
                  <a:pt x="1400556" y="571500"/>
                </a:lnTo>
                <a:lnTo>
                  <a:pt x="1424940" y="611124"/>
                </a:lnTo>
                <a:lnTo>
                  <a:pt x="1444752" y="652272"/>
                </a:lnTo>
                <a:lnTo>
                  <a:pt x="1461516" y="693420"/>
                </a:lnTo>
                <a:lnTo>
                  <a:pt x="1473653" y="693420"/>
                </a:lnTo>
                <a:lnTo>
                  <a:pt x="1472184" y="688848"/>
                </a:lnTo>
                <a:lnTo>
                  <a:pt x="1455420" y="647700"/>
                </a:lnTo>
                <a:lnTo>
                  <a:pt x="1435608" y="606551"/>
                </a:lnTo>
                <a:lnTo>
                  <a:pt x="1435608" y="605028"/>
                </a:lnTo>
                <a:lnTo>
                  <a:pt x="1411224" y="565404"/>
                </a:lnTo>
                <a:lnTo>
                  <a:pt x="1389301" y="531876"/>
                </a:lnTo>
                <a:close/>
              </a:path>
              <a:path w="1495425" h="777239">
                <a:moveTo>
                  <a:pt x="1172391" y="323088"/>
                </a:moveTo>
                <a:lnTo>
                  <a:pt x="1152144" y="323088"/>
                </a:lnTo>
                <a:lnTo>
                  <a:pt x="1196340" y="355092"/>
                </a:lnTo>
                <a:lnTo>
                  <a:pt x="1237488" y="388620"/>
                </a:lnTo>
                <a:lnTo>
                  <a:pt x="1277112" y="423672"/>
                </a:lnTo>
                <a:lnTo>
                  <a:pt x="1275588" y="423672"/>
                </a:lnTo>
                <a:lnTo>
                  <a:pt x="1310640" y="458724"/>
                </a:lnTo>
                <a:lnTo>
                  <a:pt x="1344168" y="496824"/>
                </a:lnTo>
                <a:lnTo>
                  <a:pt x="1374648" y="533400"/>
                </a:lnTo>
                <a:lnTo>
                  <a:pt x="1374648" y="531876"/>
                </a:lnTo>
                <a:lnTo>
                  <a:pt x="1389301" y="531876"/>
                </a:lnTo>
                <a:lnTo>
                  <a:pt x="1385316" y="525780"/>
                </a:lnTo>
                <a:lnTo>
                  <a:pt x="1383792" y="525780"/>
                </a:lnTo>
                <a:lnTo>
                  <a:pt x="1353312" y="489204"/>
                </a:lnTo>
                <a:lnTo>
                  <a:pt x="1319784" y="451104"/>
                </a:lnTo>
                <a:lnTo>
                  <a:pt x="1319784" y="449580"/>
                </a:lnTo>
                <a:lnTo>
                  <a:pt x="1284732" y="414528"/>
                </a:lnTo>
                <a:lnTo>
                  <a:pt x="1245108" y="379475"/>
                </a:lnTo>
                <a:lnTo>
                  <a:pt x="1203960" y="345948"/>
                </a:lnTo>
                <a:lnTo>
                  <a:pt x="1172391" y="323088"/>
                </a:lnTo>
                <a:close/>
              </a:path>
              <a:path w="1495425" h="777239">
                <a:moveTo>
                  <a:pt x="0" y="0"/>
                </a:moveTo>
                <a:lnTo>
                  <a:pt x="0" y="12192"/>
                </a:lnTo>
                <a:lnTo>
                  <a:pt x="76200" y="13716"/>
                </a:lnTo>
                <a:lnTo>
                  <a:pt x="152400" y="16763"/>
                </a:lnTo>
                <a:lnTo>
                  <a:pt x="227075" y="21336"/>
                </a:lnTo>
                <a:lnTo>
                  <a:pt x="300228" y="28956"/>
                </a:lnTo>
                <a:lnTo>
                  <a:pt x="445008" y="50292"/>
                </a:lnTo>
                <a:lnTo>
                  <a:pt x="443484" y="50292"/>
                </a:lnTo>
                <a:lnTo>
                  <a:pt x="512063" y="64008"/>
                </a:lnTo>
                <a:lnTo>
                  <a:pt x="580644" y="79248"/>
                </a:lnTo>
                <a:lnTo>
                  <a:pt x="646176" y="96012"/>
                </a:lnTo>
                <a:lnTo>
                  <a:pt x="711708" y="115824"/>
                </a:lnTo>
                <a:lnTo>
                  <a:pt x="774192" y="135636"/>
                </a:lnTo>
                <a:lnTo>
                  <a:pt x="835152" y="158496"/>
                </a:lnTo>
                <a:lnTo>
                  <a:pt x="893063" y="182880"/>
                </a:lnTo>
                <a:lnTo>
                  <a:pt x="949452" y="207263"/>
                </a:lnTo>
                <a:lnTo>
                  <a:pt x="947928" y="207263"/>
                </a:lnTo>
                <a:lnTo>
                  <a:pt x="1002792" y="234696"/>
                </a:lnTo>
                <a:lnTo>
                  <a:pt x="1054608" y="263651"/>
                </a:lnTo>
                <a:lnTo>
                  <a:pt x="1104900" y="292608"/>
                </a:lnTo>
                <a:lnTo>
                  <a:pt x="1152144" y="324612"/>
                </a:lnTo>
                <a:lnTo>
                  <a:pt x="1152144" y="323088"/>
                </a:lnTo>
                <a:lnTo>
                  <a:pt x="1172391" y="323088"/>
                </a:lnTo>
                <a:lnTo>
                  <a:pt x="1159764" y="313944"/>
                </a:lnTo>
                <a:lnTo>
                  <a:pt x="1158240" y="313944"/>
                </a:lnTo>
                <a:lnTo>
                  <a:pt x="1110996" y="281939"/>
                </a:lnTo>
                <a:lnTo>
                  <a:pt x="1060704" y="252984"/>
                </a:lnTo>
                <a:lnTo>
                  <a:pt x="1008888" y="224028"/>
                </a:lnTo>
                <a:lnTo>
                  <a:pt x="954024" y="196596"/>
                </a:lnTo>
                <a:lnTo>
                  <a:pt x="897636" y="172212"/>
                </a:lnTo>
                <a:lnTo>
                  <a:pt x="839724" y="147828"/>
                </a:lnTo>
                <a:lnTo>
                  <a:pt x="778763" y="124968"/>
                </a:lnTo>
                <a:lnTo>
                  <a:pt x="777240" y="123444"/>
                </a:lnTo>
                <a:lnTo>
                  <a:pt x="714756" y="103632"/>
                </a:lnTo>
                <a:lnTo>
                  <a:pt x="649224" y="83820"/>
                </a:lnTo>
                <a:lnTo>
                  <a:pt x="583692" y="67056"/>
                </a:lnTo>
                <a:lnTo>
                  <a:pt x="515112" y="51816"/>
                </a:lnTo>
                <a:lnTo>
                  <a:pt x="446532" y="38100"/>
                </a:lnTo>
                <a:lnTo>
                  <a:pt x="301752" y="16763"/>
                </a:lnTo>
                <a:lnTo>
                  <a:pt x="228600" y="9144"/>
                </a:lnTo>
                <a:lnTo>
                  <a:pt x="227075" y="9144"/>
                </a:lnTo>
                <a:lnTo>
                  <a:pt x="152400" y="4572"/>
                </a:lnTo>
                <a:lnTo>
                  <a:pt x="76200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45111" y="5506199"/>
            <a:ext cx="18415" cy="44450"/>
          </a:xfrm>
          <a:custGeom>
            <a:avLst/>
            <a:gdLst/>
            <a:ahLst/>
            <a:cxnLst/>
            <a:rect l="l" t="t" r="r" b="b"/>
            <a:pathLst>
              <a:path w="18414" h="44450">
                <a:moveTo>
                  <a:pt x="12191" y="0"/>
                </a:moveTo>
                <a:lnTo>
                  <a:pt x="0" y="1523"/>
                </a:lnTo>
                <a:lnTo>
                  <a:pt x="6095" y="44195"/>
                </a:lnTo>
                <a:lnTo>
                  <a:pt x="6095" y="42671"/>
                </a:lnTo>
                <a:lnTo>
                  <a:pt x="18287" y="42671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52731" y="5593067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8"/>
                </a:moveTo>
                <a:lnTo>
                  <a:pt x="12191" y="30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51207" y="5548871"/>
            <a:ext cx="13970" cy="44450"/>
          </a:xfrm>
          <a:custGeom>
            <a:avLst/>
            <a:gdLst/>
            <a:ahLst/>
            <a:cxnLst/>
            <a:rect l="l" t="t" r="r" b="b"/>
            <a:pathLst>
              <a:path w="13970" h="44450">
                <a:moveTo>
                  <a:pt x="12192" y="0"/>
                </a:moveTo>
                <a:lnTo>
                  <a:pt x="0" y="0"/>
                </a:lnTo>
                <a:lnTo>
                  <a:pt x="1524" y="44196"/>
                </a:lnTo>
                <a:lnTo>
                  <a:pt x="13715" y="44196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27947" y="5323319"/>
            <a:ext cx="2573020" cy="858519"/>
          </a:xfrm>
          <a:custGeom>
            <a:avLst/>
            <a:gdLst/>
            <a:ahLst/>
            <a:cxnLst/>
            <a:rect l="l" t="t" r="r" b="b"/>
            <a:pathLst>
              <a:path w="2573020" h="858520">
                <a:moveTo>
                  <a:pt x="0" y="0"/>
                </a:moveTo>
                <a:lnTo>
                  <a:pt x="2572511" y="0"/>
                </a:lnTo>
                <a:lnTo>
                  <a:pt x="2572511" y="858012"/>
                </a:lnTo>
                <a:lnTo>
                  <a:pt x="0" y="8580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27947" y="5323319"/>
            <a:ext cx="2575560" cy="0"/>
          </a:xfrm>
          <a:custGeom>
            <a:avLst/>
            <a:gdLst/>
            <a:ahLst/>
            <a:cxnLst/>
            <a:rect l="l" t="t" r="r" b="b"/>
            <a:pathLst>
              <a:path w="2575560">
                <a:moveTo>
                  <a:pt x="0" y="0"/>
                </a:moveTo>
                <a:lnTo>
                  <a:pt x="25755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00459" y="5323319"/>
            <a:ext cx="0" cy="861060"/>
          </a:xfrm>
          <a:custGeom>
            <a:avLst/>
            <a:gdLst/>
            <a:ahLst/>
            <a:cxnLst/>
            <a:rect l="l" t="t" r="r" b="b"/>
            <a:pathLst>
              <a:path h="861060">
                <a:moveTo>
                  <a:pt x="0" y="0"/>
                </a:moveTo>
                <a:lnTo>
                  <a:pt x="0" y="86106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24899" y="6181331"/>
            <a:ext cx="2575560" cy="0"/>
          </a:xfrm>
          <a:custGeom>
            <a:avLst/>
            <a:gdLst/>
            <a:ahLst/>
            <a:cxnLst/>
            <a:rect l="l" t="t" r="r" b="b"/>
            <a:pathLst>
              <a:path w="2575560">
                <a:moveTo>
                  <a:pt x="0" y="0"/>
                </a:moveTo>
                <a:lnTo>
                  <a:pt x="257556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56068" y="4730483"/>
            <a:ext cx="3306191" cy="2139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52175" y="5571731"/>
            <a:ext cx="370840" cy="370840"/>
          </a:xfrm>
          <a:custGeom>
            <a:avLst/>
            <a:gdLst/>
            <a:ahLst/>
            <a:cxnLst/>
            <a:rect l="l" t="t" r="r" b="b"/>
            <a:pathLst>
              <a:path w="370839" h="370839">
                <a:moveTo>
                  <a:pt x="184403" y="0"/>
                </a:moveTo>
                <a:lnTo>
                  <a:pt x="129539" y="9144"/>
                </a:lnTo>
                <a:lnTo>
                  <a:pt x="80771" y="32003"/>
                </a:lnTo>
                <a:lnTo>
                  <a:pt x="42671" y="67056"/>
                </a:lnTo>
                <a:lnTo>
                  <a:pt x="13715" y="112775"/>
                </a:lnTo>
                <a:lnTo>
                  <a:pt x="0" y="166115"/>
                </a:lnTo>
                <a:lnTo>
                  <a:pt x="0" y="204215"/>
                </a:lnTo>
                <a:lnTo>
                  <a:pt x="13715" y="257556"/>
                </a:lnTo>
                <a:lnTo>
                  <a:pt x="53339" y="316991"/>
                </a:lnTo>
                <a:lnTo>
                  <a:pt x="96012" y="348996"/>
                </a:lnTo>
                <a:lnTo>
                  <a:pt x="147827" y="367284"/>
                </a:lnTo>
                <a:lnTo>
                  <a:pt x="166115" y="370332"/>
                </a:lnTo>
                <a:lnTo>
                  <a:pt x="204215" y="370332"/>
                </a:lnTo>
                <a:lnTo>
                  <a:pt x="257555" y="356615"/>
                </a:lnTo>
                <a:lnTo>
                  <a:pt x="303275" y="327660"/>
                </a:lnTo>
                <a:lnTo>
                  <a:pt x="338327" y="289560"/>
                </a:lnTo>
                <a:lnTo>
                  <a:pt x="361188" y="240791"/>
                </a:lnTo>
                <a:lnTo>
                  <a:pt x="370331" y="185927"/>
                </a:lnTo>
                <a:lnTo>
                  <a:pt x="368807" y="166115"/>
                </a:lnTo>
                <a:lnTo>
                  <a:pt x="355091" y="112775"/>
                </a:lnTo>
                <a:lnTo>
                  <a:pt x="327659" y="67056"/>
                </a:lnTo>
                <a:lnTo>
                  <a:pt x="288036" y="32003"/>
                </a:lnTo>
                <a:lnTo>
                  <a:pt x="239267" y="9144"/>
                </a:lnTo>
                <a:lnTo>
                  <a:pt x="1844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46079" y="5565635"/>
            <a:ext cx="382905" cy="338455"/>
          </a:xfrm>
          <a:custGeom>
            <a:avLst/>
            <a:gdLst/>
            <a:ahLst/>
            <a:cxnLst/>
            <a:rect l="l" t="t" r="r" b="b"/>
            <a:pathLst>
              <a:path w="382904" h="338454">
                <a:moveTo>
                  <a:pt x="192024" y="0"/>
                </a:moveTo>
                <a:lnTo>
                  <a:pt x="190500" y="0"/>
                </a:lnTo>
                <a:lnTo>
                  <a:pt x="172212" y="1524"/>
                </a:lnTo>
                <a:lnTo>
                  <a:pt x="153924" y="4572"/>
                </a:lnTo>
                <a:lnTo>
                  <a:pt x="152400" y="4572"/>
                </a:lnTo>
                <a:lnTo>
                  <a:pt x="134112" y="9144"/>
                </a:lnTo>
                <a:lnTo>
                  <a:pt x="117348" y="15240"/>
                </a:lnTo>
                <a:lnTo>
                  <a:pt x="117348" y="16764"/>
                </a:lnTo>
                <a:lnTo>
                  <a:pt x="100584" y="24384"/>
                </a:lnTo>
                <a:lnTo>
                  <a:pt x="99060" y="24384"/>
                </a:lnTo>
                <a:lnTo>
                  <a:pt x="83820" y="33528"/>
                </a:lnTo>
                <a:lnTo>
                  <a:pt x="44196" y="70104"/>
                </a:lnTo>
                <a:lnTo>
                  <a:pt x="15239" y="115824"/>
                </a:lnTo>
                <a:lnTo>
                  <a:pt x="13715" y="117348"/>
                </a:lnTo>
                <a:lnTo>
                  <a:pt x="7620" y="135636"/>
                </a:lnTo>
                <a:lnTo>
                  <a:pt x="3048" y="152400"/>
                </a:lnTo>
                <a:lnTo>
                  <a:pt x="3048" y="153924"/>
                </a:lnTo>
                <a:lnTo>
                  <a:pt x="0" y="172212"/>
                </a:lnTo>
                <a:lnTo>
                  <a:pt x="0" y="211836"/>
                </a:lnTo>
                <a:lnTo>
                  <a:pt x="3048" y="230124"/>
                </a:lnTo>
                <a:lnTo>
                  <a:pt x="7620" y="248412"/>
                </a:lnTo>
                <a:lnTo>
                  <a:pt x="7620" y="249936"/>
                </a:lnTo>
                <a:lnTo>
                  <a:pt x="13715" y="266700"/>
                </a:lnTo>
                <a:lnTo>
                  <a:pt x="15239" y="266700"/>
                </a:lnTo>
                <a:lnTo>
                  <a:pt x="22860" y="283464"/>
                </a:lnTo>
                <a:lnTo>
                  <a:pt x="22860" y="284988"/>
                </a:lnTo>
                <a:lnTo>
                  <a:pt x="33527" y="300228"/>
                </a:lnTo>
                <a:lnTo>
                  <a:pt x="54863" y="327660"/>
                </a:lnTo>
                <a:lnTo>
                  <a:pt x="56387" y="327660"/>
                </a:lnTo>
                <a:lnTo>
                  <a:pt x="70103" y="338328"/>
                </a:lnTo>
                <a:lnTo>
                  <a:pt x="77724" y="329184"/>
                </a:lnTo>
                <a:lnTo>
                  <a:pt x="65967" y="320040"/>
                </a:lnTo>
                <a:lnTo>
                  <a:pt x="64008" y="320040"/>
                </a:lnTo>
                <a:lnTo>
                  <a:pt x="42672" y="292608"/>
                </a:lnTo>
                <a:lnTo>
                  <a:pt x="44196" y="292608"/>
                </a:lnTo>
                <a:lnTo>
                  <a:pt x="34594" y="278892"/>
                </a:lnTo>
                <a:lnTo>
                  <a:pt x="33527" y="278892"/>
                </a:lnTo>
                <a:lnTo>
                  <a:pt x="25908" y="262128"/>
                </a:lnTo>
                <a:lnTo>
                  <a:pt x="19812" y="245364"/>
                </a:lnTo>
                <a:lnTo>
                  <a:pt x="15620" y="228600"/>
                </a:lnTo>
                <a:lnTo>
                  <a:pt x="15239" y="228600"/>
                </a:lnTo>
                <a:lnTo>
                  <a:pt x="12191" y="210312"/>
                </a:lnTo>
                <a:lnTo>
                  <a:pt x="12191" y="172212"/>
                </a:lnTo>
                <a:lnTo>
                  <a:pt x="12445" y="172212"/>
                </a:lnTo>
                <a:lnTo>
                  <a:pt x="15239" y="155448"/>
                </a:lnTo>
                <a:lnTo>
                  <a:pt x="19812" y="138684"/>
                </a:lnTo>
                <a:lnTo>
                  <a:pt x="20320" y="138684"/>
                </a:lnTo>
                <a:lnTo>
                  <a:pt x="25908" y="121920"/>
                </a:lnTo>
                <a:lnTo>
                  <a:pt x="33527" y="106680"/>
                </a:lnTo>
                <a:lnTo>
                  <a:pt x="34594" y="106680"/>
                </a:lnTo>
                <a:lnTo>
                  <a:pt x="54863" y="77724"/>
                </a:lnTo>
                <a:lnTo>
                  <a:pt x="53339" y="77724"/>
                </a:lnTo>
                <a:lnTo>
                  <a:pt x="64008" y="65532"/>
                </a:lnTo>
                <a:lnTo>
                  <a:pt x="77724" y="53340"/>
                </a:lnTo>
                <a:lnTo>
                  <a:pt x="91439" y="42672"/>
                </a:lnTo>
                <a:lnTo>
                  <a:pt x="92455" y="42672"/>
                </a:lnTo>
                <a:lnTo>
                  <a:pt x="105155" y="35052"/>
                </a:lnTo>
                <a:lnTo>
                  <a:pt x="121920" y="27432"/>
                </a:lnTo>
                <a:lnTo>
                  <a:pt x="138684" y="21336"/>
                </a:lnTo>
                <a:lnTo>
                  <a:pt x="137160" y="21336"/>
                </a:lnTo>
                <a:lnTo>
                  <a:pt x="155448" y="16764"/>
                </a:lnTo>
                <a:lnTo>
                  <a:pt x="173736" y="13716"/>
                </a:lnTo>
                <a:lnTo>
                  <a:pt x="191292" y="12252"/>
                </a:lnTo>
                <a:lnTo>
                  <a:pt x="190500" y="12192"/>
                </a:lnTo>
                <a:lnTo>
                  <a:pt x="257555" y="12192"/>
                </a:lnTo>
                <a:lnTo>
                  <a:pt x="248412" y="9144"/>
                </a:lnTo>
                <a:lnTo>
                  <a:pt x="246887" y="9144"/>
                </a:lnTo>
                <a:lnTo>
                  <a:pt x="230124" y="4572"/>
                </a:lnTo>
                <a:lnTo>
                  <a:pt x="211836" y="1524"/>
                </a:lnTo>
                <a:lnTo>
                  <a:pt x="192024" y="0"/>
                </a:lnTo>
                <a:close/>
              </a:path>
              <a:path w="382904" h="338454">
                <a:moveTo>
                  <a:pt x="64008" y="318516"/>
                </a:moveTo>
                <a:lnTo>
                  <a:pt x="64008" y="320040"/>
                </a:lnTo>
                <a:lnTo>
                  <a:pt x="65967" y="320040"/>
                </a:lnTo>
                <a:lnTo>
                  <a:pt x="64008" y="318516"/>
                </a:lnTo>
                <a:close/>
              </a:path>
              <a:path w="382904" h="338454">
                <a:moveTo>
                  <a:pt x="33527" y="277368"/>
                </a:moveTo>
                <a:lnTo>
                  <a:pt x="33527" y="278892"/>
                </a:lnTo>
                <a:lnTo>
                  <a:pt x="34594" y="278892"/>
                </a:lnTo>
                <a:lnTo>
                  <a:pt x="33527" y="277368"/>
                </a:lnTo>
                <a:close/>
              </a:path>
              <a:path w="382904" h="338454">
                <a:moveTo>
                  <a:pt x="15239" y="227076"/>
                </a:moveTo>
                <a:lnTo>
                  <a:pt x="15239" y="228600"/>
                </a:lnTo>
                <a:lnTo>
                  <a:pt x="15620" y="228600"/>
                </a:lnTo>
                <a:lnTo>
                  <a:pt x="15239" y="227076"/>
                </a:lnTo>
                <a:close/>
              </a:path>
              <a:path w="382904" h="338454">
                <a:moveTo>
                  <a:pt x="374211" y="138684"/>
                </a:moveTo>
                <a:lnTo>
                  <a:pt x="361188" y="138684"/>
                </a:lnTo>
                <a:lnTo>
                  <a:pt x="365760" y="155448"/>
                </a:lnTo>
                <a:lnTo>
                  <a:pt x="368808" y="173736"/>
                </a:lnTo>
                <a:lnTo>
                  <a:pt x="370332" y="193548"/>
                </a:lnTo>
                <a:lnTo>
                  <a:pt x="382524" y="192024"/>
                </a:lnTo>
                <a:lnTo>
                  <a:pt x="381000" y="172212"/>
                </a:lnTo>
                <a:lnTo>
                  <a:pt x="377951" y="153924"/>
                </a:lnTo>
                <a:lnTo>
                  <a:pt x="377951" y="152400"/>
                </a:lnTo>
                <a:lnTo>
                  <a:pt x="374211" y="138684"/>
                </a:lnTo>
                <a:close/>
              </a:path>
              <a:path w="382904" h="338454">
                <a:moveTo>
                  <a:pt x="12445" y="172212"/>
                </a:moveTo>
                <a:lnTo>
                  <a:pt x="12191" y="172212"/>
                </a:lnTo>
                <a:lnTo>
                  <a:pt x="12191" y="173736"/>
                </a:lnTo>
                <a:lnTo>
                  <a:pt x="12445" y="172212"/>
                </a:lnTo>
                <a:close/>
              </a:path>
              <a:path w="382904" h="338454">
                <a:moveTo>
                  <a:pt x="20320" y="138684"/>
                </a:moveTo>
                <a:lnTo>
                  <a:pt x="19812" y="138684"/>
                </a:lnTo>
                <a:lnTo>
                  <a:pt x="19812" y="140208"/>
                </a:lnTo>
                <a:lnTo>
                  <a:pt x="20320" y="138684"/>
                </a:lnTo>
                <a:close/>
              </a:path>
              <a:path w="382904" h="338454">
                <a:moveTo>
                  <a:pt x="354177" y="91440"/>
                </a:moveTo>
                <a:lnTo>
                  <a:pt x="339851" y="91440"/>
                </a:lnTo>
                <a:lnTo>
                  <a:pt x="348996" y="106680"/>
                </a:lnTo>
                <a:lnTo>
                  <a:pt x="356615" y="121920"/>
                </a:lnTo>
                <a:lnTo>
                  <a:pt x="355091" y="121920"/>
                </a:lnTo>
                <a:lnTo>
                  <a:pt x="361188" y="140208"/>
                </a:lnTo>
                <a:lnTo>
                  <a:pt x="361188" y="138684"/>
                </a:lnTo>
                <a:lnTo>
                  <a:pt x="374211" y="138684"/>
                </a:lnTo>
                <a:lnTo>
                  <a:pt x="373379" y="135636"/>
                </a:lnTo>
                <a:lnTo>
                  <a:pt x="367284" y="117348"/>
                </a:lnTo>
                <a:lnTo>
                  <a:pt x="367284" y="115824"/>
                </a:lnTo>
                <a:lnTo>
                  <a:pt x="359663" y="100584"/>
                </a:lnTo>
                <a:lnTo>
                  <a:pt x="354177" y="91440"/>
                </a:lnTo>
                <a:close/>
              </a:path>
              <a:path w="382904" h="338454">
                <a:moveTo>
                  <a:pt x="34594" y="106680"/>
                </a:moveTo>
                <a:lnTo>
                  <a:pt x="33527" y="106680"/>
                </a:lnTo>
                <a:lnTo>
                  <a:pt x="33527" y="108204"/>
                </a:lnTo>
                <a:lnTo>
                  <a:pt x="34594" y="106680"/>
                </a:lnTo>
                <a:close/>
              </a:path>
              <a:path w="382904" h="338454">
                <a:moveTo>
                  <a:pt x="323088" y="53340"/>
                </a:moveTo>
                <a:lnTo>
                  <a:pt x="304800" y="53340"/>
                </a:lnTo>
                <a:lnTo>
                  <a:pt x="329184" y="77724"/>
                </a:lnTo>
                <a:lnTo>
                  <a:pt x="339851" y="92964"/>
                </a:lnTo>
                <a:lnTo>
                  <a:pt x="339851" y="91440"/>
                </a:lnTo>
                <a:lnTo>
                  <a:pt x="354177" y="91440"/>
                </a:lnTo>
                <a:lnTo>
                  <a:pt x="350520" y="85344"/>
                </a:lnTo>
                <a:lnTo>
                  <a:pt x="339851" y="70104"/>
                </a:lnTo>
                <a:lnTo>
                  <a:pt x="323088" y="53340"/>
                </a:lnTo>
                <a:close/>
              </a:path>
              <a:path w="382904" h="338454">
                <a:moveTo>
                  <a:pt x="257555" y="12192"/>
                </a:moveTo>
                <a:lnTo>
                  <a:pt x="192024" y="12192"/>
                </a:lnTo>
                <a:lnTo>
                  <a:pt x="191292" y="12252"/>
                </a:lnTo>
                <a:lnTo>
                  <a:pt x="210312" y="13716"/>
                </a:lnTo>
                <a:lnTo>
                  <a:pt x="228600" y="16764"/>
                </a:lnTo>
                <a:lnTo>
                  <a:pt x="227075" y="16764"/>
                </a:lnTo>
                <a:lnTo>
                  <a:pt x="243839" y="21336"/>
                </a:lnTo>
                <a:lnTo>
                  <a:pt x="262127" y="27432"/>
                </a:lnTo>
                <a:lnTo>
                  <a:pt x="260603" y="27432"/>
                </a:lnTo>
                <a:lnTo>
                  <a:pt x="275843" y="35052"/>
                </a:lnTo>
                <a:lnTo>
                  <a:pt x="291084" y="44196"/>
                </a:lnTo>
                <a:lnTo>
                  <a:pt x="306324" y="54864"/>
                </a:lnTo>
                <a:lnTo>
                  <a:pt x="304800" y="53340"/>
                </a:lnTo>
                <a:lnTo>
                  <a:pt x="323088" y="53340"/>
                </a:lnTo>
                <a:lnTo>
                  <a:pt x="313943" y="44196"/>
                </a:lnTo>
                <a:lnTo>
                  <a:pt x="298703" y="33528"/>
                </a:lnTo>
                <a:lnTo>
                  <a:pt x="297179" y="33528"/>
                </a:lnTo>
                <a:lnTo>
                  <a:pt x="281939" y="24384"/>
                </a:lnTo>
                <a:lnTo>
                  <a:pt x="266700" y="16764"/>
                </a:lnTo>
                <a:lnTo>
                  <a:pt x="266700" y="15240"/>
                </a:lnTo>
                <a:lnTo>
                  <a:pt x="257555" y="12192"/>
                </a:lnTo>
                <a:close/>
              </a:path>
              <a:path w="382904" h="338454">
                <a:moveTo>
                  <a:pt x="92455" y="42672"/>
                </a:moveTo>
                <a:lnTo>
                  <a:pt x="91439" y="42672"/>
                </a:lnTo>
                <a:lnTo>
                  <a:pt x="89915" y="44196"/>
                </a:lnTo>
                <a:lnTo>
                  <a:pt x="92455" y="42672"/>
                </a:lnTo>
                <a:close/>
              </a:path>
              <a:path w="382904" h="338454">
                <a:moveTo>
                  <a:pt x="192024" y="12192"/>
                </a:moveTo>
                <a:lnTo>
                  <a:pt x="190500" y="12192"/>
                </a:lnTo>
                <a:lnTo>
                  <a:pt x="191292" y="12252"/>
                </a:lnTo>
                <a:lnTo>
                  <a:pt x="192024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16183" y="5757659"/>
            <a:ext cx="312420" cy="190500"/>
          </a:xfrm>
          <a:custGeom>
            <a:avLst/>
            <a:gdLst/>
            <a:ahLst/>
            <a:cxnLst/>
            <a:rect l="l" t="t" r="r" b="b"/>
            <a:pathLst>
              <a:path w="312420" h="190500">
                <a:moveTo>
                  <a:pt x="7620" y="137160"/>
                </a:moveTo>
                <a:lnTo>
                  <a:pt x="0" y="146304"/>
                </a:lnTo>
                <a:lnTo>
                  <a:pt x="13716" y="156972"/>
                </a:lnTo>
                <a:lnTo>
                  <a:pt x="13716" y="158496"/>
                </a:lnTo>
                <a:lnTo>
                  <a:pt x="28956" y="169163"/>
                </a:lnTo>
                <a:lnTo>
                  <a:pt x="30480" y="169163"/>
                </a:lnTo>
                <a:lnTo>
                  <a:pt x="47244" y="176784"/>
                </a:lnTo>
                <a:lnTo>
                  <a:pt x="64008" y="182880"/>
                </a:lnTo>
                <a:lnTo>
                  <a:pt x="82296" y="187452"/>
                </a:lnTo>
                <a:lnTo>
                  <a:pt x="83820" y="187452"/>
                </a:lnTo>
                <a:lnTo>
                  <a:pt x="102108" y="190500"/>
                </a:lnTo>
                <a:lnTo>
                  <a:pt x="141732" y="190500"/>
                </a:lnTo>
                <a:lnTo>
                  <a:pt x="160020" y="187452"/>
                </a:lnTo>
                <a:lnTo>
                  <a:pt x="176784" y="182880"/>
                </a:lnTo>
                <a:lnTo>
                  <a:pt x="178308" y="182880"/>
                </a:lnTo>
                <a:lnTo>
                  <a:pt x="192024" y="178308"/>
                </a:lnTo>
                <a:lnTo>
                  <a:pt x="103632" y="178308"/>
                </a:lnTo>
                <a:lnTo>
                  <a:pt x="85344" y="175260"/>
                </a:lnTo>
                <a:lnTo>
                  <a:pt x="67056" y="170687"/>
                </a:lnTo>
                <a:lnTo>
                  <a:pt x="68580" y="170687"/>
                </a:lnTo>
                <a:lnTo>
                  <a:pt x="56007" y="166116"/>
                </a:lnTo>
                <a:lnTo>
                  <a:pt x="51816" y="166116"/>
                </a:lnTo>
                <a:lnTo>
                  <a:pt x="35051" y="158496"/>
                </a:lnTo>
                <a:lnTo>
                  <a:pt x="36575" y="158496"/>
                </a:lnTo>
                <a:lnTo>
                  <a:pt x="21336" y="147828"/>
                </a:lnTo>
                <a:lnTo>
                  <a:pt x="7620" y="137160"/>
                </a:lnTo>
                <a:close/>
              </a:path>
              <a:path w="312420" h="190500">
                <a:moveTo>
                  <a:pt x="192024" y="164592"/>
                </a:moveTo>
                <a:lnTo>
                  <a:pt x="173736" y="170687"/>
                </a:lnTo>
                <a:lnTo>
                  <a:pt x="156972" y="175260"/>
                </a:lnTo>
                <a:lnTo>
                  <a:pt x="158496" y="175260"/>
                </a:lnTo>
                <a:lnTo>
                  <a:pt x="140208" y="178308"/>
                </a:lnTo>
                <a:lnTo>
                  <a:pt x="192024" y="178308"/>
                </a:lnTo>
                <a:lnTo>
                  <a:pt x="196596" y="176784"/>
                </a:lnTo>
                <a:lnTo>
                  <a:pt x="211836" y="169163"/>
                </a:lnTo>
                <a:lnTo>
                  <a:pt x="213360" y="169163"/>
                </a:lnTo>
                <a:lnTo>
                  <a:pt x="217714" y="166116"/>
                </a:lnTo>
                <a:lnTo>
                  <a:pt x="190500" y="166116"/>
                </a:lnTo>
                <a:lnTo>
                  <a:pt x="192024" y="164592"/>
                </a:lnTo>
                <a:close/>
              </a:path>
              <a:path w="312420" h="190500">
                <a:moveTo>
                  <a:pt x="51816" y="164592"/>
                </a:moveTo>
                <a:lnTo>
                  <a:pt x="51816" y="166116"/>
                </a:lnTo>
                <a:lnTo>
                  <a:pt x="56007" y="166116"/>
                </a:lnTo>
                <a:lnTo>
                  <a:pt x="51816" y="164592"/>
                </a:lnTo>
                <a:close/>
              </a:path>
              <a:path w="312420" h="190500">
                <a:moveTo>
                  <a:pt x="247650" y="127158"/>
                </a:moveTo>
                <a:lnTo>
                  <a:pt x="236220" y="137160"/>
                </a:lnTo>
                <a:lnTo>
                  <a:pt x="205739" y="158496"/>
                </a:lnTo>
                <a:lnTo>
                  <a:pt x="190500" y="166116"/>
                </a:lnTo>
                <a:lnTo>
                  <a:pt x="217714" y="166116"/>
                </a:lnTo>
                <a:lnTo>
                  <a:pt x="243839" y="147828"/>
                </a:lnTo>
                <a:lnTo>
                  <a:pt x="243839" y="146304"/>
                </a:lnTo>
                <a:lnTo>
                  <a:pt x="256032" y="135636"/>
                </a:lnTo>
                <a:lnTo>
                  <a:pt x="262805" y="128016"/>
                </a:lnTo>
                <a:lnTo>
                  <a:pt x="246887" y="128016"/>
                </a:lnTo>
                <a:lnTo>
                  <a:pt x="247650" y="127158"/>
                </a:lnTo>
                <a:close/>
              </a:path>
              <a:path w="312420" h="190500">
                <a:moveTo>
                  <a:pt x="248412" y="126492"/>
                </a:moveTo>
                <a:lnTo>
                  <a:pt x="247650" y="127158"/>
                </a:lnTo>
                <a:lnTo>
                  <a:pt x="246887" y="128016"/>
                </a:lnTo>
                <a:lnTo>
                  <a:pt x="248412" y="126492"/>
                </a:lnTo>
                <a:close/>
              </a:path>
              <a:path w="312420" h="190500">
                <a:moveTo>
                  <a:pt x="264160" y="126492"/>
                </a:moveTo>
                <a:lnTo>
                  <a:pt x="248412" y="126492"/>
                </a:lnTo>
                <a:lnTo>
                  <a:pt x="246887" y="128016"/>
                </a:lnTo>
                <a:lnTo>
                  <a:pt x="262805" y="128016"/>
                </a:lnTo>
                <a:lnTo>
                  <a:pt x="264160" y="126492"/>
                </a:lnTo>
                <a:close/>
              </a:path>
              <a:path w="312420" h="190500">
                <a:moveTo>
                  <a:pt x="278892" y="85344"/>
                </a:moveTo>
                <a:lnTo>
                  <a:pt x="269748" y="100584"/>
                </a:lnTo>
                <a:lnTo>
                  <a:pt x="259080" y="114300"/>
                </a:lnTo>
                <a:lnTo>
                  <a:pt x="247650" y="127158"/>
                </a:lnTo>
                <a:lnTo>
                  <a:pt x="248412" y="126492"/>
                </a:lnTo>
                <a:lnTo>
                  <a:pt x="264160" y="126492"/>
                </a:lnTo>
                <a:lnTo>
                  <a:pt x="268224" y="121920"/>
                </a:lnTo>
                <a:lnTo>
                  <a:pt x="278892" y="108204"/>
                </a:lnTo>
                <a:lnTo>
                  <a:pt x="280416" y="106680"/>
                </a:lnTo>
                <a:lnTo>
                  <a:pt x="289560" y="91440"/>
                </a:lnTo>
                <a:lnTo>
                  <a:pt x="291638" y="86868"/>
                </a:lnTo>
                <a:lnTo>
                  <a:pt x="278892" y="86868"/>
                </a:lnTo>
                <a:lnTo>
                  <a:pt x="278892" y="85344"/>
                </a:lnTo>
                <a:close/>
              </a:path>
              <a:path w="312420" h="190500">
                <a:moveTo>
                  <a:pt x="295656" y="35052"/>
                </a:moveTo>
                <a:lnTo>
                  <a:pt x="291084" y="53340"/>
                </a:lnTo>
                <a:lnTo>
                  <a:pt x="284988" y="70104"/>
                </a:lnTo>
                <a:lnTo>
                  <a:pt x="286512" y="70104"/>
                </a:lnTo>
                <a:lnTo>
                  <a:pt x="278892" y="86868"/>
                </a:lnTo>
                <a:lnTo>
                  <a:pt x="291638" y="86868"/>
                </a:lnTo>
                <a:lnTo>
                  <a:pt x="297180" y="74675"/>
                </a:lnTo>
                <a:lnTo>
                  <a:pt x="303275" y="57912"/>
                </a:lnTo>
                <a:lnTo>
                  <a:pt x="303275" y="56387"/>
                </a:lnTo>
                <a:lnTo>
                  <a:pt x="307848" y="38100"/>
                </a:lnTo>
                <a:lnTo>
                  <a:pt x="308101" y="36575"/>
                </a:lnTo>
                <a:lnTo>
                  <a:pt x="295656" y="36575"/>
                </a:lnTo>
                <a:lnTo>
                  <a:pt x="295656" y="35052"/>
                </a:lnTo>
                <a:close/>
              </a:path>
              <a:path w="312420" h="190500">
                <a:moveTo>
                  <a:pt x="312420" y="0"/>
                </a:moveTo>
                <a:lnTo>
                  <a:pt x="300228" y="1524"/>
                </a:lnTo>
                <a:lnTo>
                  <a:pt x="298704" y="18287"/>
                </a:lnTo>
                <a:lnTo>
                  <a:pt x="295656" y="36575"/>
                </a:lnTo>
                <a:lnTo>
                  <a:pt x="308101" y="36575"/>
                </a:lnTo>
                <a:lnTo>
                  <a:pt x="310896" y="19812"/>
                </a:lnTo>
                <a:lnTo>
                  <a:pt x="312420" y="1524"/>
                </a:lnTo>
                <a:lnTo>
                  <a:pt x="312420" y="0"/>
                </a:lnTo>
                <a:close/>
              </a:path>
              <a:path w="312420" h="190500">
                <a:moveTo>
                  <a:pt x="300228" y="0"/>
                </a:moveTo>
                <a:lnTo>
                  <a:pt x="300101" y="1524"/>
                </a:lnTo>
                <a:lnTo>
                  <a:pt x="3002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664444" y="5620682"/>
            <a:ext cx="1784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953876" y="5586971"/>
            <a:ext cx="1195451" cy="3825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574788" y="5384406"/>
            <a:ext cx="883285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4940">
              <a:lnSpc>
                <a:spcPts val="1500"/>
              </a:lnSpc>
            </a:pPr>
            <a:r>
              <a:rPr sz="1500" dirty="0">
                <a:latin typeface="Times New Roman"/>
                <a:cs typeface="Times New Roman"/>
              </a:rPr>
              <a:t>Fi</a:t>
            </a:r>
            <a:r>
              <a:rPr sz="1500" spc="-5" dirty="0">
                <a:latin typeface="Times New Roman"/>
                <a:cs typeface="Times New Roman"/>
              </a:rPr>
              <a:t>nite </a:t>
            </a:r>
            <a:r>
              <a:rPr sz="1500" spc="-10" dirty="0">
                <a:latin typeface="Times New Roman"/>
                <a:cs typeface="Times New Roman"/>
              </a:rPr>
              <a:t>A</a:t>
            </a:r>
            <a:r>
              <a:rPr sz="1500" spc="5" dirty="0">
                <a:latin typeface="Times New Roman"/>
                <a:cs typeface="Times New Roman"/>
              </a:rPr>
              <a:t>u</a:t>
            </a:r>
            <a:r>
              <a:rPr sz="1500" spc="-15" dirty="0">
                <a:latin typeface="Times New Roman"/>
                <a:cs typeface="Times New Roman"/>
              </a:rPr>
              <a:t>t</a:t>
            </a:r>
            <a:r>
              <a:rPr sz="1500" spc="-5" dirty="0">
                <a:latin typeface="Times New Roman"/>
                <a:cs typeface="Times New Roman"/>
              </a:rPr>
              <a:t>o</a:t>
            </a:r>
            <a:r>
              <a:rPr sz="1500" spc="-25" dirty="0">
                <a:latin typeface="Times New Roman"/>
                <a:cs typeface="Times New Roman"/>
              </a:rPr>
              <a:t>m</a:t>
            </a:r>
            <a:r>
              <a:rPr sz="1500" spc="-5" dirty="0">
                <a:latin typeface="Times New Roman"/>
                <a:cs typeface="Times New Roman"/>
              </a:rPr>
              <a:t>a</a:t>
            </a:r>
            <a:r>
              <a:rPr sz="1500" spc="-15" dirty="0">
                <a:latin typeface="Times New Roman"/>
                <a:cs typeface="Times New Roman"/>
              </a:rPr>
              <a:t>t</a:t>
            </a:r>
            <a:r>
              <a:rPr sz="1500" spc="-5" dirty="0">
                <a:latin typeface="Times New Roman"/>
                <a:cs typeface="Times New Roman"/>
              </a:rPr>
              <a:t>o</a:t>
            </a:r>
            <a:r>
              <a:rPr sz="1500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  <a:p>
            <a:pPr marL="178435">
              <a:lnSpc>
                <a:spcPts val="1500"/>
              </a:lnSpc>
            </a:pPr>
            <a:r>
              <a:rPr sz="1500" dirty="0">
                <a:latin typeface="Times New Roman"/>
                <a:cs typeface="Times New Roman"/>
              </a:rPr>
              <a:t>f</a:t>
            </a:r>
            <a:r>
              <a:rPr sz="1500" spc="-10" dirty="0">
                <a:latin typeface="Times New Roman"/>
                <a:cs typeface="Times New Roman"/>
              </a:rPr>
              <a:t>o</a:t>
            </a:r>
            <a:r>
              <a:rPr sz="1500" dirty="0">
                <a:latin typeface="Times New Roman"/>
                <a:cs typeface="Times New Roman"/>
              </a:rPr>
              <a:t>r </a:t>
            </a:r>
            <a:r>
              <a:rPr sz="1500" dirty="0"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147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5478259" y="5411843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22123" y="4470011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51599" y="5463659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43363" y="6559414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D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st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Automata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49" y="2134634"/>
            <a:ext cx="5429250" cy="6463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transformation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NFA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2600" spc="-8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eq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iv</a:t>
            </a:r>
            <a:r>
              <a:rPr sz="2600" spc="-15" dirty="0">
                <a:latin typeface="Lucida Sans"/>
                <a:cs typeface="Lucida Sans"/>
              </a:rPr>
              <a:t>alen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works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wha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sometimes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30" dirty="0">
                <a:latin typeface="Lucida Sans"/>
                <a:cs typeface="Lucida Sans"/>
              </a:rPr>
              <a:t>subset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construction.</a:t>
            </a:r>
            <a:endParaRPr sz="2700" dirty="0">
              <a:latin typeface="Lucida Sans"/>
              <a:cs typeface="Lucida Sans"/>
            </a:endParaRPr>
          </a:p>
          <a:p>
            <a:pPr marL="12700" marR="212725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Each 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idea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endParaRPr sz="2600" dirty="0">
              <a:latin typeface="Lucida Sans"/>
              <a:cs typeface="Lucida Sans"/>
            </a:endParaRPr>
          </a:p>
          <a:p>
            <a:pPr marL="12700" marR="11430">
              <a:lnSpc>
                <a:spcPts val="2700"/>
              </a:lnSpc>
              <a:spcBef>
                <a:spcPts val="229"/>
              </a:spcBef>
            </a:pPr>
            <a:r>
              <a:rPr sz="2600" spc="-15" dirty="0">
                <a:latin typeface="Arial"/>
                <a:cs typeface="Arial"/>
              </a:rPr>
              <a:t>{</a:t>
            </a:r>
            <a:r>
              <a:rPr sz="2600" spc="-5" dirty="0">
                <a:latin typeface="Arial"/>
                <a:cs typeface="Arial"/>
              </a:rPr>
              <a:t>x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spc="-210" dirty="0">
                <a:latin typeface="Arial"/>
                <a:cs typeface="Arial"/>
              </a:rPr>
              <a:t>y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z</a:t>
            </a:r>
            <a:r>
              <a:rPr sz="2600" spc="-10" dirty="0">
                <a:latin typeface="Arial"/>
                <a:cs typeface="Arial"/>
              </a:rPr>
              <a:t>}</a:t>
            </a:r>
            <a:r>
              <a:rPr sz="2600" spc="7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reading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spc="-15" dirty="0">
                <a:latin typeface="Lucida Sans"/>
                <a:cs typeface="Lucida Sans"/>
              </a:rPr>
              <a:t> 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could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55" dirty="0">
                <a:latin typeface="Lucida Sans"/>
                <a:cs typeface="Lucida Sans"/>
              </a:rPr>
              <a:t>a</a:t>
            </a:r>
            <a:r>
              <a:rPr sz="2700" i="1" spc="-145" dirty="0">
                <a:latin typeface="Lucida Sans"/>
                <a:cs typeface="Lucida Sans"/>
              </a:rPr>
              <a:t>n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i="1" spc="-20" dirty="0">
                <a:latin typeface="Arial"/>
                <a:cs typeface="Arial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20" dirty="0">
                <a:latin typeface="Arial"/>
                <a:cs typeface="Arial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5" dirty="0">
                <a:latin typeface="Arial"/>
                <a:cs typeface="Arial"/>
              </a:rPr>
              <a:t>z</a:t>
            </a:r>
            <a:r>
              <a:rPr sz="2600" spc="-15" dirty="0">
                <a:latin typeface="Lucida Sans"/>
                <a:cs typeface="Lucida Sans"/>
              </a:rPr>
              <a:t>, depending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choo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keeps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track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ssibl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might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 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simultaneous</a:t>
            </a:r>
            <a:r>
              <a:rPr sz="2600" spc="-2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y.</a:t>
            </a:r>
            <a:endParaRPr sz="2600" dirty="0">
              <a:latin typeface="Lucida Sans"/>
              <a:cs typeface="Lucida Sans"/>
            </a:endParaRPr>
          </a:p>
          <a:p>
            <a:pPr marL="12700" marR="1333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Beca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700" i="1" spc="-85" dirty="0">
                <a:latin typeface="Lucida Sans"/>
                <a:cs typeface="Lucida Sans"/>
              </a:rPr>
              <a:t>f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35" dirty="0">
                <a:latin typeface="Lucida Sans"/>
                <a:cs typeface="Lucida Sans"/>
              </a:rPr>
              <a:t>i</a:t>
            </a:r>
            <a:r>
              <a:rPr sz="2700" i="1" spc="-75" dirty="0">
                <a:latin typeface="Lucida Sans"/>
                <a:cs typeface="Lucida Sans"/>
              </a:rPr>
              <a:t>t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automaton,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has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finite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number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states.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um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ub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’s </a:t>
            </a:r>
            <a:r>
              <a:rPr sz="2600" spc="-10" dirty="0">
                <a:latin typeface="Lucida Sans"/>
                <a:cs typeface="Lucida Sans"/>
              </a:rPr>
              <a:t>state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finite, whi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makes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4827905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tracking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variou</a:t>
            </a:r>
            <a:r>
              <a:rPr sz="2600" spc="-15" dirty="0">
                <a:latin typeface="Lucida Sans"/>
                <a:cs typeface="Lucida Sans"/>
              </a:rPr>
              <a:t>s sets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 fe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sible.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149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418" rIns="0" bIns="0" rtlCol="0">
            <a:spAutoFit/>
          </a:bodyPr>
          <a:lstStyle/>
          <a:p>
            <a:pPr marL="378460" marR="5080">
              <a:lnSpc>
                <a:spcPts val="2700"/>
              </a:lnSpc>
            </a:pPr>
            <a:r>
              <a:rPr spc="-15" dirty="0"/>
              <a:t>A</a:t>
            </a:r>
            <a:r>
              <a:rPr spc="-20" dirty="0"/>
              <a:t>n</a:t>
            </a:r>
            <a:r>
              <a:rPr spc="-160" dirty="0"/>
              <a:t> </a:t>
            </a:r>
            <a:r>
              <a:rPr spc="-15" dirty="0"/>
              <a:t>accepting</a:t>
            </a:r>
            <a:r>
              <a:rPr spc="-150" dirty="0"/>
              <a:t> </a:t>
            </a:r>
            <a:r>
              <a:rPr spc="-10" dirty="0"/>
              <a:t>stat</a:t>
            </a:r>
            <a:r>
              <a:rPr spc="-15" dirty="0"/>
              <a:t>e</a:t>
            </a:r>
            <a:r>
              <a:rPr spc="-165" dirty="0"/>
              <a:t> </a:t>
            </a:r>
            <a:r>
              <a:rPr spc="-15" dirty="0"/>
              <a:t>of</a:t>
            </a:r>
            <a:r>
              <a:rPr spc="-155" dirty="0"/>
              <a:t> </a:t>
            </a:r>
            <a:r>
              <a:rPr spc="-20" dirty="0">
                <a:latin typeface="Arial"/>
                <a:cs typeface="Arial"/>
              </a:rPr>
              <a:t>D</a:t>
            </a:r>
            <a:r>
              <a:rPr spc="-60" dirty="0">
                <a:latin typeface="Arial"/>
                <a:cs typeface="Arial"/>
              </a:rPr>
              <a:t> </a:t>
            </a:r>
            <a:r>
              <a:rPr spc="-15" dirty="0"/>
              <a:t>will</a:t>
            </a:r>
            <a:r>
              <a:rPr spc="-155" dirty="0"/>
              <a:t> </a:t>
            </a:r>
            <a:r>
              <a:rPr spc="-20" dirty="0"/>
              <a:t>be</a:t>
            </a:r>
            <a:r>
              <a:rPr spc="-155" dirty="0"/>
              <a:t> </a:t>
            </a:r>
            <a:r>
              <a:rPr spc="-15" dirty="0"/>
              <a:t>any</a:t>
            </a:r>
            <a:r>
              <a:rPr spc="-10" dirty="0"/>
              <a:t> set</a:t>
            </a:r>
            <a:r>
              <a:rPr spc="-5" dirty="0"/>
              <a:t> </a:t>
            </a:r>
            <a:r>
              <a:rPr spc="-15" dirty="0"/>
              <a:t>containing</a:t>
            </a:r>
            <a:r>
              <a:rPr spc="10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accepting</a:t>
            </a:r>
            <a:r>
              <a:rPr spc="5" dirty="0"/>
              <a:t> </a:t>
            </a:r>
            <a:r>
              <a:rPr spc="-10" dirty="0"/>
              <a:t>state</a:t>
            </a:r>
            <a:r>
              <a:rPr spc="-5" dirty="0"/>
              <a:t> </a:t>
            </a:r>
            <a:r>
              <a:rPr spc="-15" dirty="0"/>
              <a:t>of</a:t>
            </a:r>
            <a:r>
              <a:rPr spc="-95" dirty="0"/>
              <a:t> </a:t>
            </a:r>
            <a:r>
              <a:rPr spc="-25" dirty="0">
                <a:latin typeface="Arial"/>
                <a:cs typeface="Arial"/>
              </a:rPr>
              <a:t>N</a:t>
            </a:r>
            <a:r>
              <a:rPr spc="-10" dirty="0"/>
              <a:t>,</a:t>
            </a:r>
            <a:r>
              <a:rPr dirty="0"/>
              <a:t> </a:t>
            </a:r>
            <a:r>
              <a:rPr spc="-15" dirty="0"/>
              <a:t>re</a:t>
            </a:r>
            <a:r>
              <a:rPr spc="-5" dirty="0"/>
              <a:t>f</a:t>
            </a:r>
            <a:r>
              <a:rPr spc="-20" dirty="0"/>
              <a:t>l</a:t>
            </a:r>
            <a:r>
              <a:rPr spc="-15" dirty="0"/>
              <a:t>ect</a:t>
            </a:r>
            <a:r>
              <a:rPr spc="-20" dirty="0"/>
              <a:t>i</a:t>
            </a:r>
            <a:r>
              <a:rPr spc="-15" dirty="0"/>
              <a:t>n</a:t>
            </a:r>
            <a:r>
              <a:rPr spc="-20" dirty="0"/>
              <a:t>g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dirty="0"/>
              <a:t> </a:t>
            </a:r>
            <a:r>
              <a:rPr spc="-15" dirty="0"/>
              <a:t>co</a:t>
            </a:r>
            <a:r>
              <a:rPr spc="-10" dirty="0"/>
              <a:t>nv</a:t>
            </a:r>
            <a:r>
              <a:rPr spc="-15" dirty="0"/>
              <a:t>en</a:t>
            </a:r>
            <a:r>
              <a:rPr spc="-10" dirty="0"/>
              <a:t>t</a:t>
            </a:r>
            <a:r>
              <a:rPr spc="-20" dirty="0"/>
              <a:t>ion</a:t>
            </a:r>
            <a:r>
              <a:rPr spc="-15" dirty="0"/>
              <a:t> that</a:t>
            </a:r>
            <a:r>
              <a:rPr spc="-5" dirty="0"/>
              <a:t> </a:t>
            </a:r>
            <a:r>
              <a:rPr spc="-20" dirty="0">
                <a:latin typeface="Arial"/>
                <a:cs typeface="Arial"/>
              </a:rPr>
              <a:t>N</a:t>
            </a:r>
            <a:r>
              <a:rPr spc="105" dirty="0">
                <a:latin typeface="Arial"/>
                <a:cs typeface="Arial"/>
              </a:rPr>
              <a:t> </a:t>
            </a:r>
            <a:r>
              <a:rPr spc="-15" dirty="0"/>
              <a:t>a</a:t>
            </a:r>
            <a:r>
              <a:rPr spc="-25" dirty="0"/>
              <a:t>c</a:t>
            </a:r>
            <a:r>
              <a:rPr spc="-15" dirty="0"/>
              <a:t>cepts</a:t>
            </a:r>
            <a:r>
              <a:rPr dirty="0"/>
              <a:t> </a:t>
            </a:r>
            <a:r>
              <a:rPr spc="-10" dirty="0"/>
              <a:t>if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here</a:t>
            </a:r>
            <a:r>
              <a:rPr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z="2700" i="1" spc="-155" dirty="0">
                <a:latin typeface="Lucida Sans"/>
                <a:cs typeface="Lucida Sans"/>
              </a:rPr>
              <a:t>a</a:t>
            </a:r>
            <a:r>
              <a:rPr sz="2700" i="1" spc="-145" dirty="0">
                <a:latin typeface="Lucida Sans"/>
                <a:cs typeface="Lucida Sans"/>
              </a:rPr>
              <a:t>n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pc="-15" dirty="0"/>
              <a:t>way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could</a:t>
            </a:r>
            <a:r>
              <a:rPr spc="5" dirty="0"/>
              <a:t> </a:t>
            </a:r>
            <a:r>
              <a:rPr spc="-15" dirty="0"/>
              <a:t>ge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0" dirty="0"/>
              <a:t>i</a:t>
            </a:r>
            <a:r>
              <a:rPr spc="-20" dirty="0"/>
              <a:t>t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accepting</a:t>
            </a:r>
            <a:r>
              <a:rPr spc="10" dirty="0"/>
              <a:t> </a:t>
            </a:r>
            <a:r>
              <a:rPr spc="-10" dirty="0"/>
              <a:t>state</a:t>
            </a:r>
            <a:r>
              <a:rPr spc="-5" dirty="0"/>
              <a:t> </a:t>
            </a:r>
            <a:r>
              <a:rPr spc="-15" dirty="0"/>
              <a:t>by</a:t>
            </a:r>
            <a:r>
              <a:rPr spc="-5" dirty="0"/>
              <a:t> </a:t>
            </a:r>
            <a:r>
              <a:rPr spc="-15" dirty="0"/>
              <a:t>choosing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50" dirty="0"/>
              <a:t>“</a:t>
            </a:r>
            <a:r>
              <a:rPr spc="-15" dirty="0"/>
              <a:t>right” transitions.</a:t>
            </a:r>
            <a:endParaRPr sz="27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0" y="4268283"/>
            <a:ext cx="5575320" cy="4267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et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states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adi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30" dirty="0">
                <a:latin typeface="Lucida Sans"/>
                <a:cs typeface="Lucida Sans"/>
              </a:rPr>
              <a:t>—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that</a:t>
            </a:r>
            <a:r>
              <a:rPr lang="en-US" sz="2600" spc="-15" dirty="0" smtClean="0">
                <a:latin typeface="Lucida Sans"/>
                <a:cs typeface="Lucida Sans"/>
              </a:rPr>
              <a:t> is,</a:t>
            </a:r>
            <a:r>
              <a:rPr lang="en-US" sz="2600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reachable from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2600" spc="2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 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8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Algorithm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close</a:t>
            </a:r>
            <a:r>
              <a:rPr sz="2600" b="1" spc="-83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tes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those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 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 only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 </a:t>
            </a:r>
            <a:r>
              <a:rPr sz="2600" spc="-15" dirty="0">
                <a:latin typeface="Lucida Sans"/>
                <a:cs typeface="Lucida Sans"/>
              </a:rPr>
              <a:t>transitions.</a:t>
            </a:r>
            <a:endParaRPr sz="2600" dirty="0">
              <a:latin typeface="Lucida Sans"/>
              <a:cs typeface="Lucida Sans"/>
            </a:endParaRPr>
          </a:p>
          <a:p>
            <a:pPr marL="12700" marR="175895" indent="-63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Once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start 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ilt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 states: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13" y="965218"/>
            <a:ext cx="5426075" cy="7282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2600" spc="114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each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mpute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’s </a:t>
            </a:r>
            <a:r>
              <a:rPr sz="2600" spc="-15" dirty="0">
                <a:latin typeface="Lucida Sans"/>
                <a:cs typeface="Lucida Sans"/>
              </a:rPr>
              <a:t>successor under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65"/>
              </a:spcBef>
            </a:pPr>
            <a:r>
              <a:rPr sz="2600" spc="-20" dirty="0">
                <a:latin typeface="Arial"/>
                <a:cs typeface="Arial"/>
              </a:rPr>
              <a:t>S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</a:pPr>
            <a:r>
              <a:rPr sz="2600" spc="-25" dirty="0">
                <a:latin typeface="Arial"/>
                <a:cs typeface="Arial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states, </a:t>
            </a:r>
            <a:r>
              <a:rPr sz="2600" spc="0" dirty="0">
                <a:latin typeface="Lucida Sans"/>
                <a:cs typeface="Lucida Sans"/>
              </a:rPr>
              <a:t>{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3075" spc="22" baseline="-17615" dirty="0">
                <a:latin typeface="Lucida Sans"/>
                <a:cs typeface="Lucida Sans"/>
              </a:rPr>
              <a:t>2</a:t>
            </a:r>
            <a:r>
              <a:rPr sz="2600" spc="-10" dirty="0">
                <a:latin typeface="Lucida Sans"/>
                <a:cs typeface="Lucida Sans"/>
              </a:rPr>
              <a:t>,...}.</a:t>
            </a:r>
            <a:endParaRPr sz="2600" dirty="0">
              <a:latin typeface="Lucida Sans"/>
              <a:cs typeface="Lucida Sans"/>
            </a:endParaRPr>
          </a:p>
          <a:p>
            <a:pPr marL="12700" marR="22225">
              <a:lnSpc>
                <a:spcPts val="2700"/>
              </a:lnSpc>
              <a:spcBef>
                <a:spcPts val="129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find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ssible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essor states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{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n</a:t>
            </a:r>
            <a:r>
              <a:rPr sz="3075" spc="22" baseline="-17615" dirty="0">
                <a:latin typeface="Lucida Sans"/>
                <a:cs typeface="Lucida Sans"/>
              </a:rPr>
              <a:t>2</a:t>
            </a:r>
            <a:r>
              <a:rPr sz="2600" spc="-15" dirty="0">
                <a:latin typeface="Lucida Sans"/>
                <a:cs typeface="Lucida Sans"/>
              </a:rPr>
              <a:t>,...</a:t>
            </a:r>
            <a:r>
              <a:rPr sz="2600" spc="-10" dirty="0">
                <a:latin typeface="Lucida Sans"/>
                <a:cs typeface="Lucida Sans"/>
              </a:rPr>
              <a:t>}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der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600" spc="-15" dirty="0">
                <a:latin typeface="Lucida Sans"/>
                <a:cs typeface="Lucida Sans"/>
              </a:rPr>
              <a:t>obtain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{</a:t>
            </a:r>
            <a:r>
              <a:rPr sz="2600" spc="-15" dirty="0">
                <a:latin typeface="Arial"/>
                <a:cs typeface="Arial"/>
              </a:rPr>
              <a:t>m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m</a:t>
            </a:r>
            <a:r>
              <a:rPr sz="3075" spc="22" baseline="-17615" dirty="0">
                <a:latin typeface="Lucida Sans"/>
                <a:cs typeface="Lucida Sans"/>
              </a:rPr>
              <a:t>2</a:t>
            </a:r>
            <a:r>
              <a:rPr sz="2600" spc="-15" dirty="0">
                <a:latin typeface="Lucida Sans"/>
                <a:cs typeface="Lucida Sans"/>
              </a:rPr>
              <a:t>,...</a:t>
            </a:r>
            <a:r>
              <a:rPr sz="2600" spc="-5" dirty="0">
                <a:latin typeface="Lucida Sans"/>
                <a:cs typeface="Lucida Sans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860"/>
              </a:spcBef>
            </a:pPr>
            <a:r>
              <a:rPr sz="2600" spc="-15" dirty="0">
                <a:latin typeface="Lucida Sans"/>
                <a:cs typeface="Lucida Sans"/>
              </a:rPr>
              <a:t>Finally,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ompute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tabLst>
                <a:tab pos="684530" algn="l"/>
              </a:tabLst>
            </a:pPr>
            <a:r>
              <a:rPr sz="2600" spc="-20" dirty="0">
                <a:latin typeface="Arial"/>
                <a:cs typeface="Arial"/>
              </a:rPr>
              <a:t>T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050" spc="10" dirty="0">
                <a:latin typeface="Lucida Sans"/>
                <a:cs typeface="Lucida Sans"/>
              </a:rPr>
              <a:t>CLOSE</a:t>
            </a:r>
            <a:r>
              <a:rPr sz="2600" spc="-10" dirty="0">
                <a:latin typeface="Lucida Sans"/>
                <a:cs typeface="Lucida Sans"/>
              </a:rPr>
              <a:t>({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m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Arial"/>
                <a:cs typeface="Arial"/>
              </a:rPr>
              <a:t>m</a:t>
            </a:r>
            <a:r>
              <a:rPr sz="3075" spc="7" baseline="-17615" dirty="0">
                <a:latin typeface="Lucida Sans"/>
                <a:cs typeface="Lucida Sans"/>
              </a:rPr>
              <a:t>2</a:t>
            </a:r>
            <a:r>
              <a:rPr sz="2600" spc="-15" dirty="0">
                <a:latin typeface="Lucida Sans"/>
                <a:cs typeface="Lucida Sans"/>
              </a:rPr>
              <a:t>,...}</a:t>
            </a:r>
            <a:r>
              <a:rPr sz="2600" spc="-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6985">
              <a:lnSpc>
                <a:spcPts val="2700"/>
              </a:lnSpc>
              <a:spcBef>
                <a:spcPts val="484"/>
              </a:spcBef>
            </a:pPr>
            <a:r>
              <a:rPr sz="2600" spc="-20" dirty="0">
                <a:latin typeface="Arial"/>
                <a:cs typeface="Arial"/>
              </a:rPr>
              <a:t>T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beco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transition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T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la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ele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c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9113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continue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transitions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until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possible successors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existing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de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Because each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corresponds to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finite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subset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states,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27980" cy="2514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10"/>
              </a:lnSpc>
            </a:pPr>
            <a:r>
              <a:rPr sz="2600" spc="-15" dirty="0">
                <a:latin typeface="Lucida Sans"/>
                <a:cs typeface="Lucida Sans"/>
              </a:rPr>
              <a:t>process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adding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ew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tates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ts val="2910"/>
              </a:lnSpc>
            </a:pP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eventually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terminate.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algorithm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λ</a:t>
            </a:r>
            <a:r>
              <a:rPr sz="2600" spc="-15" dirty="0">
                <a:latin typeface="Lucida Sans"/>
                <a:cs typeface="Lucida Sans"/>
              </a:rPr>
              <a:t>- clo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ure, called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clos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arts</a:t>
            </a:r>
            <a:r>
              <a:rPr sz="2600" spc="-15" dirty="0">
                <a:latin typeface="Lucida Sans"/>
                <a:cs typeface="Lucida Sans"/>
              </a:rPr>
              <a:t> with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tates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reachable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15" dirty="0">
                <a:latin typeface="Lucida Sans"/>
                <a:cs typeface="Lucida Sans"/>
              </a:rPr>
              <a:t> 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3582458"/>
            <a:ext cx="3711575" cy="892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void 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lose(NFASet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S)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</a:t>
            </a:r>
            <a:endParaRPr sz="2200">
              <a:latin typeface="Courier"/>
              <a:cs typeface="Courier"/>
            </a:endParaRPr>
          </a:p>
          <a:p>
            <a:pPr marR="123825" algn="r">
              <a:lnSpc>
                <a:spcPts val="2135"/>
              </a:lnSpc>
              <a:spcBef>
                <a:spcPts val="359"/>
              </a:spcBef>
            </a:pPr>
            <a:r>
              <a:rPr sz="2200" spc="-15" dirty="0">
                <a:latin typeface="Symbol"/>
                <a:cs typeface="Symbol"/>
              </a:rPr>
              <a:t>λ</a:t>
            </a:r>
            <a:endParaRPr sz="2200">
              <a:latin typeface="Symbol"/>
              <a:cs typeface="Symbol"/>
            </a:endParaRPr>
          </a:p>
          <a:p>
            <a:pPr marL="189230">
              <a:lnSpc>
                <a:spcPts val="2135"/>
              </a:lnSpc>
            </a:pPr>
            <a:r>
              <a:rPr sz="2200" b="1" spc="-15" dirty="0">
                <a:latin typeface="Courier"/>
                <a:cs typeface="Courier"/>
              </a:rPr>
              <a:t>w</a:t>
            </a:r>
            <a:r>
              <a:rPr sz="2200" b="1" spc="-25" dirty="0">
                <a:latin typeface="Courier"/>
                <a:cs typeface="Courier"/>
              </a:rPr>
              <a:t>h</a:t>
            </a:r>
            <a:r>
              <a:rPr sz="2200" b="1" spc="-15" dirty="0">
                <a:latin typeface="Courier"/>
                <a:cs typeface="Courier"/>
              </a:rPr>
              <a:t>ile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35939" y="4170724"/>
            <a:ext cx="19304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y</a:t>
            </a:r>
            <a:endParaRPr sz="22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5225327"/>
            <a:ext cx="5311140" cy="1798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}}</a:t>
            </a:r>
            <a:endParaRPr sz="22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2700" marR="5080">
              <a:lnSpc>
                <a:spcPts val="2400"/>
              </a:lnSpc>
            </a:pPr>
            <a:r>
              <a:rPr sz="2200" spc="-15" dirty="0">
                <a:latin typeface="Lucida Sans"/>
                <a:cs typeface="Lucida Sans"/>
              </a:rPr>
              <a:t>Using </a:t>
            </a:r>
            <a:r>
              <a:rPr sz="2200" b="1" spc="-15" dirty="0">
                <a:latin typeface="Courier"/>
                <a:cs typeface="Courier"/>
              </a:rPr>
              <a:t>close</a:t>
            </a:r>
            <a:r>
              <a:rPr sz="2200" spc="-10" dirty="0">
                <a:latin typeface="Lucida Sans"/>
                <a:cs typeface="Lucida Sans"/>
              </a:rPr>
              <a:t>, </a:t>
            </a:r>
            <a:r>
              <a:rPr sz="2200" spc="-15" dirty="0">
                <a:latin typeface="Lucida Sans"/>
                <a:cs typeface="Lucida Sans"/>
              </a:rPr>
              <a:t>we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can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define</a:t>
            </a:r>
            <a:r>
              <a:rPr sz="2200" spc="10" dirty="0">
                <a:latin typeface="Lucida Sans"/>
                <a:cs typeface="Lucida Sans"/>
              </a:rPr>
              <a:t> </a:t>
            </a:r>
            <a:r>
              <a:rPr sz="2200" spc="-10" dirty="0">
                <a:latin typeface="Lucida Sans"/>
                <a:cs typeface="Lucida Sans"/>
              </a:rPr>
              <a:t>t</a:t>
            </a:r>
            <a:r>
              <a:rPr sz="2200" spc="-25" dirty="0">
                <a:latin typeface="Lucida Sans"/>
                <a:cs typeface="Lucida Sans"/>
              </a:rPr>
              <a:t>h</a:t>
            </a:r>
            <a:r>
              <a:rPr sz="2200" spc="-15" dirty="0">
                <a:latin typeface="Lucida Sans"/>
                <a:cs typeface="Lucida Sans"/>
              </a:rPr>
              <a:t>e constru</a:t>
            </a:r>
            <a:r>
              <a:rPr sz="2200" spc="-25" dirty="0">
                <a:latin typeface="Lucida Sans"/>
                <a:cs typeface="Lucida Sans"/>
              </a:rPr>
              <a:t>c</a:t>
            </a:r>
            <a:r>
              <a:rPr sz="2200" spc="-15" dirty="0">
                <a:latin typeface="Lucida Sans"/>
                <a:cs typeface="Lucida Sans"/>
              </a:rPr>
              <a:t>tion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of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a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DFA,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25" dirty="0">
                <a:latin typeface="Arial"/>
                <a:cs typeface="Arial"/>
              </a:rPr>
              <a:t>D</a:t>
            </a:r>
            <a:r>
              <a:rPr sz="2200" spc="-10" dirty="0">
                <a:latin typeface="Lucida Sans"/>
                <a:cs typeface="Lucida Sans"/>
              </a:rPr>
              <a:t>,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from</a:t>
            </a:r>
            <a:r>
              <a:rPr sz="2200" spc="-5" dirty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an</a:t>
            </a:r>
            <a:r>
              <a:rPr sz="2200" dirty="0">
                <a:latin typeface="Lucida Sans"/>
                <a:cs typeface="Lucida Sans"/>
              </a:rPr>
              <a:t> </a:t>
            </a:r>
            <a:r>
              <a:rPr sz="2200" spc="-15" dirty="0">
                <a:latin typeface="Lucida Sans"/>
                <a:cs typeface="Lucida Sans"/>
              </a:rPr>
              <a:t>NFA,</a:t>
            </a:r>
            <a:r>
              <a:rPr sz="2200" spc="-10" dirty="0">
                <a:latin typeface="Lucida Sans"/>
                <a:cs typeface="Lucida Sans"/>
              </a:rPr>
              <a:t> </a:t>
            </a:r>
            <a:r>
              <a:rPr sz="2200" spc="-25" dirty="0">
                <a:latin typeface="Arial"/>
                <a:cs typeface="Arial"/>
              </a:rPr>
              <a:t>N</a:t>
            </a:r>
            <a:r>
              <a:rPr sz="2200" spc="-10" dirty="0">
                <a:latin typeface="Lucida Sans"/>
                <a:cs typeface="Lucida Sans"/>
              </a:rPr>
              <a:t>:</a:t>
            </a:r>
            <a:endParaRPr sz="2200" dirty="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95843" y="4119924"/>
          <a:ext cx="2749903" cy="1079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150"/>
                <a:gridCol w="1869618"/>
                <a:gridCol w="286135"/>
              </a:tblGrid>
              <a:tr h="349253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(x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in S and x</a:t>
                      </a:r>
                      <a:r>
                        <a:rPr sz="2200" b="1" spc="-62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200" dirty="0">
                          <a:latin typeface="Symbol"/>
                          <a:cs typeface="Symbol"/>
                        </a:rPr>
                        <a:t>→</a:t>
                      </a:r>
                      <a:endParaRPr sz="22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3024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and</a:t>
                      </a:r>
                      <a:endParaRPr sz="2200">
                        <a:latin typeface="Courier"/>
                        <a:cs typeface="Courier"/>
                      </a:endParaRPr>
                    </a:p>
                    <a:p>
                      <a:pPr marL="31496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S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y notin S)</a:t>
                      </a:r>
                      <a:endParaRPr sz="2200">
                        <a:latin typeface="Courier"/>
                        <a:cs typeface="Courier"/>
                      </a:endParaRPr>
                    </a:p>
                    <a:p>
                      <a:pPr marL="55880">
                        <a:lnSpc>
                          <a:spcPct val="100000"/>
                        </a:lnSpc>
                        <a:spcBef>
                          <a:spcPts val="359"/>
                        </a:spcBef>
                        <a:tabLst>
                          <a:tab pos="1087755" algn="l"/>
                        </a:tabLst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= S </a:t>
                      </a:r>
                      <a:r>
                        <a:rPr sz="2200" dirty="0">
                          <a:latin typeface="Lucida Sans"/>
                          <a:cs typeface="Lucida Sans"/>
                        </a:rPr>
                        <a:t>U	</a:t>
                      </a:r>
                      <a:r>
                        <a:rPr sz="2200" b="1" dirty="0">
                          <a:latin typeface="Courier"/>
                          <a:cs typeface="Courier"/>
                        </a:rPr>
                        <a:t>{y}</a:t>
                      </a:r>
                      <a:endParaRPr sz="22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Courier"/>
                          <a:cs typeface="Courier"/>
                        </a:rPr>
                        <a:t>{</a:t>
                      </a:r>
                      <a:endParaRPr sz="22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26710" cy="388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5120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ilder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tended lookahead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probl</a:t>
            </a:r>
            <a:r>
              <a:rPr sz="2600" spc="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occurs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Pas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Ada.</a:t>
            </a:r>
            <a:endParaRPr sz="2600" dirty="0">
              <a:latin typeface="Lucida Sans"/>
              <a:cs typeface="Lucida Sans"/>
            </a:endParaRPr>
          </a:p>
          <a:p>
            <a:pPr marL="12700" marR="2413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toke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10.50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literal, wherea</a:t>
            </a:r>
            <a:r>
              <a:rPr sz="2600" spc="-15" dirty="0">
                <a:latin typeface="Lucida Sans"/>
                <a:cs typeface="Lucida Sans"/>
              </a:rPr>
              <a:t>s </a:t>
            </a:r>
            <a:r>
              <a:rPr sz="2600" b="1" spc="-20" dirty="0">
                <a:latin typeface="Courier"/>
                <a:cs typeface="Courier"/>
              </a:rPr>
              <a:t>10..50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three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different tokens.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two-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lookahead after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10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prefix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whether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10</a:t>
            </a:r>
            <a:r>
              <a:rPr sz="2600" b="1" spc="-74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(an </a:t>
            </a:r>
            <a:r>
              <a:rPr sz="2600" spc="-15" dirty="0">
                <a:latin typeface="Lucida Sans"/>
                <a:cs typeface="Lucida Sans"/>
              </a:rPr>
              <a:t>inte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literal)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10.50</a:t>
            </a:r>
            <a:r>
              <a:rPr sz="2600" b="1" spc="-75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1451626"/>
            <a:ext cx="473075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57555" algn="l"/>
              </a:tabLst>
            </a:pPr>
            <a:r>
              <a:rPr sz="2000" b="1" spc="-15" dirty="0">
                <a:latin typeface="Courier"/>
                <a:cs typeface="Courier"/>
              </a:rPr>
              <a:t>DFA	MakeDetermin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stic(NFA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N)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11301" y="1782326"/>
            <a:ext cx="2461895" cy="6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72795" algn="l"/>
              </a:tabLst>
            </a:pPr>
            <a:r>
              <a:rPr sz="2000" b="1" spc="-15" dirty="0">
                <a:latin typeface="Courier"/>
                <a:cs typeface="Courier"/>
              </a:rPr>
              <a:t>DFA	D ; NFASet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000" b="1" spc="-15" dirty="0">
                <a:latin typeface="Courier"/>
                <a:cs typeface="Courier"/>
              </a:rPr>
              <a:t>D.St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rtState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0207" y="1782326"/>
            <a:ext cx="2157095" cy="6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T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000" b="1" spc="-15" dirty="0">
                <a:latin typeface="Courier"/>
                <a:cs typeface="Courier"/>
              </a:rPr>
              <a:t>N.Start</a:t>
            </a:r>
            <a:r>
              <a:rPr sz="2000" b="1" spc="-25" dirty="0">
                <a:latin typeface="Courier"/>
                <a:cs typeface="Courier"/>
              </a:rPr>
              <a:t>S</a:t>
            </a:r>
            <a:r>
              <a:rPr sz="2000" b="1" spc="-15" dirty="0">
                <a:latin typeface="Courier"/>
                <a:cs typeface="Courier"/>
              </a:rPr>
              <a:t>tate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11301" y="2442211"/>
            <a:ext cx="5354955" cy="1776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23010">
              <a:lnSpc>
                <a:spcPct val="108500"/>
              </a:lnSpc>
            </a:pPr>
            <a:r>
              <a:rPr sz="2000" b="1" spc="-15" dirty="0">
                <a:latin typeface="Courier"/>
                <a:cs typeface="Courier"/>
              </a:rPr>
              <a:t>clos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(D.StartState) D.St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tes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D.StartState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  <a:p>
            <a:pPr marL="1079500" marR="128270" indent="-1066800">
              <a:lnSpc>
                <a:spcPts val="2000"/>
              </a:lnSpc>
              <a:spcBef>
                <a:spcPts val="590"/>
              </a:spcBef>
            </a:pPr>
            <a:r>
              <a:rPr sz="2000" b="1" spc="-15" dirty="0">
                <a:latin typeface="Courier"/>
                <a:cs typeface="Courier"/>
              </a:rPr>
              <a:t>while</a:t>
            </a:r>
            <a:r>
              <a:rPr sz="2000" b="1" spc="-20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(states</a:t>
            </a:r>
            <a:r>
              <a:rPr sz="2000" b="1" spc="-20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or</a:t>
            </a:r>
            <a:r>
              <a:rPr sz="2000" b="1" spc="-19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transit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ons</a:t>
            </a:r>
            <a:r>
              <a:rPr sz="2000" b="1" spc="-19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can</a:t>
            </a:r>
            <a:r>
              <a:rPr sz="2000" b="1" spc="-20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be added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to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D)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</a:t>
            </a:r>
            <a:endParaRPr sz="2000">
              <a:latin typeface="Courier"/>
              <a:cs typeface="Courier"/>
            </a:endParaRPr>
          </a:p>
          <a:p>
            <a:pPr marL="621665" marR="5080" indent="-304800">
              <a:lnSpc>
                <a:spcPts val="1989"/>
              </a:lnSpc>
              <a:spcBef>
                <a:spcPts val="610"/>
              </a:spcBef>
            </a:pPr>
            <a:r>
              <a:rPr sz="2000" b="1" spc="-15" dirty="0">
                <a:latin typeface="Courier"/>
                <a:cs typeface="Courier"/>
              </a:rPr>
              <a:t>Ch</a:t>
            </a:r>
            <a:r>
              <a:rPr sz="2000" b="1" spc="-25" dirty="0">
                <a:latin typeface="Courier"/>
                <a:cs typeface="Courier"/>
              </a:rPr>
              <a:t>o</a:t>
            </a:r>
            <a:r>
              <a:rPr sz="2000" b="1" spc="-15" dirty="0">
                <a:latin typeface="Courier"/>
                <a:cs typeface="Courier"/>
              </a:rPr>
              <a:t>ose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any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state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in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25" dirty="0">
                <a:latin typeface="Courier"/>
                <a:cs typeface="Courier"/>
              </a:rPr>
              <a:t>D</a:t>
            </a:r>
            <a:r>
              <a:rPr sz="2000" b="1" spc="-15" dirty="0">
                <a:latin typeface="Courier"/>
                <a:cs typeface="Courier"/>
              </a:rPr>
              <a:t>.States 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nd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any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character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25" dirty="0">
                <a:latin typeface="Courier"/>
                <a:cs typeface="Courier"/>
              </a:rPr>
              <a:t>i</a:t>
            </a:r>
            <a:r>
              <a:rPr sz="2000" b="1" spc="-15" dirty="0">
                <a:latin typeface="Courier"/>
                <a:cs typeface="Courier"/>
              </a:rPr>
              <a:t>n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Alphabet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0489" y="4302983"/>
            <a:ext cx="276669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T =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{y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in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N.States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4573" y="4270980"/>
            <a:ext cx="139573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such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that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59755" y="4688445"/>
            <a:ext cx="1782445" cy="580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69010">
              <a:lnSpc>
                <a:spcPts val="2240"/>
              </a:lnSpc>
              <a:tabLst>
                <a:tab pos="1617345" algn="l"/>
              </a:tabLst>
            </a:pPr>
            <a:r>
              <a:rPr sz="2000" b="1" spc="-15" dirty="0">
                <a:latin typeface="Courier"/>
                <a:cs typeface="Courier"/>
              </a:rPr>
              <a:t>x</a:t>
            </a:r>
            <a:r>
              <a:rPr sz="2000" b="1" spc="-560" dirty="0">
                <a:latin typeface="Courier"/>
                <a:cs typeface="Courier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dirty="0">
                <a:latin typeface="Symbol"/>
                <a:cs typeface="Symbol"/>
              </a:rPr>
              <a:t>	</a:t>
            </a:r>
            <a:r>
              <a:rPr sz="2000" b="1" spc="-15" dirty="0">
                <a:latin typeface="Courier"/>
                <a:cs typeface="Courier"/>
              </a:rPr>
              <a:t>y close(T</a:t>
            </a:r>
            <a:r>
              <a:rPr sz="2000" b="1" spc="-944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);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80467" y="4557510"/>
            <a:ext cx="1778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c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69307" y="4737332"/>
            <a:ext cx="154876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for some x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45562" y="4737332"/>
            <a:ext cx="78613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in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S}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6149" y="5321016"/>
            <a:ext cx="352869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if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(T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notin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D.States)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78159" y="5651717"/>
            <a:ext cx="12446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D.States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49641" y="5634769"/>
            <a:ext cx="2322195" cy="295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= D.Stat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s</a:t>
            </a:r>
            <a:r>
              <a:rPr sz="2000" b="1" spc="-645" dirty="0">
                <a:latin typeface="Courier"/>
                <a:cs typeface="Courier"/>
              </a:rPr>
              <a:t> </a:t>
            </a:r>
            <a:r>
              <a:rPr sz="2000" spc="-15" dirty="0">
                <a:latin typeface="Lucida Sans"/>
                <a:cs typeface="Lucida Sans"/>
              </a:rPr>
              <a:t>U</a:t>
            </a:r>
            <a:r>
              <a:rPr sz="2000" spc="-70" dirty="0">
                <a:latin typeface="Lucida Sans"/>
                <a:cs typeface="Lucida Sans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{T}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78185" y="5997672"/>
            <a:ext cx="20066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D.Transitions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10259" y="5980899"/>
            <a:ext cx="1778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=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33878" y="6250482"/>
            <a:ext cx="2461895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D.Transitions</a:t>
            </a:r>
            <a:r>
              <a:rPr sz="2000" b="1" spc="-645" dirty="0">
                <a:latin typeface="Courier"/>
                <a:cs typeface="Courier"/>
              </a:rPr>
              <a:t> </a:t>
            </a:r>
            <a:r>
              <a:rPr sz="3000" spc="-22" baseline="-4166" dirty="0">
                <a:latin typeface="Lucida Sans"/>
                <a:cs typeface="Lucida Sans"/>
              </a:rPr>
              <a:t>U</a:t>
            </a:r>
            <a:endParaRPr sz="3000" baseline="-4166">
              <a:latin typeface="Lucida Sans"/>
              <a:cs typeface="Lucida Sans"/>
            </a:endParaRPr>
          </a:p>
          <a:p>
            <a:pPr marL="165100">
              <a:lnSpc>
                <a:spcPct val="100000"/>
              </a:lnSpc>
              <a:spcBef>
                <a:spcPts val="765"/>
              </a:spcBef>
            </a:pPr>
            <a:r>
              <a:rPr sz="2000" b="1" spc="-15" dirty="0">
                <a:latin typeface="Courier"/>
                <a:cs typeface="Courier"/>
              </a:rPr>
              <a:t>{the transiti</a:t>
            </a:r>
            <a:r>
              <a:rPr sz="2000" b="1" spc="-25" dirty="0">
                <a:latin typeface="Courier"/>
                <a:cs typeface="Courier"/>
              </a:rPr>
              <a:t>o</a:t>
            </a:r>
            <a:r>
              <a:rPr sz="2000" b="1" spc="-15" dirty="0">
                <a:latin typeface="Courier"/>
                <a:cs typeface="Courier"/>
              </a:rPr>
              <a:t>n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24681" y="6652891"/>
            <a:ext cx="578485" cy="29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S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spc="-20" dirty="0">
                <a:latin typeface="Symbol"/>
                <a:cs typeface="Symbol"/>
              </a:rPr>
              <a:t>→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46254" y="6521956"/>
            <a:ext cx="17780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c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31813" y="6653002"/>
            <a:ext cx="330200" cy="29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-22" baseline="-4166" dirty="0">
                <a:latin typeface="Courier"/>
                <a:cs typeface="Courier"/>
              </a:rPr>
              <a:t>T</a:t>
            </a: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59040" y="6998958"/>
            <a:ext cx="4900930" cy="137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465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 }</a:t>
            </a:r>
            <a:endParaRPr sz="2000">
              <a:latin typeface="Courier"/>
              <a:cs typeface="Courier"/>
            </a:endParaRPr>
          </a:p>
          <a:p>
            <a:pPr marL="164465">
              <a:lnSpc>
                <a:spcPts val="2200"/>
              </a:lnSpc>
              <a:spcBef>
                <a:spcPts val="200"/>
              </a:spcBef>
            </a:pPr>
            <a:r>
              <a:rPr sz="2000" b="1" spc="-15" dirty="0">
                <a:latin typeface="Courier"/>
                <a:cs typeface="Courier"/>
              </a:rPr>
              <a:t>D.Ac</a:t>
            </a:r>
            <a:r>
              <a:rPr sz="2000" b="1" spc="-25" dirty="0">
                <a:latin typeface="Courier"/>
                <a:cs typeface="Courier"/>
              </a:rPr>
              <a:t>c</a:t>
            </a:r>
            <a:r>
              <a:rPr sz="2000" b="1" spc="-15" dirty="0">
                <a:latin typeface="Courier"/>
                <a:cs typeface="Courier"/>
              </a:rPr>
              <a:t>eptingStates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endParaRPr sz="2000">
              <a:latin typeface="Courier"/>
              <a:cs typeface="Courier"/>
            </a:endParaRPr>
          </a:p>
          <a:p>
            <a:pPr marL="926465" marR="5080" indent="-609600">
              <a:lnSpc>
                <a:spcPts val="1989"/>
              </a:lnSpc>
              <a:spcBef>
                <a:spcPts val="209"/>
              </a:spcBef>
            </a:pPr>
            <a:r>
              <a:rPr sz="2000" b="1" spc="-15" dirty="0">
                <a:latin typeface="Courier"/>
                <a:cs typeface="Courier"/>
              </a:rPr>
              <a:t>{ S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in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D.States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such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th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an accepting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state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of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N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in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S}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ts val="2005"/>
              </a:lnSpc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Example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88" y="5880101"/>
            <a:ext cx="5140325" cy="2277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 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2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5" dirty="0">
                <a:latin typeface="Lucida Sans"/>
                <a:cs typeface="Lucida Sans"/>
              </a:rPr>
              <a:t>- successor.</a:t>
            </a:r>
            <a:endParaRPr sz="2600" dirty="0">
              <a:latin typeface="Lucida Sans"/>
              <a:cs typeface="Lucida Sans"/>
            </a:endParaRPr>
          </a:p>
          <a:p>
            <a:pPr marL="12700" marR="670560">
              <a:lnSpc>
                <a:spcPts val="3500"/>
              </a:lnSpc>
              <a:spcBef>
                <a:spcPts val="165"/>
              </a:spcBef>
            </a:pPr>
            <a:r>
              <a:rPr sz="2600" spc="-25" dirty="0">
                <a:latin typeface="Arial"/>
                <a:cs typeface="Arial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{1,2</a:t>
            </a:r>
            <a:r>
              <a:rPr sz="2600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 </a:t>
            </a:r>
            <a:r>
              <a:rPr sz="2600" spc="-15" dirty="0">
                <a:latin typeface="Lucida Sans"/>
                <a:cs typeface="Lucida Sans"/>
              </a:rPr>
              <a:t>Under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{1,2</a:t>
            </a:r>
            <a:r>
              <a:rPr sz="2600" spc="-25" dirty="0">
                <a:latin typeface="Arial"/>
                <a:cs typeface="Arial"/>
              </a:rPr>
              <a:t>}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520"/>
              </a:lnSpc>
            </a:pPr>
            <a:r>
              <a:rPr sz="2600" spc="-15" dirty="0">
                <a:latin typeface="Arial"/>
                <a:cs typeface="Arial"/>
              </a:rPr>
              <a:t>{3,4,5}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11616" y="2999219"/>
            <a:ext cx="3664330" cy="2400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58888" y="1677434"/>
            <a:ext cx="5093335" cy="1711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1700"/>
              </a:lnSpc>
            </a:pPr>
            <a:r>
              <a:rPr sz="2600" spc="-20" dirty="0">
                <a:latin typeface="Lucida Sans"/>
                <a:cs typeface="Lucida Sans"/>
              </a:rPr>
              <a:t>To </a:t>
            </a:r>
            <a:r>
              <a:rPr sz="2600" spc="-10" dirty="0">
                <a:latin typeface="Lucida Sans"/>
                <a:cs typeface="Lucida Sans"/>
              </a:rPr>
              <a:t>se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subset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ider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followin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NFA: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2450" dirty="0">
              <a:latin typeface="Times New Roman"/>
              <a:cs typeface="Times New Roman"/>
            </a:endParaRPr>
          </a:p>
          <a:p>
            <a:pPr marL="121793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90351" y="3333158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72091" y="3340727"/>
            <a:ext cx="1301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Symbol"/>
                <a:cs typeface="Symbol"/>
              </a:rPr>
              <a:t>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75267" y="3587666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70674" y="3627282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0041" y="4968410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47812" y="4942510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32543" y="3650165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00026" y="4151577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85830" y="4755081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64363" y="4151577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00328" y="4582876"/>
            <a:ext cx="46735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| b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53043" y="5868911"/>
            <a:ext cx="670560" cy="594360"/>
          </a:xfrm>
          <a:custGeom>
            <a:avLst/>
            <a:gdLst/>
            <a:ahLst/>
            <a:cxnLst/>
            <a:rect l="l" t="t" r="r" b="b"/>
            <a:pathLst>
              <a:path w="670560" h="594360">
                <a:moveTo>
                  <a:pt x="336804" y="0"/>
                </a:moveTo>
                <a:lnTo>
                  <a:pt x="335280" y="0"/>
                </a:lnTo>
                <a:lnTo>
                  <a:pt x="301751" y="3047"/>
                </a:lnTo>
                <a:lnTo>
                  <a:pt x="269748" y="7619"/>
                </a:lnTo>
                <a:lnTo>
                  <a:pt x="268224" y="7619"/>
                </a:lnTo>
                <a:lnTo>
                  <a:pt x="236219" y="15239"/>
                </a:lnTo>
                <a:lnTo>
                  <a:pt x="205740" y="25907"/>
                </a:lnTo>
                <a:lnTo>
                  <a:pt x="204216" y="27431"/>
                </a:lnTo>
                <a:lnTo>
                  <a:pt x="175260" y="42671"/>
                </a:lnTo>
                <a:lnTo>
                  <a:pt x="123443" y="77723"/>
                </a:lnTo>
                <a:lnTo>
                  <a:pt x="77724" y="123443"/>
                </a:lnTo>
                <a:lnTo>
                  <a:pt x="27431" y="204215"/>
                </a:lnTo>
                <a:lnTo>
                  <a:pt x="25907" y="205739"/>
                </a:lnTo>
                <a:lnTo>
                  <a:pt x="15240" y="236219"/>
                </a:lnTo>
                <a:lnTo>
                  <a:pt x="7619" y="268223"/>
                </a:lnTo>
                <a:lnTo>
                  <a:pt x="7619" y="269747"/>
                </a:lnTo>
                <a:lnTo>
                  <a:pt x="3048" y="301751"/>
                </a:lnTo>
                <a:lnTo>
                  <a:pt x="0" y="335279"/>
                </a:lnTo>
                <a:lnTo>
                  <a:pt x="0" y="336803"/>
                </a:lnTo>
                <a:lnTo>
                  <a:pt x="3048" y="371855"/>
                </a:lnTo>
                <a:lnTo>
                  <a:pt x="7619" y="403859"/>
                </a:lnTo>
                <a:lnTo>
                  <a:pt x="15240" y="435863"/>
                </a:lnTo>
                <a:lnTo>
                  <a:pt x="15240" y="437388"/>
                </a:lnTo>
                <a:lnTo>
                  <a:pt x="25907" y="467867"/>
                </a:lnTo>
                <a:lnTo>
                  <a:pt x="27431" y="467867"/>
                </a:lnTo>
                <a:lnTo>
                  <a:pt x="57912" y="522731"/>
                </a:lnTo>
                <a:lnTo>
                  <a:pt x="57912" y="524255"/>
                </a:lnTo>
                <a:lnTo>
                  <a:pt x="77724" y="550163"/>
                </a:lnTo>
                <a:lnTo>
                  <a:pt x="99060" y="573023"/>
                </a:lnTo>
                <a:lnTo>
                  <a:pt x="100584" y="573023"/>
                </a:lnTo>
                <a:lnTo>
                  <a:pt x="123443" y="594359"/>
                </a:lnTo>
                <a:lnTo>
                  <a:pt x="131063" y="585215"/>
                </a:lnTo>
                <a:lnTo>
                  <a:pt x="109836" y="565403"/>
                </a:lnTo>
                <a:lnTo>
                  <a:pt x="108204" y="565403"/>
                </a:lnTo>
                <a:lnTo>
                  <a:pt x="86868" y="542543"/>
                </a:lnTo>
                <a:lnTo>
                  <a:pt x="67056" y="516635"/>
                </a:lnTo>
                <a:lnTo>
                  <a:pt x="68580" y="516635"/>
                </a:lnTo>
                <a:lnTo>
                  <a:pt x="38946" y="463295"/>
                </a:lnTo>
                <a:lnTo>
                  <a:pt x="38100" y="463295"/>
                </a:lnTo>
                <a:lnTo>
                  <a:pt x="27431" y="432815"/>
                </a:lnTo>
                <a:lnTo>
                  <a:pt x="20174" y="402335"/>
                </a:lnTo>
                <a:lnTo>
                  <a:pt x="19812" y="402335"/>
                </a:lnTo>
                <a:lnTo>
                  <a:pt x="15240" y="370331"/>
                </a:lnTo>
                <a:lnTo>
                  <a:pt x="12324" y="336803"/>
                </a:lnTo>
                <a:lnTo>
                  <a:pt x="12192" y="336803"/>
                </a:lnTo>
                <a:lnTo>
                  <a:pt x="12192" y="335279"/>
                </a:lnTo>
                <a:lnTo>
                  <a:pt x="12330" y="335279"/>
                </a:lnTo>
                <a:lnTo>
                  <a:pt x="15240" y="303275"/>
                </a:lnTo>
                <a:lnTo>
                  <a:pt x="19812" y="271271"/>
                </a:lnTo>
                <a:lnTo>
                  <a:pt x="27431" y="239267"/>
                </a:lnTo>
                <a:lnTo>
                  <a:pt x="27965" y="239267"/>
                </a:lnTo>
                <a:lnTo>
                  <a:pt x="38100" y="210311"/>
                </a:lnTo>
                <a:lnTo>
                  <a:pt x="67733" y="156971"/>
                </a:lnTo>
                <a:lnTo>
                  <a:pt x="67056" y="156971"/>
                </a:lnTo>
                <a:lnTo>
                  <a:pt x="86868" y="131063"/>
                </a:lnTo>
                <a:lnTo>
                  <a:pt x="108204" y="108203"/>
                </a:lnTo>
                <a:lnTo>
                  <a:pt x="131063" y="86867"/>
                </a:lnTo>
                <a:lnTo>
                  <a:pt x="156972" y="67055"/>
                </a:lnTo>
                <a:lnTo>
                  <a:pt x="158038" y="67055"/>
                </a:lnTo>
                <a:lnTo>
                  <a:pt x="181356" y="53339"/>
                </a:lnTo>
                <a:lnTo>
                  <a:pt x="210312" y="38100"/>
                </a:lnTo>
                <a:lnTo>
                  <a:pt x="240792" y="27431"/>
                </a:lnTo>
                <a:lnTo>
                  <a:pt x="239268" y="27431"/>
                </a:lnTo>
                <a:lnTo>
                  <a:pt x="271272" y="19811"/>
                </a:lnTo>
                <a:lnTo>
                  <a:pt x="303275" y="15239"/>
                </a:lnTo>
                <a:lnTo>
                  <a:pt x="336058" y="12259"/>
                </a:lnTo>
                <a:lnTo>
                  <a:pt x="335280" y="12191"/>
                </a:lnTo>
                <a:lnTo>
                  <a:pt x="423062" y="12191"/>
                </a:lnTo>
                <a:lnTo>
                  <a:pt x="403860" y="7619"/>
                </a:lnTo>
                <a:lnTo>
                  <a:pt x="371856" y="3047"/>
                </a:lnTo>
                <a:lnTo>
                  <a:pt x="336804" y="0"/>
                </a:lnTo>
                <a:close/>
              </a:path>
              <a:path w="670560" h="594360">
                <a:moveTo>
                  <a:pt x="108204" y="563879"/>
                </a:moveTo>
                <a:lnTo>
                  <a:pt x="108204" y="565403"/>
                </a:lnTo>
                <a:lnTo>
                  <a:pt x="109836" y="565403"/>
                </a:lnTo>
                <a:lnTo>
                  <a:pt x="108204" y="563879"/>
                </a:lnTo>
                <a:close/>
              </a:path>
              <a:path w="670560" h="594360">
                <a:moveTo>
                  <a:pt x="38100" y="461771"/>
                </a:moveTo>
                <a:lnTo>
                  <a:pt x="38100" y="463295"/>
                </a:lnTo>
                <a:lnTo>
                  <a:pt x="38946" y="463295"/>
                </a:lnTo>
                <a:lnTo>
                  <a:pt x="38100" y="461771"/>
                </a:lnTo>
                <a:close/>
              </a:path>
              <a:path w="670560" h="594360">
                <a:moveTo>
                  <a:pt x="19812" y="400811"/>
                </a:moveTo>
                <a:lnTo>
                  <a:pt x="19812" y="402335"/>
                </a:lnTo>
                <a:lnTo>
                  <a:pt x="20174" y="402335"/>
                </a:lnTo>
                <a:lnTo>
                  <a:pt x="19812" y="400811"/>
                </a:lnTo>
                <a:close/>
              </a:path>
              <a:path w="670560" h="594360">
                <a:moveTo>
                  <a:pt x="12259" y="336058"/>
                </a:moveTo>
                <a:lnTo>
                  <a:pt x="12192" y="336803"/>
                </a:lnTo>
                <a:lnTo>
                  <a:pt x="12324" y="336803"/>
                </a:lnTo>
                <a:lnTo>
                  <a:pt x="12259" y="336058"/>
                </a:lnTo>
                <a:close/>
              </a:path>
              <a:path w="670560" h="594360">
                <a:moveTo>
                  <a:pt x="12330" y="335279"/>
                </a:moveTo>
                <a:lnTo>
                  <a:pt x="12192" y="335279"/>
                </a:lnTo>
                <a:lnTo>
                  <a:pt x="12259" y="336058"/>
                </a:lnTo>
                <a:lnTo>
                  <a:pt x="12330" y="335279"/>
                </a:lnTo>
                <a:close/>
              </a:path>
              <a:path w="670560" h="594360">
                <a:moveTo>
                  <a:pt x="669036" y="301751"/>
                </a:moveTo>
                <a:lnTo>
                  <a:pt x="656844" y="301751"/>
                </a:lnTo>
                <a:lnTo>
                  <a:pt x="658368" y="335279"/>
                </a:lnTo>
                <a:lnTo>
                  <a:pt x="670560" y="335279"/>
                </a:lnTo>
                <a:lnTo>
                  <a:pt x="669036" y="301751"/>
                </a:lnTo>
                <a:close/>
              </a:path>
              <a:path w="670560" h="594360">
                <a:moveTo>
                  <a:pt x="644651" y="239267"/>
                </a:moveTo>
                <a:lnTo>
                  <a:pt x="652272" y="271271"/>
                </a:lnTo>
                <a:lnTo>
                  <a:pt x="656844" y="303275"/>
                </a:lnTo>
                <a:lnTo>
                  <a:pt x="656844" y="301751"/>
                </a:lnTo>
                <a:lnTo>
                  <a:pt x="669036" y="301751"/>
                </a:lnTo>
                <a:lnTo>
                  <a:pt x="664463" y="269747"/>
                </a:lnTo>
                <a:lnTo>
                  <a:pt x="664463" y="268223"/>
                </a:lnTo>
                <a:lnTo>
                  <a:pt x="657932" y="240791"/>
                </a:lnTo>
                <a:lnTo>
                  <a:pt x="646176" y="240791"/>
                </a:lnTo>
                <a:lnTo>
                  <a:pt x="644651" y="239267"/>
                </a:lnTo>
                <a:close/>
              </a:path>
              <a:path w="670560" h="594360">
                <a:moveTo>
                  <a:pt x="27965" y="239267"/>
                </a:moveTo>
                <a:lnTo>
                  <a:pt x="27431" y="239267"/>
                </a:lnTo>
                <a:lnTo>
                  <a:pt x="27431" y="240791"/>
                </a:lnTo>
                <a:lnTo>
                  <a:pt x="27965" y="239267"/>
                </a:lnTo>
                <a:close/>
              </a:path>
              <a:path w="670560" h="594360">
                <a:moveTo>
                  <a:pt x="619082" y="155447"/>
                </a:moveTo>
                <a:lnTo>
                  <a:pt x="605028" y="155447"/>
                </a:lnTo>
                <a:lnTo>
                  <a:pt x="620268" y="182879"/>
                </a:lnTo>
                <a:lnTo>
                  <a:pt x="633984" y="210311"/>
                </a:lnTo>
                <a:lnTo>
                  <a:pt x="646176" y="240791"/>
                </a:lnTo>
                <a:lnTo>
                  <a:pt x="657932" y="240791"/>
                </a:lnTo>
                <a:lnTo>
                  <a:pt x="656844" y="236219"/>
                </a:lnTo>
                <a:lnTo>
                  <a:pt x="644651" y="205739"/>
                </a:lnTo>
                <a:lnTo>
                  <a:pt x="644651" y="204215"/>
                </a:lnTo>
                <a:lnTo>
                  <a:pt x="630936" y="176783"/>
                </a:lnTo>
                <a:lnTo>
                  <a:pt x="619082" y="155447"/>
                </a:lnTo>
                <a:close/>
              </a:path>
              <a:path w="670560" h="594360">
                <a:moveTo>
                  <a:pt x="68580" y="155447"/>
                </a:moveTo>
                <a:lnTo>
                  <a:pt x="67056" y="156971"/>
                </a:lnTo>
                <a:lnTo>
                  <a:pt x="67733" y="156971"/>
                </a:lnTo>
                <a:lnTo>
                  <a:pt x="68580" y="155447"/>
                </a:lnTo>
                <a:close/>
              </a:path>
              <a:path w="670560" h="594360">
                <a:moveTo>
                  <a:pt x="536213" y="67055"/>
                </a:moveTo>
                <a:lnTo>
                  <a:pt x="516636" y="67055"/>
                </a:lnTo>
                <a:lnTo>
                  <a:pt x="542544" y="86867"/>
                </a:lnTo>
                <a:lnTo>
                  <a:pt x="565404" y="108203"/>
                </a:lnTo>
                <a:lnTo>
                  <a:pt x="563880" y="108203"/>
                </a:lnTo>
                <a:lnTo>
                  <a:pt x="585216" y="131063"/>
                </a:lnTo>
                <a:lnTo>
                  <a:pt x="605028" y="156971"/>
                </a:lnTo>
                <a:lnTo>
                  <a:pt x="605028" y="155447"/>
                </a:lnTo>
                <a:lnTo>
                  <a:pt x="619082" y="155447"/>
                </a:lnTo>
                <a:lnTo>
                  <a:pt x="615695" y="149351"/>
                </a:lnTo>
                <a:lnTo>
                  <a:pt x="614172" y="149351"/>
                </a:lnTo>
                <a:lnTo>
                  <a:pt x="594360" y="123443"/>
                </a:lnTo>
                <a:lnTo>
                  <a:pt x="573024" y="100583"/>
                </a:lnTo>
                <a:lnTo>
                  <a:pt x="573024" y="99059"/>
                </a:lnTo>
                <a:lnTo>
                  <a:pt x="550163" y="77723"/>
                </a:lnTo>
                <a:lnTo>
                  <a:pt x="536213" y="67055"/>
                </a:lnTo>
                <a:close/>
              </a:path>
              <a:path w="670560" h="594360">
                <a:moveTo>
                  <a:pt x="158038" y="67055"/>
                </a:moveTo>
                <a:lnTo>
                  <a:pt x="156972" y="67055"/>
                </a:lnTo>
                <a:lnTo>
                  <a:pt x="155448" y="68579"/>
                </a:lnTo>
                <a:lnTo>
                  <a:pt x="158038" y="67055"/>
                </a:lnTo>
                <a:close/>
              </a:path>
              <a:path w="670560" h="594360">
                <a:moveTo>
                  <a:pt x="423062" y="12191"/>
                </a:moveTo>
                <a:lnTo>
                  <a:pt x="336804" y="12191"/>
                </a:lnTo>
                <a:lnTo>
                  <a:pt x="336058" y="12259"/>
                </a:lnTo>
                <a:lnTo>
                  <a:pt x="370331" y="15239"/>
                </a:lnTo>
                <a:lnTo>
                  <a:pt x="402336" y="19811"/>
                </a:lnTo>
                <a:lnTo>
                  <a:pt x="400812" y="19811"/>
                </a:lnTo>
                <a:lnTo>
                  <a:pt x="432816" y="27431"/>
                </a:lnTo>
                <a:lnTo>
                  <a:pt x="463295" y="38100"/>
                </a:lnTo>
                <a:lnTo>
                  <a:pt x="461772" y="38100"/>
                </a:lnTo>
                <a:lnTo>
                  <a:pt x="516636" y="68579"/>
                </a:lnTo>
                <a:lnTo>
                  <a:pt x="516636" y="67055"/>
                </a:lnTo>
                <a:lnTo>
                  <a:pt x="536213" y="67055"/>
                </a:lnTo>
                <a:lnTo>
                  <a:pt x="524256" y="57911"/>
                </a:lnTo>
                <a:lnTo>
                  <a:pt x="522731" y="57911"/>
                </a:lnTo>
                <a:lnTo>
                  <a:pt x="467868" y="27431"/>
                </a:lnTo>
                <a:lnTo>
                  <a:pt x="467868" y="25907"/>
                </a:lnTo>
                <a:lnTo>
                  <a:pt x="437388" y="15239"/>
                </a:lnTo>
                <a:lnTo>
                  <a:pt x="435863" y="15239"/>
                </a:lnTo>
                <a:lnTo>
                  <a:pt x="423062" y="12191"/>
                </a:lnTo>
                <a:close/>
              </a:path>
              <a:path w="670560" h="594360">
                <a:moveTo>
                  <a:pt x="336804" y="12191"/>
                </a:moveTo>
                <a:lnTo>
                  <a:pt x="335280" y="12191"/>
                </a:lnTo>
                <a:lnTo>
                  <a:pt x="336058" y="12259"/>
                </a:lnTo>
                <a:lnTo>
                  <a:pt x="336804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476487" y="6204191"/>
            <a:ext cx="547370" cy="335280"/>
          </a:xfrm>
          <a:custGeom>
            <a:avLst/>
            <a:gdLst/>
            <a:ahLst/>
            <a:cxnLst/>
            <a:rect l="l" t="t" r="r" b="b"/>
            <a:pathLst>
              <a:path w="547369" h="335279">
                <a:moveTo>
                  <a:pt x="7619" y="249936"/>
                </a:moveTo>
                <a:lnTo>
                  <a:pt x="0" y="259079"/>
                </a:lnTo>
                <a:lnTo>
                  <a:pt x="25907" y="278891"/>
                </a:lnTo>
                <a:lnTo>
                  <a:pt x="25907" y="280415"/>
                </a:lnTo>
                <a:lnTo>
                  <a:pt x="51816" y="295655"/>
                </a:lnTo>
                <a:lnTo>
                  <a:pt x="53340" y="295655"/>
                </a:lnTo>
                <a:lnTo>
                  <a:pt x="82296" y="309372"/>
                </a:lnTo>
                <a:lnTo>
                  <a:pt x="112775" y="321563"/>
                </a:lnTo>
                <a:lnTo>
                  <a:pt x="144780" y="329184"/>
                </a:lnTo>
                <a:lnTo>
                  <a:pt x="146304" y="329184"/>
                </a:lnTo>
                <a:lnTo>
                  <a:pt x="178307" y="333755"/>
                </a:lnTo>
                <a:lnTo>
                  <a:pt x="211836" y="335279"/>
                </a:lnTo>
                <a:lnTo>
                  <a:pt x="246887" y="333755"/>
                </a:lnTo>
                <a:lnTo>
                  <a:pt x="248412" y="333755"/>
                </a:lnTo>
                <a:lnTo>
                  <a:pt x="280416" y="329184"/>
                </a:lnTo>
                <a:lnTo>
                  <a:pt x="306019" y="323088"/>
                </a:lnTo>
                <a:lnTo>
                  <a:pt x="211836" y="323088"/>
                </a:lnTo>
                <a:lnTo>
                  <a:pt x="178307" y="321563"/>
                </a:lnTo>
                <a:lnTo>
                  <a:pt x="179831" y="321563"/>
                </a:lnTo>
                <a:lnTo>
                  <a:pt x="147828" y="316991"/>
                </a:lnTo>
                <a:lnTo>
                  <a:pt x="122224" y="310896"/>
                </a:lnTo>
                <a:lnTo>
                  <a:pt x="117348" y="310896"/>
                </a:lnTo>
                <a:lnTo>
                  <a:pt x="86868" y="298703"/>
                </a:lnTo>
                <a:lnTo>
                  <a:pt x="57912" y="284988"/>
                </a:lnTo>
                <a:lnTo>
                  <a:pt x="32004" y="269748"/>
                </a:lnTo>
                <a:lnTo>
                  <a:pt x="33528" y="269748"/>
                </a:lnTo>
                <a:lnTo>
                  <a:pt x="7619" y="249936"/>
                </a:lnTo>
                <a:close/>
              </a:path>
              <a:path w="547369" h="335279">
                <a:moveTo>
                  <a:pt x="309372" y="309372"/>
                </a:moveTo>
                <a:lnTo>
                  <a:pt x="277368" y="316991"/>
                </a:lnTo>
                <a:lnTo>
                  <a:pt x="278892" y="316991"/>
                </a:lnTo>
                <a:lnTo>
                  <a:pt x="246887" y="321563"/>
                </a:lnTo>
                <a:lnTo>
                  <a:pt x="211836" y="323088"/>
                </a:lnTo>
                <a:lnTo>
                  <a:pt x="306019" y="323088"/>
                </a:lnTo>
                <a:lnTo>
                  <a:pt x="312419" y="321563"/>
                </a:lnTo>
                <a:lnTo>
                  <a:pt x="313944" y="321563"/>
                </a:lnTo>
                <a:lnTo>
                  <a:pt x="340613" y="310896"/>
                </a:lnTo>
                <a:lnTo>
                  <a:pt x="309372" y="310896"/>
                </a:lnTo>
                <a:lnTo>
                  <a:pt x="309372" y="309372"/>
                </a:lnTo>
                <a:close/>
              </a:path>
              <a:path w="547369" h="335279">
                <a:moveTo>
                  <a:pt x="115824" y="309372"/>
                </a:moveTo>
                <a:lnTo>
                  <a:pt x="117348" y="310896"/>
                </a:lnTo>
                <a:lnTo>
                  <a:pt x="122224" y="310896"/>
                </a:lnTo>
                <a:lnTo>
                  <a:pt x="115824" y="309372"/>
                </a:lnTo>
                <a:close/>
              </a:path>
              <a:path w="547369" h="335279">
                <a:moveTo>
                  <a:pt x="458114" y="228600"/>
                </a:moveTo>
                <a:lnTo>
                  <a:pt x="441960" y="228600"/>
                </a:lnTo>
                <a:lnTo>
                  <a:pt x="440436" y="230124"/>
                </a:lnTo>
                <a:lnTo>
                  <a:pt x="419100" y="249936"/>
                </a:lnTo>
                <a:lnTo>
                  <a:pt x="393192" y="269748"/>
                </a:lnTo>
                <a:lnTo>
                  <a:pt x="365760" y="284988"/>
                </a:lnTo>
                <a:lnTo>
                  <a:pt x="338328" y="298703"/>
                </a:lnTo>
                <a:lnTo>
                  <a:pt x="339851" y="298703"/>
                </a:lnTo>
                <a:lnTo>
                  <a:pt x="309372" y="310896"/>
                </a:lnTo>
                <a:lnTo>
                  <a:pt x="340613" y="310896"/>
                </a:lnTo>
                <a:lnTo>
                  <a:pt x="344424" y="309372"/>
                </a:lnTo>
                <a:lnTo>
                  <a:pt x="371856" y="295655"/>
                </a:lnTo>
                <a:lnTo>
                  <a:pt x="399288" y="280415"/>
                </a:lnTo>
                <a:lnTo>
                  <a:pt x="400812" y="278891"/>
                </a:lnTo>
                <a:lnTo>
                  <a:pt x="426719" y="259079"/>
                </a:lnTo>
                <a:lnTo>
                  <a:pt x="449580" y="237743"/>
                </a:lnTo>
                <a:lnTo>
                  <a:pt x="458114" y="228600"/>
                </a:lnTo>
                <a:close/>
              </a:path>
              <a:path w="547369" h="335279">
                <a:moveTo>
                  <a:pt x="441171" y="229335"/>
                </a:moveTo>
                <a:lnTo>
                  <a:pt x="440327" y="230124"/>
                </a:lnTo>
                <a:lnTo>
                  <a:pt x="441171" y="229335"/>
                </a:lnTo>
                <a:close/>
              </a:path>
              <a:path w="547369" h="335279">
                <a:moveTo>
                  <a:pt x="441960" y="228600"/>
                </a:moveTo>
                <a:lnTo>
                  <a:pt x="441171" y="229335"/>
                </a:lnTo>
                <a:lnTo>
                  <a:pt x="440436" y="230124"/>
                </a:lnTo>
                <a:lnTo>
                  <a:pt x="441960" y="228600"/>
                </a:lnTo>
                <a:close/>
              </a:path>
              <a:path w="547369" h="335279">
                <a:moveTo>
                  <a:pt x="510540" y="126491"/>
                </a:moveTo>
                <a:lnTo>
                  <a:pt x="496824" y="153924"/>
                </a:lnTo>
                <a:lnTo>
                  <a:pt x="481584" y="181355"/>
                </a:lnTo>
                <a:lnTo>
                  <a:pt x="461772" y="207263"/>
                </a:lnTo>
                <a:lnTo>
                  <a:pt x="441171" y="229335"/>
                </a:lnTo>
                <a:lnTo>
                  <a:pt x="441960" y="228600"/>
                </a:lnTo>
                <a:lnTo>
                  <a:pt x="458114" y="228600"/>
                </a:lnTo>
                <a:lnTo>
                  <a:pt x="470916" y="214884"/>
                </a:lnTo>
                <a:lnTo>
                  <a:pt x="490728" y="188975"/>
                </a:lnTo>
                <a:lnTo>
                  <a:pt x="492251" y="187451"/>
                </a:lnTo>
                <a:lnTo>
                  <a:pt x="507492" y="160020"/>
                </a:lnTo>
                <a:lnTo>
                  <a:pt x="521207" y="132587"/>
                </a:lnTo>
                <a:lnTo>
                  <a:pt x="523036" y="128015"/>
                </a:lnTo>
                <a:lnTo>
                  <a:pt x="510540" y="128015"/>
                </a:lnTo>
                <a:lnTo>
                  <a:pt x="510540" y="126491"/>
                </a:lnTo>
                <a:close/>
              </a:path>
              <a:path w="547369" h="335279">
                <a:moveTo>
                  <a:pt x="528828" y="65531"/>
                </a:moveTo>
                <a:lnTo>
                  <a:pt x="521207" y="97536"/>
                </a:lnTo>
                <a:lnTo>
                  <a:pt x="522731" y="97536"/>
                </a:lnTo>
                <a:lnTo>
                  <a:pt x="510540" y="128015"/>
                </a:lnTo>
                <a:lnTo>
                  <a:pt x="523036" y="128015"/>
                </a:lnTo>
                <a:lnTo>
                  <a:pt x="533400" y="102108"/>
                </a:lnTo>
                <a:lnTo>
                  <a:pt x="533400" y="100584"/>
                </a:lnTo>
                <a:lnTo>
                  <a:pt x="541019" y="68579"/>
                </a:lnTo>
                <a:lnTo>
                  <a:pt x="541237" y="67055"/>
                </a:lnTo>
                <a:lnTo>
                  <a:pt x="528828" y="67055"/>
                </a:lnTo>
                <a:lnTo>
                  <a:pt x="528828" y="65531"/>
                </a:lnTo>
                <a:close/>
              </a:path>
              <a:path w="547369" h="335279">
                <a:moveTo>
                  <a:pt x="547116" y="0"/>
                </a:moveTo>
                <a:lnTo>
                  <a:pt x="534924" y="0"/>
                </a:lnTo>
                <a:lnTo>
                  <a:pt x="533400" y="35051"/>
                </a:lnTo>
                <a:lnTo>
                  <a:pt x="528828" y="67055"/>
                </a:lnTo>
                <a:lnTo>
                  <a:pt x="541237" y="67055"/>
                </a:lnTo>
                <a:lnTo>
                  <a:pt x="545592" y="36575"/>
                </a:lnTo>
                <a:lnTo>
                  <a:pt x="545592" y="35051"/>
                </a:lnTo>
                <a:lnTo>
                  <a:pt x="5471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68688" y="5891771"/>
            <a:ext cx="2503043" cy="2004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83879" y="6153899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80" h="102235">
                <a:moveTo>
                  <a:pt x="136892" y="50398"/>
                </a:moveTo>
                <a:lnTo>
                  <a:pt x="4571" y="88391"/>
                </a:lnTo>
                <a:lnTo>
                  <a:pt x="0" y="94487"/>
                </a:lnTo>
                <a:lnTo>
                  <a:pt x="0" y="102107"/>
                </a:lnTo>
                <a:lnTo>
                  <a:pt x="7619" y="100583"/>
                </a:lnTo>
                <a:lnTo>
                  <a:pt x="161544" y="56387"/>
                </a:lnTo>
                <a:lnTo>
                  <a:pt x="158495" y="56387"/>
                </a:lnTo>
                <a:lnTo>
                  <a:pt x="136892" y="50398"/>
                </a:lnTo>
                <a:close/>
              </a:path>
              <a:path w="182880" h="102235">
                <a:moveTo>
                  <a:pt x="158495" y="44195"/>
                </a:moveTo>
                <a:lnTo>
                  <a:pt x="136892" y="50398"/>
                </a:lnTo>
                <a:lnTo>
                  <a:pt x="158495" y="56387"/>
                </a:lnTo>
                <a:lnTo>
                  <a:pt x="161544" y="56387"/>
                </a:lnTo>
                <a:lnTo>
                  <a:pt x="158495" y="44195"/>
                </a:lnTo>
                <a:close/>
              </a:path>
              <a:path w="182880" h="102235">
                <a:moveTo>
                  <a:pt x="161544" y="44195"/>
                </a:moveTo>
                <a:lnTo>
                  <a:pt x="158495" y="44195"/>
                </a:lnTo>
                <a:lnTo>
                  <a:pt x="161544" y="56387"/>
                </a:lnTo>
                <a:lnTo>
                  <a:pt x="182880" y="50291"/>
                </a:lnTo>
                <a:lnTo>
                  <a:pt x="161544" y="44195"/>
                </a:lnTo>
                <a:close/>
              </a:path>
              <a:path w="182880" h="102235">
                <a:moveTo>
                  <a:pt x="7619" y="1523"/>
                </a:moveTo>
                <a:lnTo>
                  <a:pt x="12192" y="7619"/>
                </a:lnTo>
                <a:lnTo>
                  <a:pt x="12192" y="15828"/>
                </a:lnTo>
                <a:lnTo>
                  <a:pt x="136892" y="50398"/>
                </a:lnTo>
                <a:lnTo>
                  <a:pt x="158495" y="44195"/>
                </a:lnTo>
                <a:lnTo>
                  <a:pt x="161544" y="44195"/>
                </a:lnTo>
                <a:lnTo>
                  <a:pt x="7619" y="1523"/>
                </a:lnTo>
                <a:close/>
              </a:path>
              <a:path w="182880" h="102235">
                <a:moveTo>
                  <a:pt x="0" y="0"/>
                </a:moveTo>
                <a:lnTo>
                  <a:pt x="0" y="50291"/>
                </a:lnTo>
                <a:lnTo>
                  <a:pt x="12192" y="50291"/>
                </a:lnTo>
                <a:lnTo>
                  <a:pt x="12192" y="15828"/>
                </a:lnTo>
                <a:lnTo>
                  <a:pt x="4571" y="13715"/>
                </a:lnTo>
                <a:lnTo>
                  <a:pt x="7619" y="1523"/>
                </a:lnTo>
                <a:lnTo>
                  <a:pt x="0" y="0"/>
                </a:lnTo>
                <a:close/>
              </a:path>
              <a:path w="182880" h="102235">
                <a:moveTo>
                  <a:pt x="7619" y="1523"/>
                </a:moveTo>
                <a:lnTo>
                  <a:pt x="4571" y="13715"/>
                </a:lnTo>
                <a:lnTo>
                  <a:pt x="12192" y="15828"/>
                </a:lnTo>
                <a:lnTo>
                  <a:pt x="12192" y="7619"/>
                </a:lnTo>
                <a:lnTo>
                  <a:pt x="7619" y="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83879" y="6204191"/>
            <a:ext cx="12700" cy="44450"/>
          </a:xfrm>
          <a:custGeom>
            <a:avLst/>
            <a:gdLst/>
            <a:ahLst/>
            <a:cxnLst/>
            <a:rect l="l" t="t" r="r" b="b"/>
            <a:pathLst>
              <a:path w="12700" h="44450">
                <a:moveTo>
                  <a:pt x="0" y="22098"/>
                </a:moveTo>
                <a:lnTo>
                  <a:pt x="12192" y="22098"/>
                </a:lnTo>
              </a:path>
            </a:pathLst>
          </a:custGeom>
          <a:ln w="454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89975" y="6161519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5" h="86995">
                <a:moveTo>
                  <a:pt x="0" y="0"/>
                </a:moveTo>
                <a:lnTo>
                  <a:pt x="0" y="86868"/>
                </a:lnTo>
                <a:lnTo>
                  <a:pt x="153924" y="426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12023" y="6204191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>
                <a:moveTo>
                  <a:pt x="0" y="0"/>
                </a:moveTo>
                <a:lnTo>
                  <a:pt x="37795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34399" y="5914631"/>
            <a:ext cx="12700" cy="6350"/>
          </a:xfrm>
          <a:custGeom>
            <a:avLst/>
            <a:gdLst/>
            <a:ahLst/>
            <a:cxnLst/>
            <a:rect l="l" t="t" r="r" b="b"/>
            <a:pathLst>
              <a:path w="12700" h="6350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34399" y="5436095"/>
            <a:ext cx="106680" cy="478790"/>
          </a:xfrm>
          <a:custGeom>
            <a:avLst/>
            <a:gdLst/>
            <a:ahLst/>
            <a:cxnLst/>
            <a:rect l="l" t="t" r="r" b="b"/>
            <a:pathLst>
              <a:path w="106680" h="478789">
                <a:moveTo>
                  <a:pt x="99060" y="0"/>
                </a:moveTo>
                <a:lnTo>
                  <a:pt x="97536" y="1524"/>
                </a:lnTo>
                <a:lnTo>
                  <a:pt x="86868" y="13716"/>
                </a:lnTo>
                <a:lnTo>
                  <a:pt x="74675" y="28956"/>
                </a:lnTo>
                <a:lnTo>
                  <a:pt x="74675" y="30480"/>
                </a:lnTo>
                <a:lnTo>
                  <a:pt x="65531" y="51816"/>
                </a:lnTo>
                <a:lnTo>
                  <a:pt x="54863" y="76200"/>
                </a:lnTo>
                <a:lnTo>
                  <a:pt x="53339" y="76200"/>
                </a:lnTo>
                <a:lnTo>
                  <a:pt x="44195" y="103632"/>
                </a:lnTo>
                <a:lnTo>
                  <a:pt x="35051" y="135636"/>
                </a:lnTo>
                <a:lnTo>
                  <a:pt x="21336" y="207263"/>
                </a:lnTo>
                <a:lnTo>
                  <a:pt x="21336" y="208787"/>
                </a:lnTo>
                <a:lnTo>
                  <a:pt x="10668" y="291084"/>
                </a:lnTo>
                <a:lnTo>
                  <a:pt x="3048" y="381000"/>
                </a:lnTo>
                <a:lnTo>
                  <a:pt x="0" y="478536"/>
                </a:lnTo>
                <a:lnTo>
                  <a:pt x="12192" y="478536"/>
                </a:lnTo>
                <a:lnTo>
                  <a:pt x="15239" y="381000"/>
                </a:lnTo>
                <a:lnTo>
                  <a:pt x="15369" y="381000"/>
                </a:lnTo>
                <a:lnTo>
                  <a:pt x="22860" y="292608"/>
                </a:lnTo>
                <a:lnTo>
                  <a:pt x="33528" y="210312"/>
                </a:lnTo>
                <a:lnTo>
                  <a:pt x="47243" y="138684"/>
                </a:lnTo>
                <a:lnTo>
                  <a:pt x="56387" y="106680"/>
                </a:lnTo>
                <a:lnTo>
                  <a:pt x="56895" y="106680"/>
                </a:lnTo>
                <a:lnTo>
                  <a:pt x="65531" y="80772"/>
                </a:lnTo>
                <a:lnTo>
                  <a:pt x="76200" y="56387"/>
                </a:lnTo>
                <a:lnTo>
                  <a:pt x="84690" y="36575"/>
                </a:lnTo>
                <a:lnTo>
                  <a:pt x="83819" y="36575"/>
                </a:lnTo>
                <a:lnTo>
                  <a:pt x="96012" y="21336"/>
                </a:lnTo>
                <a:lnTo>
                  <a:pt x="105346" y="10668"/>
                </a:lnTo>
                <a:lnTo>
                  <a:pt x="105156" y="10668"/>
                </a:lnTo>
                <a:lnTo>
                  <a:pt x="99060" y="0"/>
                </a:lnTo>
                <a:close/>
              </a:path>
              <a:path w="106680" h="478789">
                <a:moveTo>
                  <a:pt x="15369" y="381000"/>
                </a:moveTo>
                <a:lnTo>
                  <a:pt x="15239" y="381000"/>
                </a:lnTo>
                <a:lnTo>
                  <a:pt x="15239" y="382524"/>
                </a:lnTo>
                <a:lnTo>
                  <a:pt x="15369" y="381000"/>
                </a:lnTo>
                <a:close/>
              </a:path>
              <a:path w="106680" h="478789">
                <a:moveTo>
                  <a:pt x="56895" y="106680"/>
                </a:moveTo>
                <a:lnTo>
                  <a:pt x="56387" y="106680"/>
                </a:lnTo>
                <a:lnTo>
                  <a:pt x="56387" y="108204"/>
                </a:lnTo>
                <a:lnTo>
                  <a:pt x="56895" y="106680"/>
                </a:lnTo>
                <a:close/>
              </a:path>
              <a:path w="106680" h="478789">
                <a:moveTo>
                  <a:pt x="85343" y="35051"/>
                </a:moveTo>
                <a:lnTo>
                  <a:pt x="83819" y="36575"/>
                </a:lnTo>
                <a:lnTo>
                  <a:pt x="84690" y="36575"/>
                </a:lnTo>
                <a:lnTo>
                  <a:pt x="85343" y="35051"/>
                </a:lnTo>
                <a:close/>
              </a:path>
              <a:path w="106680" h="478789">
                <a:moveTo>
                  <a:pt x="106680" y="9144"/>
                </a:moveTo>
                <a:lnTo>
                  <a:pt x="105156" y="10668"/>
                </a:lnTo>
                <a:lnTo>
                  <a:pt x="105346" y="10668"/>
                </a:lnTo>
                <a:lnTo>
                  <a:pt x="10668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33459" y="5426951"/>
            <a:ext cx="18415" cy="20320"/>
          </a:xfrm>
          <a:custGeom>
            <a:avLst/>
            <a:gdLst/>
            <a:ahLst/>
            <a:cxnLst/>
            <a:rect l="l" t="t" r="r" b="b"/>
            <a:pathLst>
              <a:path w="18414" h="20320">
                <a:moveTo>
                  <a:pt x="13715" y="0"/>
                </a:moveTo>
                <a:lnTo>
                  <a:pt x="12191" y="1524"/>
                </a:lnTo>
                <a:lnTo>
                  <a:pt x="0" y="9143"/>
                </a:lnTo>
                <a:lnTo>
                  <a:pt x="6095" y="19812"/>
                </a:lnTo>
                <a:lnTo>
                  <a:pt x="18287" y="12191"/>
                </a:lnTo>
                <a:lnTo>
                  <a:pt x="16763" y="1219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59367" y="5422379"/>
            <a:ext cx="9525" cy="13970"/>
          </a:xfrm>
          <a:custGeom>
            <a:avLst/>
            <a:gdLst/>
            <a:ahLst/>
            <a:cxnLst/>
            <a:rect l="l" t="t" r="r" b="b"/>
            <a:pathLst>
              <a:path w="9525" h="13970">
                <a:moveTo>
                  <a:pt x="6095" y="0"/>
                </a:moveTo>
                <a:lnTo>
                  <a:pt x="0" y="1524"/>
                </a:lnTo>
                <a:lnTo>
                  <a:pt x="3048" y="13715"/>
                </a:lnTo>
                <a:lnTo>
                  <a:pt x="9143" y="12191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47175" y="5423903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12192" y="0"/>
                </a:moveTo>
                <a:lnTo>
                  <a:pt x="0" y="3048"/>
                </a:lnTo>
                <a:lnTo>
                  <a:pt x="3048" y="15239"/>
                </a:lnTo>
                <a:lnTo>
                  <a:pt x="15240" y="12191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29471" y="5693651"/>
            <a:ext cx="104139" cy="184785"/>
          </a:xfrm>
          <a:custGeom>
            <a:avLst/>
            <a:gdLst/>
            <a:ahLst/>
            <a:cxnLst/>
            <a:rect l="l" t="t" r="r" b="b"/>
            <a:pathLst>
              <a:path w="104139" h="184785">
                <a:moveTo>
                  <a:pt x="102107" y="7619"/>
                </a:moveTo>
                <a:lnTo>
                  <a:pt x="96012" y="12191"/>
                </a:lnTo>
                <a:lnTo>
                  <a:pt x="88074" y="12739"/>
                </a:lnTo>
                <a:lnTo>
                  <a:pt x="59611" y="138963"/>
                </a:lnTo>
                <a:lnTo>
                  <a:pt x="67056" y="160019"/>
                </a:lnTo>
                <a:lnTo>
                  <a:pt x="54863" y="163067"/>
                </a:lnTo>
                <a:lnTo>
                  <a:pt x="62483" y="184403"/>
                </a:lnTo>
                <a:lnTo>
                  <a:pt x="67056" y="163067"/>
                </a:lnTo>
                <a:lnTo>
                  <a:pt x="102107" y="7619"/>
                </a:lnTo>
                <a:close/>
              </a:path>
              <a:path w="104139" h="184785">
                <a:moveTo>
                  <a:pt x="7619" y="4571"/>
                </a:moveTo>
                <a:lnTo>
                  <a:pt x="0" y="4571"/>
                </a:lnTo>
                <a:lnTo>
                  <a:pt x="1523" y="12191"/>
                </a:lnTo>
                <a:lnTo>
                  <a:pt x="54863" y="163067"/>
                </a:lnTo>
                <a:lnTo>
                  <a:pt x="54863" y="160019"/>
                </a:lnTo>
                <a:lnTo>
                  <a:pt x="59611" y="138963"/>
                </a:lnTo>
                <a:lnTo>
                  <a:pt x="13715" y="9143"/>
                </a:lnTo>
                <a:lnTo>
                  <a:pt x="7619" y="4571"/>
                </a:lnTo>
                <a:close/>
              </a:path>
              <a:path w="104139" h="184785">
                <a:moveTo>
                  <a:pt x="59611" y="138963"/>
                </a:moveTo>
                <a:lnTo>
                  <a:pt x="54863" y="160019"/>
                </a:lnTo>
                <a:lnTo>
                  <a:pt x="54863" y="163067"/>
                </a:lnTo>
                <a:lnTo>
                  <a:pt x="67056" y="160019"/>
                </a:lnTo>
                <a:lnTo>
                  <a:pt x="59611" y="138963"/>
                </a:lnTo>
                <a:close/>
              </a:path>
              <a:path w="104139" h="184785">
                <a:moveTo>
                  <a:pt x="96012" y="0"/>
                </a:moveTo>
                <a:lnTo>
                  <a:pt x="51815" y="3048"/>
                </a:lnTo>
                <a:lnTo>
                  <a:pt x="51815" y="15239"/>
                </a:lnTo>
                <a:lnTo>
                  <a:pt x="88074" y="12739"/>
                </a:lnTo>
                <a:lnTo>
                  <a:pt x="89915" y="4571"/>
                </a:lnTo>
                <a:lnTo>
                  <a:pt x="103124" y="4571"/>
                </a:lnTo>
                <a:lnTo>
                  <a:pt x="103631" y="3048"/>
                </a:lnTo>
                <a:lnTo>
                  <a:pt x="96012" y="0"/>
                </a:lnTo>
                <a:close/>
              </a:path>
              <a:path w="104139" h="184785">
                <a:moveTo>
                  <a:pt x="89915" y="4571"/>
                </a:moveTo>
                <a:lnTo>
                  <a:pt x="88074" y="12739"/>
                </a:lnTo>
                <a:lnTo>
                  <a:pt x="96012" y="12191"/>
                </a:lnTo>
                <a:lnTo>
                  <a:pt x="102107" y="7619"/>
                </a:lnTo>
                <a:lnTo>
                  <a:pt x="89915" y="4571"/>
                </a:lnTo>
                <a:close/>
              </a:path>
              <a:path w="104139" h="184785">
                <a:moveTo>
                  <a:pt x="103124" y="4571"/>
                </a:moveTo>
                <a:lnTo>
                  <a:pt x="89915" y="4571"/>
                </a:lnTo>
                <a:lnTo>
                  <a:pt x="102107" y="7619"/>
                </a:lnTo>
                <a:lnTo>
                  <a:pt x="103124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37091" y="5696699"/>
            <a:ext cx="44450" cy="13970"/>
          </a:xfrm>
          <a:custGeom>
            <a:avLst/>
            <a:gdLst/>
            <a:ahLst/>
            <a:cxnLst/>
            <a:rect l="l" t="t" r="r" b="b"/>
            <a:pathLst>
              <a:path w="44450" h="13970">
                <a:moveTo>
                  <a:pt x="44195" y="0"/>
                </a:moveTo>
                <a:lnTo>
                  <a:pt x="0" y="1523"/>
                </a:lnTo>
                <a:lnTo>
                  <a:pt x="0" y="13715"/>
                </a:lnTo>
                <a:lnTo>
                  <a:pt x="44195" y="12191"/>
                </a:lnTo>
                <a:lnTo>
                  <a:pt x="441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37091" y="5699747"/>
            <a:ext cx="88900" cy="155575"/>
          </a:xfrm>
          <a:custGeom>
            <a:avLst/>
            <a:gdLst/>
            <a:ahLst/>
            <a:cxnLst/>
            <a:rect l="l" t="t" r="r" b="b"/>
            <a:pathLst>
              <a:path w="88900" h="155575">
                <a:moveTo>
                  <a:pt x="88392" y="0"/>
                </a:moveTo>
                <a:lnTo>
                  <a:pt x="44195" y="3048"/>
                </a:lnTo>
                <a:lnTo>
                  <a:pt x="0" y="4572"/>
                </a:lnTo>
                <a:lnTo>
                  <a:pt x="53339" y="155448"/>
                </a:lnTo>
                <a:lnTo>
                  <a:pt x="883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54795" y="5423903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7620" y="0"/>
                </a:moveTo>
                <a:lnTo>
                  <a:pt x="1524" y="0"/>
                </a:lnTo>
                <a:lnTo>
                  <a:pt x="0" y="12191"/>
                </a:lnTo>
                <a:lnTo>
                  <a:pt x="6096" y="12191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60891" y="5423903"/>
            <a:ext cx="109855" cy="166370"/>
          </a:xfrm>
          <a:custGeom>
            <a:avLst/>
            <a:gdLst/>
            <a:ahLst/>
            <a:cxnLst/>
            <a:rect l="l" t="t" r="r" b="b"/>
            <a:pathLst>
              <a:path w="109855" h="166370">
                <a:moveTo>
                  <a:pt x="85343" y="120396"/>
                </a:moveTo>
                <a:lnTo>
                  <a:pt x="97536" y="166115"/>
                </a:lnTo>
                <a:lnTo>
                  <a:pt x="109727" y="163067"/>
                </a:lnTo>
                <a:lnTo>
                  <a:pt x="98755" y="121919"/>
                </a:lnTo>
                <a:lnTo>
                  <a:pt x="86868" y="121919"/>
                </a:lnTo>
                <a:lnTo>
                  <a:pt x="85343" y="120396"/>
                </a:lnTo>
                <a:close/>
              </a:path>
              <a:path w="109855" h="166370">
                <a:moveTo>
                  <a:pt x="67491" y="51815"/>
                </a:moveTo>
                <a:lnTo>
                  <a:pt x="53339" y="51815"/>
                </a:lnTo>
                <a:lnTo>
                  <a:pt x="71627" y="83819"/>
                </a:lnTo>
                <a:lnTo>
                  <a:pt x="86868" y="121919"/>
                </a:lnTo>
                <a:lnTo>
                  <a:pt x="98755" y="121919"/>
                </a:lnTo>
                <a:lnTo>
                  <a:pt x="97536" y="117348"/>
                </a:lnTo>
                <a:lnTo>
                  <a:pt x="82295" y="79248"/>
                </a:lnTo>
                <a:lnTo>
                  <a:pt x="82295" y="77724"/>
                </a:lnTo>
                <a:lnTo>
                  <a:pt x="67491" y="51815"/>
                </a:lnTo>
                <a:close/>
              </a:path>
              <a:path w="109855" h="166370">
                <a:moveTo>
                  <a:pt x="44195" y="22860"/>
                </a:moveTo>
                <a:lnTo>
                  <a:pt x="27431" y="22860"/>
                </a:lnTo>
                <a:lnTo>
                  <a:pt x="36575" y="30479"/>
                </a:lnTo>
                <a:lnTo>
                  <a:pt x="35051" y="30479"/>
                </a:lnTo>
                <a:lnTo>
                  <a:pt x="44195" y="41148"/>
                </a:lnTo>
                <a:lnTo>
                  <a:pt x="53339" y="53339"/>
                </a:lnTo>
                <a:lnTo>
                  <a:pt x="53339" y="51815"/>
                </a:lnTo>
                <a:lnTo>
                  <a:pt x="67491" y="51815"/>
                </a:lnTo>
                <a:lnTo>
                  <a:pt x="64007" y="45719"/>
                </a:lnTo>
                <a:lnTo>
                  <a:pt x="62483" y="45719"/>
                </a:lnTo>
                <a:lnTo>
                  <a:pt x="53339" y="33527"/>
                </a:lnTo>
                <a:lnTo>
                  <a:pt x="44195" y="22860"/>
                </a:lnTo>
                <a:close/>
              </a:path>
              <a:path w="109855" h="166370">
                <a:moveTo>
                  <a:pt x="35051" y="13715"/>
                </a:moveTo>
                <a:lnTo>
                  <a:pt x="7619" y="13715"/>
                </a:lnTo>
                <a:lnTo>
                  <a:pt x="16763" y="18287"/>
                </a:lnTo>
                <a:lnTo>
                  <a:pt x="27431" y="24384"/>
                </a:lnTo>
                <a:lnTo>
                  <a:pt x="27431" y="22860"/>
                </a:lnTo>
                <a:lnTo>
                  <a:pt x="44195" y="22860"/>
                </a:lnTo>
                <a:lnTo>
                  <a:pt x="44195" y="21336"/>
                </a:lnTo>
                <a:lnTo>
                  <a:pt x="35051" y="13715"/>
                </a:lnTo>
                <a:close/>
              </a:path>
              <a:path w="109855" h="166370">
                <a:moveTo>
                  <a:pt x="1524" y="0"/>
                </a:moveTo>
                <a:lnTo>
                  <a:pt x="0" y="12191"/>
                </a:lnTo>
                <a:lnTo>
                  <a:pt x="10668" y="13715"/>
                </a:lnTo>
                <a:lnTo>
                  <a:pt x="33527" y="13715"/>
                </a:lnTo>
                <a:lnTo>
                  <a:pt x="22859" y="7619"/>
                </a:lnTo>
                <a:lnTo>
                  <a:pt x="13715" y="3048"/>
                </a:lnTo>
                <a:lnTo>
                  <a:pt x="12192" y="1524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58427" y="5586971"/>
            <a:ext cx="22860" cy="53340"/>
          </a:xfrm>
          <a:custGeom>
            <a:avLst/>
            <a:gdLst/>
            <a:ahLst/>
            <a:cxnLst/>
            <a:rect l="l" t="t" r="r" b="b"/>
            <a:pathLst>
              <a:path w="22860" h="53339">
                <a:moveTo>
                  <a:pt x="12191" y="0"/>
                </a:moveTo>
                <a:lnTo>
                  <a:pt x="0" y="3048"/>
                </a:lnTo>
                <a:lnTo>
                  <a:pt x="10667" y="53340"/>
                </a:lnTo>
                <a:lnTo>
                  <a:pt x="22859" y="51816"/>
                </a:lnTo>
                <a:lnTo>
                  <a:pt x="22859" y="50292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75191" y="5695175"/>
            <a:ext cx="12700" cy="7620"/>
          </a:xfrm>
          <a:custGeom>
            <a:avLst/>
            <a:gdLst/>
            <a:ahLst/>
            <a:cxnLst/>
            <a:rect l="l" t="t" r="r" b="b"/>
            <a:pathLst>
              <a:path w="12700" h="7620">
                <a:moveTo>
                  <a:pt x="12192" y="0"/>
                </a:moveTo>
                <a:lnTo>
                  <a:pt x="0" y="1524"/>
                </a:lnTo>
                <a:lnTo>
                  <a:pt x="0" y="7619"/>
                </a:lnTo>
                <a:lnTo>
                  <a:pt x="12192" y="6095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69095" y="5638787"/>
            <a:ext cx="18415" cy="58419"/>
          </a:xfrm>
          <a:custGeom>
            <a:avLst/>
            <a:gdLst/>
            <a:ahLst/>
            <a:cxnLst/>
            <a:rect l="l" t="t" r="r" b="b"/>
            <a:pathLst>
              <a:path w="18414" h="58420">
                <a:moveTo>
                  <a:pt x="12192" y="0"/>
                </a:moveTo>
                <a:lnTo>
                  <a:pt x="0" y="1524"/>
                </a:lnTo>
                <a:lnTo>
                  <a:pt x="6096" y="57912"/>
                </a:lnTo>
                <a:lnTo>
                  <a:pt x="18288" y="56387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358888" y="965218"/>
            <a:ext cx="5190490" cy="4885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 </a:t>
            </a:r>
            <a:r>
              <a:rPr sz="2600" spc="-15" dirty="0">
                <a:latin typeface="Arial"/>
                <a:cs typeface="Arial"/>
              </a:rPr>
              <a:t>1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itself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 under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5" dirty="0">
                <a:latin typeface="Lucida Sans"/>
                <a:cs typeface="Lucida Sans"/>
              </a:rPr>
              <a:t>- successor,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2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included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{1,2</a:t>
            </a:r>
            <a:r>
              <a:rPr sz="2600" spc="-5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’s successo</a:t>
            </a:r>
            <a:r>
              <a:rPr sz="2600" spc="-15" dirty="0">
                <a:latin typeface="Lucida Sans"/>
                <a:cs typeface="Lucida Sans"/>
              </a:rPr>
              <a:t>r 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{1,2</a:t>
            </a:r>
            <a:r>
              <a:rPr sz="2600" spc="-25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{3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-15" dirty="0">
                <a:latin typeface="Arial"/>
                <a:cs typeface="Arial"/>
              </a:rPr>
              <a:t>4,5</a:t>
            </a:r>
            <a:r>
              <a:rPr sz="2600" spc="-20" dirty="0">
                <a:latin typeface="Arial"/>
                <a:cs typeface="Arial"/>
              </a:rPr>
              <a:t>}</a:t>
            </a:r>
            <a:r>
              <a:rPr sz="2600" spc="-20" dirty="0">
                <a:latin typeface="Lucida Sans"/>
                <a:cs typeface="Lucida Sans"/>
              </a:rPr>
              <a:t>’s </a:t>
            </a:r>
            <a:r>
              <a:rPr sz="2600" spc="-15" dirty="0">
                <a:latin typeface="Lucida Sans"/>
                <a:cs typeface="Lucida Sans"/>
              </a:rPr>
              <a:t>successors </a:t>
            </a:r>
            <a:r>
              <a:rPr sz="2600" spc="-20" dirty="0">
                <a:latin typeface="Lucida Sans"/>
                <a:cs typeface="Lucida Sans"/>
              </a:rPr>
              <a:t>un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a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b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{5}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{4,5</a:t>
            </a:r>
            <a:r>
              <a:rPr sz="2600" spc="-25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Arial"/>
                <a:cs typeface="Arial"/>
              </a:rPr>
              <a:t>{4,5</a:t>
            </a:r>
            <a:r>
              <a:rPr sz="2600" dirty="0">
                <a:latin typeface="Arial"/>
                <a:cs typeface="Arial"/>
              </a:rPr>
              <a:t>}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essor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under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b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{5}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67005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Accepting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D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 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cont</a:t>
            </a:r>
            <a:r>
              <a:rPr sz="2600" spc="-15" dirty="0">
                <a:latin typeface="Lucida Sans"/>
                <a:cs typeface="Lucida Sans"/>
              </a:rPr>
              <a:t>ain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Arial"/>
                <a:cs typeface="Arial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’s </a:t>
            </a:r>
            <a:r>
              <a:rPr sz="2600" spc="-15" dirty="0">
                <a:latin typeface="Lucida Sans"/>
                <a:cs typeface="Lucida Sans"/>
              </a:rPr>
              <a:t>accepting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5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600" spc="-25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ultin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95885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154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431271" y="5794418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47607" y="6073703"/>
            <a:ext cx="29019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5" dirty="0">
                <a:latin typeface="Arial"/>
                <a:cs typeface="Arial"/>
              </a:rPr>
              <a:t>1</a:t>
            </a:r>
            <a:r>
              <a:rPr sz="1500" spc="-10" dirty="0">
                <a:latin typeface="Arial"/>
                <a:cs typeface="Arial"/>
              </a:rPr>
              <a:t>,</a:t>
            </a:r>
            <a:r>
              <a:rPr sz="1500" dirty="0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05271" y="6614322"/>
            <a:ext cx="1702435" cy="1043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220"/>
              </a:spcBef>
            </a:pP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|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  <a:p>
            <a:pPr marL="294005">
              <a:lnSpc>
                <a:spcPct val="100000"/>
              </a:lnSpc>
              <a:spcBef>
                <a:spcPts val="670"/>
              </a:spcBef>
            </a:pPr>
            <a:r>
              <a:rPr sz="1800" spc="-944" dirty="0">
                <a:latin typeface="Arial"/>
                <a:cs typeface="Arial"/>
              </a:rPr>
              <a:t>5</a:t>
            </a:r>
            <a:r>
              <a:rPr sz="2250" baseline="3703" dirty="0">
                <a:latin typeface="Arial"/>
                <a:cs typeface="Arial"/>
              </a:rPr>
              <a:t>5</a:t>
            </a:r>
            <a:endParaRPr sz="2250" baseline="3703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094211" y="6110279"/>
            <a:ext cx="29210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latin typeface="Arial"/>
                <a:cs typeface="Arial"/>
              </a:rPr>
              <a:t>4,5</a:t>
            </a:r>
            <a:endParaRPr sz="15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28251" y="5817278"/>
            <a:ext cx="1530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37851" y="6091991"/>
            <a:ext cx="448309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0" dirty="0">
                <a:latin typeface="Arial"/>
                <a:cs typeface="Arial"/>
              </a:rPr>
              <a:t>3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10" dirty="0">
                <a:latin typeface="Arial"/>
                <a:cs typeface="Arial"/>
              </a:rPr>
              <a:t>4</a:t>
            </a:r>
            <a:r>
              <a:rPr sz="1500" dirty="0">
                <a:latin typeface="Arial"/>
                <a:cs typeface="Arial"/>
              </a:rPr>
              <a:t>,5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3648" y="965218"/>
            <a:ext cx="5443220" cy="7431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50190" indent="15240">
              <a:lnSpc>
                <a:spcPct val="91900"/>
              </a:lnSpc>
            </a:pP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-15" dirty="0">
                <a:latin typeface="Lucida Sans"/>
                <a:cs typeface="Lucida Sans"/>
              </a:rPr>
              <a:t>is not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difficult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establish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by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MakeDeterministic</a:t>
            </a:r>
            <a:r>
              <a:rPr sz="2000" b="1" spc="-20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quiv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20" dirty="0">
                <a:latin typeface="Lucida Sans"/>
                <a:cs typeface="Lucida Sans"/>
              </a:rPr>
              <a:t>NF</a:t>
            </a:r>
            <a:r>
              <a:rPr sz="2600" spc="-10" dirty="0">
                <a:latin typeface="Lucida Sans"/>
                <a:cs typeface="Lucida Sans"/>
              </a:rPr>
              <a:t>A.</a:t>
            </a:r>
            <a:endParaRPr sz="2600" dirty="0">
              <a:latin typeface="Lucida Sans"/>
              <a:cs typeface="Lucida Sans"/>
            </a:endParaRPr>
          </a:p>
          <a:p>
            <a:pPr marL="27305" marR="5080">
              <a:lnSpc>
                <a:spcPts val="2700"/>
              </a:lnSpc>
              <a:spcBef>
                <a:spcPts val="919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idea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origi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</a:t>
            </a:r>
            <a:r>
              <a:rPr sz="2600" spc="-15" dirty="0">
                <a:latin typeface="Lucida Sans"/>
                <a:cs typeface="Lucida Sans"/>
              </a:rPr>
              <a:t> has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DFA.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Similarly,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paths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throu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correspond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paths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inal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NFA.</a:t>
            </a:r>
            <a:endParaRPr sz="2600" dirty="0">
              <a:latin typeface="Lucida Sans"/>
              <a:cs typeface="Lucida Sans"/>
            </a:endParaRPr>
          </a:p>
          <a:p>
            <a:pPr marL="27305" marR="31750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What </a:t>
            </a:r>
            <a:r>
              <a:rPr sz="2600" spc="-15" dirty="0">
                <a:latin typeface="Lucida Sans"/>
                <a:cs typeface="Lucida Sans"/>
              </a:rPr>
              <a:t>is less </a:t>
            </a:r>
            <a:r>
              <a:rPr sz="2600" spc="-20" dirty="0">
                <a:latin typeface="Lucida Sans"/>
                <a:cs typeface="Lucida Sans"/>
              </a:rPr>
              <a:t>obv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fact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sometimes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105" dirty="0">
                <a:latin typeface="Lucida Sans"/>
                <a:cs typeface="Lucida Sans"/>
              </a:rPr>
              <a:t>mu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85" dirty="0">
                <a:latin typeface="Lucida Sans"/>
                <a:cs typeface="Lucida Sans"/>
              </a:rPr>
              <a:t>h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125" dirty="0">
                <a:latin typeface="Lucida Sans"/>
                <a:cs typeface="Lucida Sans"/>
              </a:rPr>
              <a:t>larger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</a:t>
            </a:r>
            <a:r>
              <a:rPr sz="2600" spc="-10" dirty="0">
                <a:latin typeface="Lucida Sans"/>
                <a:cs typeface="Lucida Sans"/>
              </a:rPr>
              <a:t>A.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DFA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sets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NFA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states.</a:t>
            </a:r>
            <a:endParaRPr sz="2600" dirty="0">
              <a:latin typeface="Lucida Sans"/>
              <a:cs typeface="Lucida Sans"/>
            </a:endParaRPr>
          </a:p>
          <a:p>
            <a:pPr marL="27305">
              <a:lnSpc>
                <a:spcPct val="100000"/>
              </a:lnSpc>
              <a:spcBef>
                <a:spcPts val="350"/>
              </a:spcBef>
            </a:pPr>
            <a:r>
              <a:rPr sz="2600" spc="-10" dirty="0">
                <a:latin typeface="Lucida Sans"/>
                <a:cs typeface="Lucida Sans"/>
              </a:rPr>
              <a:t>If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endParaRPr sz="2600" dirty="0">
              <a:latin typeface="Lucida Sans"/>
              <a:cs typeface="Lucida Sans"/>
            </a:endParaRPr>
          </a:p>
          <a:p>
            <a:pPr marL="27305" marR="9525">
              <a:lnSpc>
                <a:spcPts val="2700"/>
              </a:lnSpc>
              <a:spcBef>
                <a:spcPts val="715"/>
              </a:spcBef>
            </a:pPr>
            <a:r>
              <a:rPr sz="2600" spc="-20" dirty="0">
                <a:latin typeface="Arial"/>
                <a:cs typeface="Arial"/>
              </a:rPr>
              <a:t>2</a:t>
            </a:r>
            <a:r>
              <a:rPr sz="3075" spc="15" baseline="28455" dirty="0">
                <a:latin typeface="Lucida Sans"/>
                <a:cs typeface="Lucida Sans"/>
              </a:rPr>
              <a:t>n</a:t>
            </a:r>
            <a:r>
              <a:rPr sz="3075" spc="-7" baseline="284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distinct sets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states,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hence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any</a:t>
            </a:r>
            <a:endParaRPr sz="2600" dirty="0">
              <a:latin typeface="Lucida Sans"/>
              <a:cs typeface="Lucida Sans"/>
            </a:endParaRPr>
          </a:p>
          <a:p>
            <a:pPr marL="27305">
              <a:lnSpc>
                <a:spcPct val="100000"/>
              </a:lnSpc>
              <a:spcBef>
                <a:spcPts val="254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2</a:t>
            </a:r>
            <a:r>
              <a:rPr sz="3075" spc="15" baseline="28455" dirty="0">
                <a:latin typeface="Lucida Sans"/>
                <a:cs typeface="Lucida Sans"/>
              </a:rPr>
              <a:t>n</a:t>
            </a:r>
            <a:r>
              <a:rPr sz="3075" spc="97" baseline="284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spc="-10" dirty="0">
                <a:latin typeface="Lucida Sans"/>
                <a:cs typeface="Lucida Sans"/>
              </a:rPr>
              <a:t>s.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Certain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NFAs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actua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ly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3695" cy="7176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06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exhibit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expon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ntial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blowup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size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made deterministic.</a:t>
            </a:r>
            <a:endParaRPr sz="2600" dirty="0">
              <a:latin typeface="Lucida Sans"/>
              <a:cs typeface="Lucida Sans"/>
            </a:endParaRPr>
          </a:p>
          <a:p>
            <a:pPr marL="12700" marR="4508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Fortunately,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NFAs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from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kind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regular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expressions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pecif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</a:t>
            </a:r>
            <a:r>
              <a:rPr sz="2600" spc="-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mi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lan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uage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exhibit 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lem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ade deterministic.</a:t>
            </a:r>
            <a:endParaRPr sz="2600" dirty="0">
              <a:latin typeface="Lucida Sans"/>
              <a:cs typeface="Lucida Sans"/>
            </a:endParaRPr>
          </a:p>
          <a:p>
            <a:pPr marL="12700" marR="2794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rule,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scanning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simple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compact.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600"/>
              </a:lnSpc>
              <a:spcBef>
                <a:spcPts val="77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creati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impractical (because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size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speed-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of-</a:t>
            </a:r>
            <a:r>
              <a:rPr sz="2600" spc="-10" dirty="0">
                <a:latin typeface="Lucida Sans"/>
                <a:cs typeface="Lucida Sans"/>
              </a:rPr>
              <a:t> generatio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concerns),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NFA.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sibl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th through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NFA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tracked,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ha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acce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tin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id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tified.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lower</a:t>
            </a:r>
            <a:r>
              <a:rPr sz="2600" spc="-15" dirty="0">
                <a:latin typeface="Lucida Sans"/>
                <a:cs typeface="Lucida Sans"/>
              </a:rPr>
              <a:t>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approac</a:t>
            </a:r>
            <a:r>
              <a:rPr sz="2600" spc="-10" dirty="0">
                <a:latin typeface="Lucida Sans"/>
                <a:cs typeface="Lucida Sans"/>
              </a:rPr>
              <a:t>h,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practical.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izi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Fi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Automat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8460" marR="213995">
              <a:lnSpc>
                <a:spcPts val="2930"/>
              </a:lnSpc>
            </a:pPr>
            <a:r>
              <a:rPr spc="-20" dirty="0"/>
              <a:t>We </a:t>
            </a:r>
            <a:r>
              <a:rPr spc="-15" dirty="0"/>
              <a:t>can improve the </a:t>
            </a:r>
            <a:r>
              <a:rPr spc="-20" dirty="0"/>
              <a:t>DFA </a:t>
            </a:r>
            <a:r>
              <a:rPr spc="-15" dirty="0"/>
              <a:t>created</a:t>
            </a:r>
            <a:r>
              <a:rPr spc="-10" dirty="0"/>
              <a:t> </a:t>
            </a:r>
            <a:r>
              <a:rPr spc="-25" dirty="0"/>
              <a:t>b</a:t>
            </a:r>
            <a:r>
              <a:rPr spc="-15" dirty="0"/>
              <a:t>y</a:t>
            </a:r>
            <a:r>
              <a:rPr spc="-55" dirty="0"/>
              <a:t> </a:t>
            </a:r>
            <a:r>
              <a:rPr sz="2000" b="1" spc="-15" dirty="0">
                <a:latin typeface="Courier"/>
                <a:cs typeface="Courier"/>
              </a:rPr>
              <a:t>MakeDeterministi</a:t>
            </a:r>
            <a:r>
              <a:rPr sz="2000" b="1" spc="95" dirty="0">
                <a:latin typeface="Courier"/>
                <a:cs typeface="Courier"/>
              </a:rPr>
              <a:t>c</a:t>
            </a:r>
            <a:r>
              <a:rPr sz="2800" spc="-10" dirty="0"/>
              <a:t>.</a:t>
            </a:r>
            <a:endParaRPr sz="2800" dirty="0">
              <a:latin typeface="Courier"/>
              <a:cs typeface="Courier"/>
            </a:endParaRPr>
          </a:p>
          <a:p>
            <a:pPr marL="378460" marR="187325">
              <a:lnSpc>
                <a:spcPts val="2700"/>
              </a:lnSpc>
              <a:spcBef>
                <a:spcPts val="925"/>
              </a:spcBef>
            </a:pPr>
            <a:r>
              <a:rPr spc="-15" dirty="0"/>
              <a:t>Som</a:t>
            </a:r>
            <a:r>
              <a:rPr spc="-25" dirty="0"/>
              <a:t>e</a:t>
            </a:r>
            <a:r>
              <a:rPr spc="-15" dirty="0"/>
              <a:t>times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DFA</a:t>
            </a:r>
            <a:r>
              <a:rPr dirty="0"/>
              <a:t> </a:t>
            </a:r>
            <a:r>
              <a:rPr spc="-10" dirty="0"/>
              <a:t>will</a:t>
            </a:r>
            <a:r>
              <a:rPr spc="-5" dirty="0"/>
              <a:t> </a:t>
            </a:r>
            <a:r>
              <a:rPr spc="-15" dirty="0"/>
              <a:t>have</a:t>
            </a:r>
            <a:r>
              <a:rPr spc="-5" dirty="0"/>
              <a:t> </a:t>
            </a:r>
            <a:r>
              <a:rPr spc="-20" dirty="0"/>
              <a:t>more</a:t>
            </a:r>
            <a:r>
              <a:rPr spc="-15" dirty="0"/>
              <a:t> states</a:t>
            </a:r>
            <a:r>
              <a:rPr spc="5" dirty="0"/>
              <a:t> </a:t>
            </a:r>
            <a:r>
              <a:rPr spc="-10" dirty="0"/>
              <a:t>th</a:t>
            </a:r>
            <a:r>
              <a:rPr spc="-20" dirty="0"/>
              <a:t>an</a:t>
            </a:r>
            <a:r>
              <a:rPr spc="10" dirty="0"/>
              <a:t> </a:t>
            </a:r>
            <a:r>
              <a:rPr spc="-10" dirty="0"/>
              <a:t>n</a:t>
            </a:r>
            <a:r>
              <a:rPr spc="-25" dirty="0"/>
              <a:t>e</a:t>
            </a:r>
            <a:r>
              <a:rPr spc="-20" dirty="0"/>
              <a:t>ces</a:t>
            </a:r>
            <a:r>
              <a:rPr spc="-5" dirty="0"/>
              <a:t>s</a:t>
            </a:r>
            <a:r>
              <a:rPr spc="-20" dirty="0"/>
              <a:t>ary</a:t>
            </a:r>
            <a:r>
              <a:rPr spc="-10" dirty="0"/>
              <a:t>.</a:t>
            </a:r>
            <a:r>
              <a:rPr dirty="0"/>
              <a:t> </a:t>
            </a:r>
            <a:r>
              <a:rPr spc="-20" dirty="0"/>
              <a:t>Fo</a:t>
            </a:r>
            <a:r>
              <a:rPr spc="-15" dirty="0"/>
              <a:t>r</a:t>
            </a:r>
            <a:r>
              <a:rPr dirty="0"/>
              <a:t> </a:t>
            </a:r>
            <a:r>
              <a:rPr spc="-15" dirty="0"/>
              <a:t>e</a:t>
            </a:r>
            <a:r>
              <a:rPr spc="-5" dirty="0"/>
              <a:t>v</a:t>
            </a:r>
            <a:r>
              <a:rPr spc="-20" dirty="0"/>
              <a:t>ery</a:t>
            </a:r>
            <a:r>
              <a:rPr spc="-15" dirty="0"/>
              <a:t> </a:t>
            </a:r>
            <a:r>
              <a:rPr spc="-20" dirty="0"/>
              <a:t>DFA</a:t>
            </a:r>
            <a:r>
              <a:rPr dirty="0"/>
              <a:t> </a:t>
            </a:r>
            <a:r>
              <a:rPr spc="-15" dirty="0"/>
              <a:t>there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unique</a:t>
            </a:r>
            <a:r>
              <a:rPr spc="10" dirty="0"/>
              <a:t> </a:t>
            </a:r>
            <a:r>
              <a:rPr sz="2700" i="1" spc="-105" dirty="0">
                <a:latin typeface="Lucida Sans"/>
                <a:cs typeface="Lucida Sans"/>
              </a:rPr>
              <a:t>sma</a:t>
            </a:r>
            <a:r>
              <a:rPr sz="2700" i="1" spc="-60" dirty="0">
                <a:latin typeface="Lucida Sans"/>
                <a:cs typeface="Lucida Sans"/>
              </a:rPr>
              <a:t>l</a:t>
            </a:r>
            <a:r>
              <a:rPr sz="2700" i="1" spc="-5" dirty="0">
                <a:latin typeface="Lucida Sans"/>
                <a:cs typeface="Lucida Sans"/>
              </a:rPr>
              <a:t>l</a:t>
            </a:r>
            <a:r>
              <a:rPr sz="2700" i="1" spc="-20" dirty="0">
                <a:latin typeface="Lucida Sans"/>
                <a:cs typeface="Lucida Sans"/>
              </a:rPr>
              <a:t>e</a:t>
            </a:r>
            <a:r>
              <a:rPr sz="2700" i="1" spc="-35" dirty="0">
                <a:latin typeface="Lucida Sans"/>
                <a:cs typeface="Lucida Sans"/>
              </a:rPr>
              <a:t>st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pc="-15" dirty="0"/>
              <a:t>equivalent</a:t>
            </a:r>
            <a:r>
              <a:rPr spc="10" dirty="0"/>
              <a:t> </a:t>
            </a:r>
            <a:r>
              <a:rPr spc="-20" dirty="0"/>
              <a:t>DFA</a:t>
            </a:r>
            <a:r>
              <a:rPr spc="5" dirty="0"/>
              <a:t> </a:t>
            </a:r>
            <a:r>
              <a:rPr spc="-15" dirty="0"/>
              <a:t>(fewest</a:t>
            </a:r>
            <a:r>
              <a:rPr spc="15" dirty="0"/>
              <a:t> </a:t>
            </a:r>
            <a:r>
              <a:rPr spc="-15" dirty="0"/>
              <a:t>states</a:t>
            </a:r>
            <a:r>
              <a:rPr spc="-10" dirty="0"/>
              <a:t> </a:t>
            </a:r>
            <a:r>
              <a:rPr spc="-25" dirty="0"/>
              <a:t>pos</a:t>
            </a:r>
            <a:r>
              <a:rPr spc="-5" dirty="0"/>
              <a:t>s</a:t>
            </a:r>
            <a:r>
              <a:rPr spc="-15" dirty="0"/>
              <a:t>i</a:t>
            </a:r>
            <a:r>
              <a:rPr spc="-10" dirty="0"/>
              <a:t>b</a:t>
            </a:r>
            <a:r>
              <a:rPr spc="-15" dirty="0"/>
              <a:t>l</a:t>
            </a:r>
            <a:r>
              <a:rPr spc="-10" dirty="0"/>
              <a:t>e</a:t>
            </a:r>
            <a:r>
              <a:rPr spc="-15" dirty="0"/>
              <a:t>).</a:t>
            </a:r>
            <a:endParaRPr sz="2700" dirty="0">
              <a:latin typeface="Lucida Sans"/>
              <a:cs typeface="Lucida Sans"/>
            </a:endParaRPr>
          </a:p>
          <a:p>
            <a:pPr marL="378460" marR="162560">
              <a:lnSpc>
                <a:spcPts val="2700"/>
              </a:lnSpc>
              <a:spcBef>
                <a:spcPts val="790"/>
              </a:spcBef>
            </a:pPr>
            <a:r>
              <a:rPr spc="-10" dirty="0"/>
              <a:t>S</a:t>
            </a:r>
            <a:r>
              <a:rPr spc="-30" dirty="0"/>
              <a:t>o</a:t>
            </a:r>
            <a:r>
              <a:rPr spc="-20" dirty="0"/>
              <a:t>m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DFA’s</a:t>
            </a:r>
            <a:r>
              <a:rPr spc="5" dirty="0"/>
              <a:t> </a:t>
            </a:r>
            <a:r>
              <a:rPr spc="-15" dirty="0"/>
              <a:t>contai</a:t>
            </a:r>
            <a:r>
              <a:rPr spc="-20" dirty="0"/>
              <a:t>n</a:t>
            </a:r>
            <a:r>
              <a:rPr dirty="0"/>
              <a:t> </a:t>
            </a:r>
            <a:r>
              <a:rPr sz="2700" i="1" spc="-75" dirty="0">
                <a:latin typeface="Lucida Sans"/>
                <a:cs typeface="Lucida Sans"/>
              </a:rPr>
              <a:t>u</a:t>
            </a:r>
            <a:r>
              <a:rPr sz="2700" i="1" spc="-90" dirty="0">
                <a:latin typeface="Lucida Sans"/>
                <a:cs typeface="Lucida Sans"/>
              </a:rPr>
              <a:t>n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85" dirty="0">
                <a:latin typeface="Lucida Sans"/>
                <a:cs typeface="Lucida Sans"/>
              </a:rPr>
              <a:t>h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0" dirty="0">
                <a:latin typeface="Lucida Sans"/>
                <a:cs typeface="Lucida Sans"/>
              </a:rPr>
              <a:t>b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states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pc="-10" dirty="0"/>
              <a:t>th</a:t>
            </a:r>
            <a:r>
              <a:rPr spc="-15" dirty="0"/>
              <a:t>at</a:t>
            </a:r>
            <a:r>
              <a:rPr dirty="0"/>
              <a:t> </a:t>
            </a:r>
            <a:r>
              <a:rPr spc="-15" dirty="0"/>
              <a:t>ca</a:t>
            </a:r>
            <a:r>
              <a:rPr spc="-10" dirty="0"/>
              <a:t>n</a:t>
            </a:r>
            <a:r>
              <a:rPr spc="-15" dirty="0"/>
              <a:t>not</a:t>
            </a:r>
            <a:r>
              <a:rPr dirty="0"/>
              <a:t> </a:t>
            </a:r>
            <a:r>
              <a:rPr spc="-10" dirty="0"/>
              <a:t>b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reac</a:t>
            </a:r>
            <a:r>
              <a:rPr spc="-10" dirty="0"/>
              <a:t>h</a:t>
            </a:r>
            <a:r>
              <a:rPr spc="-20" dirty="0"/>
              <a:t>ed</a:t>
            </a:r>
            <a:r>
              <a:rPr spc="-15" dirty="0"/>
              <a:t> from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start</a:t>
            </a:r>
            <a:r>
              <a:rPr dirty="0"/>
              <a:t> </a:t>
            </a:r>
            <a:r>
              <a:rPr spc="-15" dirty="0"/>
              <a:t>state.</a:t>
            </a:r>
            <a:endParaRPr sz="2700" dirty="0">
              <a:latin typeface="Lucida Sans"/>
              <a:cs typeface="Lucida Sans"/>
            </a:endParaRPr>
          </a:p>
          <a:p>
            <a:pPr marL="378460" marR="535305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Oth</a:t>
            </a:r>
            <a:r>
              <a:rPr spc="-20" dirty="0"/>
              <a:t>e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DFA</a:t>
            </a:r>
            <a:r>
              <a:rPr spc="-20" dirty="0"/>
              <a:t>’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may</a:t>
            </a:r>
            <a:r>
              <a:rPr spc="-10" dirty="0"/>
              <a:t> cont</a:t>
            </a:r>
            <a:r>
              <a:rPr spc="-20" dirty="0"/>
              <a:t>a</a:t>
            </a:r>
            <a:r>
              <a:rPr spc="-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states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pc="-10" dirty="0"/>
              <a:t>th</a:t>
            </a:r>
            <a:r>
              <a:rPr spc="-15" dirty="0"/>
              <a:t>at</a:t>
            </a:r>
            <a:r>
              <a:rPr spc="-5" dirty="0"/>
              <a:t> </a:t>
            </a:r>
            <a:r>
              <a:rPr spc="-15" dirty="0"/>
              <a:t>ca</a:t>
            </a:r>
            <a:r>
              <a:rPr spc="-10" dirty="0"/>
              <a:t>n</a:t>
            </a:r>
            <a:r>
              <a:rPr spc="-15" dirty="0"/>
              <a:t>not</a:t>
            </a:r>
            <a:r>
              <a:rPr spc="-5" dirty="0"/>
              <a:t> </a:t>
            </a:r>
            <a:r>
              <a:rPr spc="-15" dirty="0"/>
              <a:t>reach</a:t>
            </a:r>
            <a:r>
              <a:rPr spc="5" dirty="0"/>
              <a:t> </a:t>
            </a:r>
            <a:r>
              <a:rPr spc="-15" dirty="0"/>
              <a:t>any accepting</a:t>
            </a:r>
            <a:r>
              <a:rPr spc="15" dirty="0"/>
              <a:t> </a:t>
            </a:r>
            <a:r>
              <a:rPr spc="-15" dirty="0"/>
              <a:t>state.</a:t>
            </a:r>
            <a:endParaRPr sz="2700" dirty="0">
              <a:latin typeface="Lucida Sans"/>
              <a:cs typeface="Lucida Sans"/>
            </a:endParaRPr>
          </a:p>
          <a:p>
            <a:pPr marL="378460" marR="5080">
              <a:lnSpc>
                <a:spcPts val="2700"/>
              </a:lnSpc>
              <a:spcBef>
                <a:spcPts val="805"/>
              </a:spcBef>
            </a:pPr>
            <a:r>
              <a:rPr spc="-10" dirty="0"/>
              <a:t>It</a:t>
            </a:r>
            <a:r>
              <a:rPr spc="-135" dirty="0"/>
              <a:t> </a:t>
            </a:r>
            <a:r>
              <a:rPr spc="-15" dirty="0"/>
              <a:t>is</a:t>
            </a:r>
            <a:r>
              <a:rPr spc="-135" dirty="0"/>
              <a:t> </a:t>
            </a:r>
            <a:r>
              <a:rPr spc="-15" dirty="0"/>
              <a:t>clear</a:t>
            </a:r>
            <a:r>
              <a:rPr spc="-135" dirty="0"/>
              <a:t> </a:t>
            </a:r>
            <a:r>
              <a:rPr spc="-15" dirty="0"/>
              <a:t>that</a:t>
            </a:r>
            <a:r>
              <a:rPr spc="-135" dirty="0"/>
              <a:t> </a:t>
            </a:r>
            <a:r>
              <a:rPr spc="-15" dirty="0"/>
              <a:t>neither</a:t>
            </a:r>
            <a:r>
              <a:rPr spc="-150" dirty="0"/>
              <a:t> </a:t>
            </a:r>
            <a:r>
              <a:rPr spc="-15" dirty="0"/>
              <a:t>unreachable states</a:t>
            </a:r>
            <a:r>
              <a:rPr spc="5" dirty="0"/>
              <a:t> </a:t>
            </a:r>
            <a:r>
              <a:rPr spc="-10" dirty="0"/>
              <a:t>n</a:t>
            </a:r>
            <a:r>
              <a:rPr spc="-15" dirty="0"/>
              <a:t>or</a:t>
            </a:r>
            <a:r>
              <a:rPr spc="-5" dirty="0"/>
              <a:t> </a:t>
            </a:r>
            <a:r>
              <a:rPr spc="-20" dirty="0"/>
              <a:t>dead</a:t>
            </a:r>
            <a:r>
              <a:rPr dirty="0"/>
              <a:t> </a:t>
            </a:r>
            <a:r>
              <a:rPr spc="-15" dirty="0"/>
              <a:t>states</a:t>
            </a:r>
            <a:r>
              <a:rPr spc="5" dirty="0"/>
              <a:t> </a:t>
            </a:r>
            <a:r>
              <a:rPr spc="-20" dirty="0"/>
              <a:t>can</a:t>
            </a:r>
            <a:r>
              <a:rPr spc="-15" dirty="0"/>
              <a:t> participate</a:t>
            </a:r>
            <a:r>
              <a:rPr spc="10"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spc="-15" dirty="0"/>
              <a:t>scanning</a:t>
            </a:r>
            <a:r>
              <a:rPr spc="-10" dirty="0"/>
              <a:t> </a:t>
            </a:r>
            <a:r>
              <a:rPr spc="-15" dirty="0"/>
              <a:t>any</a:t>
            </a:r>
            <a:r>
              <a:rPr dirty="0"/>
              <a:t> </a:t>
            </a:r>
            <a:r>
              <a:rPr spc="-10" dirty="0"/>
              <a:t>valid</a:t>
            </a:r>
            <a:r>
              <a:rPr spc="-5" dirty="0"/>
              <a:t> </a:t>
            </a:r>
            <a:r>
              <a:rPr spc="-15" dirty="0"/>
              <a:t>token.</a:t>
            </a:r>
            <a:r>
              <a:rPr spc="-5" dirty="0"/>
              <a:t> </a:t>
            </a:r>
            <a:r>
              <a:rPr spc="-20" dirty="0"/>
              <a:t>We</a:t>
            </a:r>
            <a:r>
              <a:rPr dirty="0"/>
              <a:t> </a:t>
            </a:r>
            <a:r>
              <a:rPr spc="-15" dirty="0"/>
              <a:t>therefore</a:t>
            </a:r>
            <a:r>
              <a:rPr spc="-5" dirty="0"/>
              <a:t> </a:t>
            </a:r>
            <a:r>
              <a:rPr spc="-15" dirty="0"/>
              <a:t>eliminate</a:t>
            </a:r>
            <a:r>
              <a:rPr spc="5" dirty="0"/>
              <a:t> </a:t>
            </a:r>
            <a:r>
              <a:rPr spc="-10" dirty="0"/>
              <a:t>all</a:t>
            </a:r>
            <a:r>
              <a:rPr spc="-15" dirty="0"/>
              <a:t> such</a:t>
            </a:r>
            <a:r>
              <a:rPr spc="-5" dirty="0"/>
              <a:t> </a:t>
            </a:r>
            <a:r>
              <a:rPr spc="-15" dirty="0"/>
              <a:t>states</a:t>
            </a:r>
            <a:r>
              <a:rPr spc="-10" dirty="0"/>
              <a:t> </a:t>
            </a:r>
            <a:r>
              <a:rPr spc="-15" dirty="0"/>
              <a:t>as</a:t>
            </a:r>
            <a:r>
              <a:rPr dirty="0"/>
              <a:t> </a:t>
            </a:r>
            <a:r>
              <a:rPr spc="-10" dirty="0"/>
              <a:t>p</a:t>
            </a:r>
            <a:r>
              <a:rPr spc="-20" dirty="0"/>
              <a:t>a</a:t>
            </a:r>
            <a:r>
              <a:rPr spc="-15" dirty="0"/>
              <a:t>rt</a:t>
            </a:r>
            <a:r>
              <a:rPr spc="-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our optimization</a:t>
            </a:r>
            <a:r>
              <a:rPr spc="5" dirty="0"/>
              <a:t> </a:t>
            </a:r>
            <a:r>
              <a:rPr spc="-15" dirty="0"/>
              <a:t>process.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965591"/>
            <a:ext cx="5422910" cy="104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 defTabSz="457200" rtl="0">
              <a:lnSpc>
                <a:spcPts val="2700"/>
              </a:lnSpc>
            </a:pPr>
            <a:r>
              <a:rPr sz="2600" b="0" kern="1200" spc="-15" dirty="0">
                <a:latin typeface="Lucida Sans"/>
                <a:ea typeface="+mn-ea"/>
                <a:cs typeface="Lucida Sans"/>
              </a:rPr>
              <a:t>We optimize a DFA by </a:t>
            </a:r>
            <a:r>
              <a:rPr sz="2600" b="0" i="1" kern="1200" spc="-15" dirty="0">
                <a:latin typeface="Lucida Sans"/>
                <a:ea typeface="+mn-ea"/>
                <a:cs typeface="Lucida Sans"/>
              </a:rPr>
              <a:t>merging together</a:t>
            </a:r>
            <a:r>
              <a:rPr sz="2600" b="0" kern="1200" spc="-15" dirty="0">
                <a:latin typeface="Lucida Sans"/>
                <a:ea typeface="+mn-ea"/>
                <a:cs typeface="Lucida Sans"/>
              </a:rPr>
              <a:t> states we know to be equivalent.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2" y="2108753"/>
            <a:ext cx="5424805" cy="6073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</a:t>
            </a:r>
            <a:r>
              <a:rPr sz="2600" spc="-15" dirty="0">
                <a:latin typeface="Lucida Sans"/>
                <a:cs typeface="Lucida Sans"/>
              </a:rPr>
              <a:t>le,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accepting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out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equivalent.</a:t>
            </a:r>
            <a:endParaRPr sz="2600" dirty="0">
              <a:latin typeface="Lucida Sans"/>
              <a:cs typeface="Lucida Sans"/>
            </a:endParaRPr>
          </a:p>
          <a:p>
            <a:pPr marL="12700" marR="1206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Why?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behave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exactly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way—t</a:t>
            </a:r>
            <a:r>
              <a:rPr sz="2600" spc="-35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addi</a:t>
            </a:r>
            <a:r>
              <a:rPr sz="2600" spc="-15" dirty="0">
                <a:latin typeface="Lucida Sans"/>
                <a:cs typeface="Lucida Sans"/>
              </a:rPr>
              <a:t>tional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acters.</a:t>
            </a:r>
            <a:endParaRPr sz="2600" dirty="0">
              <a:latin typeface="Lucida Sans"/>
              <a:cs typeface="Lucida Sans"/>
            </a:endParaRPr>
          </a:p>
          <a:p>
            <a:pPr marL="12700" marR="6350">
              <a:lnSpc>
                <a:spcPct val="94200"/>
              </a:lnSpc>
              <a:spcBef>
                <a:spcPts val="53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20" dirty="0">
                <a:latin typeface="Lucida Sans"/>
                <a:cs typeface="Lucida Sans"/>
              </a:rPr>
              <a:t>two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1</a:t>
            </a:r>
            <a:r>
              <a:rPr sz="3075" spc="7" baseline="-176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22" baseline="-17615" dirty="0">
                <a:latin typeface="Lucida Sans"/>
                <a:cs typeface="Lucida Sans"/>
              </a:rPr>
              <a:t>2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0" dirty="0">
                <a:latin typeface="Lucida Sans"/>
                <a:cs typeface="Lucida Sans"/>
              </a:rPr>
              <a:t>are</a:t>
            </a:r>
            <a:r>
              <a:rPr sz="2600" spc="-15" dirty="0">
                <a:latin typeface="Lucida Sans"/>
                <a:cs typeface="Lucida Sans"/>
              </a:rPr>
              <a:t> e</a:t>
            </a:r>
            <a:r>
              <a:rPr sz="2600" spc="-1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uivalent,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2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replaced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endParaRPr sz="2600" dirty="0">
              <a:latin typeface="Lucida Sans"/>
              <a:cs typeface="Lucida Sans"/>
            </a:endParaRPr>
          </a:p>
          <a:p>
            <a:pPr marL="12700" marR="6350" indent="-635">
              <a:lnSpc>
                <a:spcPct val="94200"/>
              </a:lnSpc>
              <a:spcBef>
                <a:spcPts val="240"/>
              </a:spcBef>
            </a:pPr>
            <a:r>
              <a:rPr sz="2600" spc="-15" dirty="0">
                <a:latin typeface="Lucida Sans"/>
                <a:cs typeface="Lucida Sans"/>
              </a:rPr>
              <a:t>transitions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effect,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5" dirty="0">
                <a:latin typeface="Lucida Sans"/>
                <a:cs typeface="Lucida Sans"/>
              </a:rPr>
              <a:t> 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together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 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12700" marR="1441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How do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</a:t>
            </a:r>
            <a:r>
              <a:rPr sz="2600" spc="-20" dirty="0">
                <a:latin typeface="Lucida Sans"/>
                <a:cs typeface="Lucida Sans"/>
              </a:rPr>
              <a:t>ide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 to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ther?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7" y="962548"/>
            <a:ext cx="5354320" cy="3430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35" dirty="0">
                <a:latin typeface="Lucida Sans"/>
                <a:cs typeface="Lucida Sans"/>
              </a:rPr>
              <a:t>g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10" dirty="0">
                <a:latin typeface="Lucida Sans"/>
                <a:cs typeface="Lucida Sans"/>
              </a:rPr>
              <a:t>ee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ap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ost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optimistic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state</a:t>
            </a:r>
            <a:r>
              <a:rPr sz="2600" spc="-10" dirty="0">
                <a:latin typeface="Lucida Sans"/>
                <a:cs typeface="Lucida Sans"/>
              </a:rPr>
              <a:t>s.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definitio</a:t>
            </a:r>
            <a:r>
              <a:rPr sz="260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on-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distinct,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initially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create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states: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5" dirty="0">
                <a:latin typeface="Lucida Sans"/>
                <a:cs typeface="Lucida Sans"/>
              </a:rPr>
              <a:t> 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merger</a:t>
            </a:r>
            <a:r>
              <a:rPr sz="2600" spc="-15" dirty="0">
                <a:latin typeface="Lucida Sans"/>
                <a:cs typeface="Lucida Sans"/>
              </a:rPr>
              <a:t>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 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merger</a:t>
            </a:r>
            <a:r>
              <a:rPr sz="2600" spc="-15" dirty="0">
                <a:latin typeface="Lucida Sans"/>
                <a:cs typeface="Lucida Sans"/>
              </a:rPr>
              <a:t>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pting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7" y="4509141"/>
            <a:ext cx="5364480" cy="420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almost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certainly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optimistic. 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particular,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constituents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 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aracter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c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erg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under </a:t>
            </a:r>
            <a:r>
              <a:rPr sz="2600" spc="-15" dirty="0">
                <a:latin typeface="Arial"/>
                <a:cs typeface="Arial"/>
              </a:rPr>
              <a:t>c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 (po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sibly </a:t>
            </a:r>
            <a:r>
              <a:rPr sz="2600" spc="-20" dirty="0">
                <a:latin typeface="Lucida Sans"/>
                <a:cs typeface="Lucida Sans"/>
              </a:rPr>
              <a:t>merge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tate.</a:t>
            </a:r>
            <a:endParaRPr sz="2600" dirty="0">
              <a:latin typeface="Lucida Sans"/>
              <a:cs typeface="Lucida Sans"/>
            </a:endParaRPr>
          </a:p>
          <a:p>
            <a:pPr marL="12700" marR="531495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constituents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rged state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6" y="977918"/>
            <a:ext cx="4811395" cy="135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transition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</a:t>
            </a:r>
            <a:r>
              <a:rPr sz="2600" spc="-10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4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rged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35" dirty="0">
                <a:latin typeface="Lucida Sans"/>
                <a:cs typeface="Lucida Sans"/>
              </a:rPr>
              <a:t>split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smaller 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73" y="2463822"/>
            <a:ext cx="5181600" cy="68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10"/>
              </a:lnSpc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tart 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automaton: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73" y="5208038"/>
            <a:ext cx="5434330" cy="3609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93065" algn="just">
              <a:lnSpc>
                <a:spcPct val="91900"/>
              </a:lnSpc>
            </a:pPr>
            <a:r>
              <a:rPr sz="2600" spc="-15" dirty="0">
                <a:latin typeface="Lucida Sans"/>
                <a:cs typeface="Lucida Sans"/>
              </a:rPr>
              <a:t>Initially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non- accepting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{1,2,3,5,6}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{4,7</a:t>
            </a:r>
            <a:r>
              <a:rPr sz="2600" spc="-25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980"/>
              </a:spcBef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merger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legal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constituent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succ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sso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ll </a:t>
            </a:r>
            <a:r>
              <a:rPr sz="2600" spc="-15" dirty="0">
                <a:latin typeface="Lucida Sans"/>
                <a:cs typeface="Lucida Sans"/>
              </a:rPr>
              <a:t>characters.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</a:t>
            </a:r>
            <a:r>
              <a:rPr sz="2600" spc="-20" dirty="0">
                <a:latin typeface="Lucida Sans"/>
                <a:cs typeface="Lucida Sans"/>
              </a:rPr>
              <a:t>mpl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3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6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accepting state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gi</a:t>
            </a:r>
            <a:r>
              <a:rPr sz="2600" spc="-10" dirty="0">
                <a:latin typeface="Lucida Sans"/>
                <a:cs typeface="Lucida Sans"/>
              </a:rPr>
              <a:t>ve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1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-11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2,</a:t>
            </a:r>
            <a:r>
              <a:rPr sz="2600" spc="-15" dirty="0">
                <a:latin typeface="Arial"/>
                <a:cs typeface="Arial"/>
              </a:rPr>
              <a:t> 5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not,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occur.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70291" y="3864851"/>
            <a:ext cx="4602480" cy="1033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98839" y="3738777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97311" y="4521695"/>
            <a:ext cx="382905" cy="338455"/>
          </a:xfrm>
          <a:custGeom>
            <a:avLst/>
            <a:gdLst/>
            <a:ahLst/>
            <a:cxnLst/>
            <a:rect l="l" t="t" r="r" b="b"/>
            <a:pathLst>
              <a:path w="382904" h="338454">
                <a:moveTo>
                  <a:pt x="211835" y="0"/>
                </a:moveTo>
                <a:lnTo>
                  <a:pt x="172211" y="0"/>
                </a:lnTo>
                <a:lnTo>
                  <a:pt x="153923" y="3048"/>
                </a:lnTo>
                <a:lnTo>
                  <a:pt x="152400" y="3048"/>
                </a:lnTo>
                <a:lnTo>
                  <a:pt x="135635" y="7620"/>
                </a:lnTo>
                <a:lnTo>
                  <a:pt x="118871" y="13716"/>
                </a:lnTo>
                <a:lnTo>
                  <a:pt x="118871" y="15239"/>
                </a:lnTo>
                <a:lnTo>
                  <a:pt x="102107" y="22860"/>
                </a:lnTo>
                <a:lnTo>
                  <a:pt x="100583" y="22860"/>
                </a:lnTo>
                <a:lnTo>
                  <a:pt x="85343" y="33527"/>
                </a:lnTo>
                <a:lnTo>
                  <a:pt x="44195" y="70104"/>
                </a:lnTo>
                <a:lnTo>
                  <a:pt x="24383" y="99060"/>
                </a:lnTo>
                <a:lnTo>
                  <a:pt x="24383" y="100584"/>
                </a:lnTo>
                <a:lnTo>
                  <a:pt x="16763" y="117348"/>
                </a:lnTo>
                <a:lnTo>
                  <a:pt x="15239" y="117348"/>
                </a:lnTo>
                <a:lnTo>
                  <a:pt x="9143" y="134112"/>
                </a:lnTo>
                <a:lnTo>
                  <a:pt x="4571" y="152400"/>
                </a:lnTo>
                <a:lnTo>
                  <a:pt x="4571" y="153924"/>
                </a:lnTo>
                <a:lnTo>
                  <a:pt x="1523" y="172212"/>
                </a:lnTo>
                <a:lnTo>
                  <a:pt x="0" y="190500"/>
                </a:lnTo>
                <a:lnTo>
                  <a:pt x="0" y="192024"/>
                </a:lnTo>
                <a:lnTo>
                  <a:pt x="1523" y="211836"/>
                </a:lnTo>
                <a:lnTo>
                  <a:pt x="4571" y="230124"/>
                </a:lnTo>
                <a:lnTo>
                  <a:pt x="9143" y="246887"/>
                </a:lnTo>
                <a:lnTo>
                  <a:pt x="9143" y="248412"/>
                </a:lnTo>
                <a:lnTo>
                  <a:pt x="15239" y="266700"/>
                </a:lnTo>
                <a:lnTo>
                  <a:pt x="16763" y="266700"/>
                </a:lnTo>
                <a:lnTo>
                  <a:pt x="24383" y="281939"/>
                </a:lnTo>
                <a:lnTo>
                  <a:pt x="33527" y="297180"/>
                </a:lnTo>
                <a:lnTo>
                  <a:pt x="33527" y="298704"/>
                </a:lnTo>
                <a:lnTo>
                  <a:pt x="44195" y="313944"/>
                </a:lnTo>
                <a:lnTo>
                  <a:pt x="56387" y="326136"/>
                </a:lnTo>
                <a:lnTo>
                  <a:pt x="57911" y="326136"/>
                </a:lnTo>
                <a:lnTo>
                  <a:pt x="71627" y="338327"/>
                </a:lnTo>
                <a:lnTo>
                  <a:pt x="79247" y="329184"/>
                </a:lnTo>
                <a:lnTo>
                  <a:pt x="65531" y="316992"/>
                </a:lnTo>
                <a:lnTo>
                  <a:pt x="53339" y="304800"/>
                </a:lnTo>
                <a:lnTo>
                  <a:pt x="53797" y="304800"/>
                </a:lnTo>
                <a:lnTo>
                  <a:pt x="44195" y="291084"/>
                </a:lnTo>
                <a:lnTo>
                  <a:pt x="35051" y="275844"/>
                </a:lnTo>
                <a:lnTo>
                  <a:pt x="28193" y="262127"/>
                </a:lnTo>
                <a:lnTo>
                  <a:pt x="27431" y="262127"/>
                </a:lnTo>
                <a:lnTo>
                  <a:pt x="21335" y="243839"/>
                </a:lnTo>
                <a:lnTo>
                  <a:pt x="17179" y="228600"/>
                </a:lnTo>
                <a:lnTo>
                  <a:pt x="16763" y="228600"/>
                </a:lnTo>
                <a:lnTo>
                  <a:pt x="13715" y="210312"/>
                </a:lnTo>
                <a:lnTo>
                  <a:pt x="12309" y="192024"/>
                </a:lnTo>
                <a:lnTo>
                  <a:pt x="13715" y="173736"/>
                </a:lnTo>
                <a:lnTo>
                  <a:pt x="16763" y="155448"/>
                </a:lnTo>
                <a:lnTo>
                  <a:pt x="21335" y="137160"/>
                </a:lnTo>
                <a:lnTo>
                  <a:pt x="21890" y="137160"/>
                </a:lnTo>
                <a:lnTo>
                  <a:pt x="27431" y="121920"/>
                </a:lnTo>
                <a:lnTo>
                  <a:pt x="35051" y="105156"/>
                </a:lnTo>
                <a:lnTo>
                  <a:pt x="43281" y="91439"/>
                </a:lnTo>
                <a:lnTo>
                  <a:pt x="42671" y="91439"/>
                </a:lnTo>
                <a:lnTo>
                  <a:pt x="53339" y="77724"/>
                </a:lnTo>
                <a:lnTo>
                  <a:pt x="65531" y="64008"/>
                </a:lnTo>
                <a:lnTo>
                  <a:pt x="92963" y="42672"/>
                </a:lnTo>
                <a:lnTo>
                  <a:pt x="95141" y="42672"/>
                </a:lnTo>
                <a:lnTo>
                  <a:pt x="108203" y="33527"/>
                </a:lnTo>
                <a:lnTo>
                  <a:pt x="106679" y="33527"/>
                </a:lnTo>
                <a:lnTo>
                  <a:pt x="123443" y="25908"/>
                </a:lnTo>
                <a:lnTo>
                  <a:pt x="140207" y="19812"/>
                </a:lnTo>
                <a:lnTo>
                  <a:pt x="138683" y="19812"/>
                </a:lnTo>
                <a:lnTo>
                  <a:pt x="155447" y="15239"/>
                </a:lnTo>
                <a:lnTo>
                  <a:pt x="173735" y="12192"/>
                </a:lnTo>
                <a:lnTo>
                  <a:pt x="262508" y="12192"/>
                </a:lnTo>
                <a:lnTo>
                  <a:pt x="249935" y="7620"/>
                </a:lnTo>
                <a:lnTo>
                  <a:pt x="248411" y="7620"/>
                </a:lnTo>
                <a:lnTo>
                  <a:pt x="230123" y="3048"/>
                </a:lnTo>
                <a:lnTo>
                  <a:pt x="211835" y="0"/>
                </a:lnTo>
                <a:close/>
              </a:path>
              <a:path w="382904" h="338454">
                <a:moveTo>
                  <a:pt x="53797" y="304800"/>
                </a:moveTo>
                <a:lnTo>
                  <a:pt x="53339" y="304800"/>
                </a:lnTo>
                <a:lnTo>
                  <a:pt x="54863" y="306324"/>
                </a:lnTo>
                <a:lnTo>
                  <a:pt x="53797" y="304800"/>
                </a:lnTo>
                <a:close/>
              </a:path>
              <a:path w="382904" h="338454">
                <a:moveTo>
                  <a:pt x="27431" y="260604"/>
                </a:moveTo>
                <a:lnTo>
                  <a:pt x="27431" y="262127"/>
                </a:lnTo>
                <a:lnTo>
                  <a:pt x="28193" y="262127"/>
                </a:lnTo>
                <a:lnTo>
                  <a:pt x="27431" y="260604"/>
                </a:lnTo>
                <a:close/>
              </a:path>
              <a:path w="382904" h="338454">
                <a:moveTo>
                  <a:pt x="16763" y="227075"/>
                </a:moveTo>
                <a:lnTo>
                  <a:pt x="16763" y="228600"/>
                </a:lnTo>
                <a:lnTo>
                  <a:pt x="17179" y="228600"/>
                </a:lnTo>
                <a:lnTo>
                  <a:pt x="16763" y="227075"/>
                </a:lnTo>
                <a:close/>
              </a:path>
              <a:path w="382904" h="338454">
                <a:moveTo>
                  <a:pt x="12252" y="191292"/>
                </a:moveTo>
                <a:lnTo>
                  <a:pt x="12191" y="192024"/>
                </a:lnTo>
                <a:lnTo>
                  <a:pt x="12252" y="191292"/>
                </a:lnTo>
                <a:close/>
              </a:path>
              <a:path w="382904" h="338454">
                <a:moveTo>
                  <a:pt x="12318" y="190500"/>
                </a:moveTo>
                <a:lnTo>
                  <a:pt x="12252" y="191292"/>
                </a:lnTo>
                <a:lnTo>
                  <a:pt x="12318" y="190500"/>
                </a:lnTo>
                <a:close/>
              </a:path>
              <a:path w="382904" h="338454">
                <a:moveTo>
                  <a:pt x="382523" y="172212"/>
                </a:moveTo>
                <a:lnTo>
                  <a:pt x="370331" y="172212"/>
                </a:lnTo>
                <a:lnTo>
                  <a:pt x="370331" y="190500"/>
                </a:lnTo>
                <a:lnTo>
                  <a:pt x="382523" y="190500"/>
                </a:lnTo>
                <a:lnTo>
                  <a:pt x="382523" y="172212"/>
                </a:lnTo>
                <a:close/>
              </a:path>
              <a:path w="382904" h="338454">
                <a:moveTo>
                  <a:pt x="375665" y="137160"/>
                </a:moveTo>
                <a:lnTo>
                  <a:pt x="362711" y="137160"/>
                </a:lnTo>
                <a:lnTo>
                  <a:pt x="367283" y="155448"/>
                </a:lnTo>
                <a:lnTo>
                  <a:pt x="370331" y="173736"/>
                </a:lnTo>
                <a:lnTo>
                  <a:pt x="370331" y="172212"/>
                </a:lnTo>
                <a:lnTo>
                  <a:pt x="382523" y="172212"/>
                </a:lnTo>
                <a:lnTo>
                  <a:pt x="379475" y="153924"/>
                </a:lnTo>
                <a:lnTo>
                  <a:pt x="379475" y="152400"/>
                </a:lnTo>
                <a:lnTo>
                  <a:pt x="375665" y="137160"/>
                </a:lnTo>
                <a:close/>
              </a:path>
              <a:path w="382904" h="338454">
                <a:moveTo>
                  <a:pt x="21890" y="137160"/>
                </a:moveTo>
                <a:lnTo>
                  <a:pt x="21335" y="137160"/>
                </a:lnTo>
                <a:lnTo>
                  <a:pt x="21335" y="138684"/>
                </a:lnTo>
                <a:lnTo>
                  <a:pt x="21890" y="137160"/>
                </a:lnTo>
                <a:close/>
              </a:path>
              <a:path w="382904" h="338454">
                <a:moveTo>
                  <a:pt x="355701" y="89916"/>
                </a:moveTo>
                <a:lnTo>
                  <a:pt x="341375" y="89916"/>
                </a:lnTo>
                <a:lnTo>
                  <a:pt x="350519" y="105156"/>
                </a:lnTo>
                <a:lnTo>
                  <a:pt x="358139" y="121920"/>
                </a:lnTo>
                <a:lnTo>
                  <a:pt x="356615" y="121920"/>
                </a:lnTo>
                <a:lnTo>
                  <a:pt x="362711" y="138684"/>
                </a:lnTo>
                <a:lnTo>
                  <a:pt x="362711" y="137160"/>
                </a:lnTo>
                <a:lnTo>
                  <a:pt x="375665" y="137160"/>
                </a:lnTo>
                <a:lnTo>
                  <a:pt x="374903" y="134112"/>
                </a:lnTo>
                <a:lnTo>
                  <a:pt x="368807" y="117348"/>
                </a:lnTo>
                <a:lnTo>
                  <a:pt x="361188" y="100584"/>
                </a:lnTo>
                <a:lnTo>
                  <a:pt x="361188" y="99060"/>
                </a:lnTo>
                <a:lnTo>
                  <a:pt x="355701" y="89916"/>
                </a:lnTo>
                <a:close/>
              </a:path>
              <a:path w="382904" h="338454">
                <a:moveTo>
                  <a:pt x="44195" y="89916"/>
                </a:moveTo>
                <a:lnTo>
                  <a:pt x="42671" y="91439"/>
                </a:lnTo>
                <a:lnTo>
                  <a:pt x="43281" y="91439"/>
                </a:lnTo>
                <a:lnTo>
                  <a:pt x="44195" y="89916"/>
                </a:lnTo>
                <a:close/>
              </a:path>
              <a:path w="382904" h="338454">
                <a:moveTo>
                  <a:pt x="311984" y="42672"/>
                </a:moveTo>
                <a:lnTo>
                  <a:pt x="292607" y="42672"/>
                </a:lnTo>
                <a:lnTo>
                  <a:pt x="320039" y="64008"/>
                </a:lnTo>
                <a:lnTo>
                  <a:pt x="318515" y="64008"/>
                </a:lnTo>
                <a:lnTo>
                  <a:pt x="330707" y="77724"/>
                </a:lnTo>
                <a:lnTo>
                  <a:pt x="341375" y="91439"/>
                </a:lnTo>
                <a:lnTo>
                  <a:pt x="341375" y="89916"/>
                </a:lnTo>
                <a:lnTo>
                  <a:pt x="355701" y="89916"/>
                </a:lnTo>
                <a:lnTo>
                  <a:pt x="352043" y="83820"/>
                </a:lnTo>
                <a:lnTo>
                  <a:pt x="350519" y="83820"/>
                </a:lnTo>
                <a:lnTo>
                  <a:pt x="339851" y="70104"/>
                </a:lnTo>
                <a:lnTo>
                  <a:pt x="327659" y="56387"/>
                </a:lnTo>
                <a:lnTo>
                  <a:pt x="327659" y="54863"/>
                </a:lnTo>
                <a:lnTo>
                  <a:pt x="311984" y="42672"/>
                </a:lnTo>
                <a:close/>
              </a:path>
              <a:path w="382904" h="338454">
                <a:moveTo>
                  <a:pt x="95141" y="42672"/>
                </a:moveTo>
                <a:lnTo>
                  <a:pt x="92963" y="42672"/>
                </a:lnTo>
                <a:lnTo>
                  <a:pt x="92963" y="44196"/>
                </a:lnTo>
                <a:lnTo>
                  <a:pt x="95141" y="42672"/>
                </a:lnTo>
                <a:close/>
              </a:path>
              <a:path w="382904" h="338454">
                <a:moveTo>
                  <a:pt x="262508" y="12192"/>
                </a:moveTo>
                <a:lnTo>
                  <a:pt x="210311" y="12192"/>
                </a:lnTo>
                <a:lnTo>
                  <a:pt x="228600" y="15239"/>
                </a:lnTo>
                <a:lnTo>
                  <a:pt x="227075" y="15239"/>
                </a:lnTo>
                <a:lnTo>
                  <a:pt x="245363" y="19812"/>
                </a:lnTo>
                <a:lnTo>
                  <a:pt x="262127" y="25908"/>
                </a:lnTo>
                <a:lnTo>
                  <a:pt x="278891" y="33527"/>
                </a:lnTo>
                <a:lnTo>
                  <a:pt x="277367" y="33527"/>
                </a:lnTo>
                <a:lnTo>
                  <a:pt x="292607" y="44196"/>
                </a:lnTo>
                <a:lnTo>
                  <a:pt x="292607" y="42672"/>
                </a:lnTo>
                <a:lnTo>
                  <a:pt x="311984" y="42672"/>
                </a:lnTo>
                <a:lnTo>
                  <a:pt x="300227" y="33527"/>
                </a:lnTo>
                <a:lnTo>
                  <a:pt x="284988" y="22860"/>
                </a:lnTo>
                <a:lnTo>
                  <a:pt x="283463" y="22860"/>
                </a:lnTo>
                <a:lnTo>
                  <a:pt x="266700" y="15239"/>
                </a:lnTo>
                <a:lnTo>
                  <a:pt x="266700" y="13716"/>
                </a:lnTo>
                <a:lnTo>
                  <a:pt x="262508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68939" y="4712195"/>
            <a:ext cx="311150" cy="192405"/>
          </a:xfrm>
          <a:custGeom>
            <a:avLst/>
            <a:gdLst/>
            <a:ahLst/>
            <a:cxnLst/>
            <a:rect l="l" t="t" r="r" b="b"/>
            <a:pathLst>
              <a:path w="311150" h="192404">
                <a:moveTo>
                  <a:pt x="7619" y="138684"/>
                </a:moveTo>
                <a:lnTo>
                  <a:pt x="0" y="147827"/>
                </a:lnTo>
                <a:lnTo>
                  <a:pt x="13715" y="158496"/>
                </a:lnTo>
                <a:lnTo>
                  <a:pt x="13715" y="160020"/>
                </a:lnTo>
                <a:lnTo>
                  <a:pt x="28955" y="169163"/>
                </a:lnTo>
                <a:lnTo>
                  <a:pt x="30479" y="169163"/>
                </a:lnTo>
                <a:lnTo>
                  <a:pt x="47243" y="176784"/>
                </a:lnTo>
                <a:lnTo>
                  <a:pt x="64007" y="182880"/>
                </a:lnTo>
                <a:lnTo>
                  <a:pt x="80772" y="187451"/>
                </a:lnTo>
                <a:lnTo>
                  <a:pt x="82295" y="187451"/>
                </a:lnTo>
                <a:lnTo>
                  <a:pt x="100583" y="190500"/>
                </a:lnTo>
                <a:lnTo>
                  <a:pt x="120395" y="192024"/>
                </a:lnTo>
                <a:lnTo>
                  <a:pt x="121919" y="192024"/>
                </a:lnTo>
                <a:lnTo>
                  <a:pt x="140207" y="190500"/>
                </a:lnTo>
                <a:lnTo>
                  <a:pt x="158495" y="187451"/>
                </a:lnTo>
                <a:lnTo>
                  <a:pt x="176783" y="182880"/>
                </a:lnTo>
                <a:lnTo>
                  <a:pt x="178307" y="182880"/>
                </a:lnTo>
                <a:lnTo>
                  <a:pt x="186689" y="179832"/>
                </a:lnTo>
                <a:lnTo>
                  <a:pt x="120395" y="179832"/>
                </a:lnTo>
                <a:lnTo>
                  <a:pt x="121127" y="179771"/>
                </a:lnTo>
                <a:lnTo>
                  <a:pt x="102107" y="178308"/>
                </a:lnTo>
                <a:lnTo>
                  <a:pt x="83819" y="175260"/>
                </a:lnTo>
                <a:lnTo>
                  <a:pt x="67055" y="170687"/>
                </a:lnTo>
                <a:lnTo>
                  <a:pt x="68579" y="170687"/>
                </a:lnTo>
                <a:lnTo>
                  <a:pt x="56007" y="166116"/>
                </a:lnTo>
                <a:lnTo>
                  <a:pt x="51815" y="166116"/>
                </a:lnTo>
                <a:lnTo>
                  <a:pt x="35051" y="158496"/>
                </a:lnTo>
                <a:lnTo>
                  <a:pt x="19812" y="149351"/>
                </a:lnTo>
                <a:lnTo>
                  <a:pt x="21336" y="149351"/>
                </a:lnTo>
                <a:lnTo>
                  <a:pt x="7619" y="138684"/>
                </a:lnTo>
                <a:close/>
              </a:path>
              <a:path w="311150" h="192404">
                <a:moveTo>
                  <a:pt x="121127" y="179771"/>
                </a:moveTo>
                <a:lnTo>
                  <a:pt x="120395" y="179832"/>
                </a:lnTo>
                <a:lnTo>
                  <a:pt x="121919" y="179832"/>
                </a:lnTo>
                <a:lnTo>
                  <a:pt x="121127" y="179771"/>
                </a:lnTo>
                <a:close/>
              </a:path>
              <a:path w="311150" h="192404">
                <a:moveTo>
                  <a:pt x="190500" y="164592"/>
                </a:moveTo>
                <a:lnTo>
                  <a:pt x="173736" y="170687"/>
                </a:lnTo>
                <a:lnTo>
                  <a:pt x="155448" y="175260"/>
                </a:lnTo>
                <a:lnTo>
                  <a:pt x="156972" y="175260"/>
                </a:lnTo>
                <a:lnTo>
                  <a:pt x="138683" y="178308"/>
                </a:lnTo>
                <a:lnTo>
                  <a:pt x="121127" y="179771"/>
                </a:lnTo>
                <a:lnTo>
                  <a:pt x="121919" y="179832"/>
                </a:lnTo>
                <a:lnTo>
                  <a:pt x="186689" y="179832"/>
                </a:lnTo>
                <a:lnTo>
                  <a:pt x="195072" y="176784"/>
                </a:lnTo>
                <a:lnTo>
                  <a:pt x="211836" y="169163"/>
                </a:lnTo>
                <a:lnTo>
                  <a:pt x="216915" y="166116"/>
                </a:lnTo>
                <a:lnTo>
                  <a:pt x="190500" y="166116"/>
                </a:lnTo>
                <a:lnTo>
                  <a:pt x="190500" y="164592"/>
                </a:lnTo>
                <a:close/>
              </a:path>
              <a:path w="311150" h="192404">
                <a:moveTo>
                  <a:pt x="51815" y="164592"/>
                </a:moveTo>
                <a:lnTo>
                  <a:pt x="51815" y="166116"/>
                </a:lnTo>
                <a:lnTo>
                  <a:pt x="56007" y="166116"/>
                </a:lnTo>
                <a:lnTo>
                  <a:pt x="51815" y="164592"/>
                </a:lnTo>
                <a:close/>
              </a:path>
              <a:path w="311150" h="192404">
                <a:moveTo>
                  <a:pt x="259079" y="114300"/>
                </a:moveTo>
                <a:lnTo>
                  <a:pt x="246887" y="126492"/>
                </a:lnTo>
                <a:lnTo>
                  <a:pt x="248412" y="126492"/>
                </a:lnTo>
                <a:lnTo>
                  <a:pt x="234695" y="138684"/>
                </a:lnTo>
                <a:lnTo>
                  <a:pt x="220979" y="149351"/>
                </a:lnTo>
                <a:lnTo>
                  <a:pt x="205739" y="158496"/>
                </a:lnTo>
                <a:lnTo>
                  <a:pt x="207263" y="158496"/>
                </a:lnTo>
                <a:lnTo>
                  <a:pt x="190500" y="166116"/>
                </a:lnTo>
                <a:lnTo>
                  <a:pt x="216915" y="166116"/>
                </a:lnTo>
                <a:lnTo>
                  <a:pt x="227075" y="160020"/>
                </a:lnTo>
                <a:lnTo>
                  <a:pt x="228600" y="158496"/>
                </a:lnTo>
                <a:lnTo>
                  <a:pt x="242315" y="147827"/>
                </a:lnTo>
                <a:lnTo>
                  <a:pt x="256031" y="135636"/>
                </a:lnTo>
                <a:lnTo>
                  <a:pt x="268224" y="123444"/>
                </a:lnTo>
                <a:lnTo>
                  <a:pt x="269748" y="123444"/>
                </a:lnTo>
                <a:lnTo>
                  <a:pt x="275082" y="115824"/>
                </a:lnTo>
                <a:lnTo>
                  <a:pt x="259079" y="115824"/>
                </a:lnTo>
                <a:lnTo>
                  <a:pt x="259079" y="114300"/>
                </a:lnTo>
                <a:close/>
              </a:path>
              <a:path w="311150" h="192404">
                <a:moveTo>
                  <a:pt x="299211" y="70104"/>
                </a:moveTo>
                <a:lnTo>
                  <a:pt x="286512" y="70104"/>
                </a:lnTo>
                <a:lnTo>
                  <a:pt x="278891" y="85344"/>
                </a:lnTo>
                <a:lnTo>
                  <a:pt x="269748" y="100584"/>
                </a:lnTo>
                <a:lnTo>
                  <a:pt x="259079" y="115824"/>
                </a:lnTo>
                <a:lnTo>
                  <a:pt x="275082" y="115824"/>
                </a:lnTo>
                <a:lnTo>
                  <a:pt x="280415" y="108204"/>
                </a:lnTo>
                <a:lnTo>
                  <a:pt x="280415" y="106680"/>
                </a:lnTo>
                <a:lnTo>
                  <a:pt x="289560" y="91439"/>
                </a:lnTo>
                <a:lnTo>
                  <a:pt x="297179" y="76200"/>
                </a:lnTo>
                <a:lnTo>
                  <a:pt x="299211" y="70104"/>
                </a:lnTo>
                <a:close/>
              </a:path>
              <a:path w="311150" h="192404">
                <a:moveTo>
                  <a:pt x="295655" y="36575"/>
                </a:moveTo>
                <a:lnTo>
                  <a:pt x="291083" y="53339"/>
                </a:lnTo>
                <a:lnTo>
                  <a:pt x="284988" y="71627"/>
                </a:lnTo>
                <a:lnTo>
                  <a:pt x="286512" y="70104"/>
                </a:lnTo>
                <a:lnTo>
                  <a:pt x="299211" y="70104"/>
                </a:lnTo>
                <a:lnTo>
                  <a:pt x="303275" y="57912"/>
                </a:lnTo>
                <a:lnTo>
                  <a:pt x="303275" y="56387"/>
                </a:lnTo>
                <a:lnTo>
                  <a:pt x="307848" y="39624"/>
                </a:lnTo>
                <a:lnTo>
                  <a:pt x="308101" y="38100"/>
                </a:lnTo>
                <a:lnTo>
                  <a:pt x="295655" y="38100"/>
                </a:lnTo>
                <a:lnTo>
                  <a:pt x="295655" y="36575"/>
                </a:lnTo>
                <a:close/>
              </a:path>
              <a:path w="311150" h="192404">
                <a:moveTo>
                  <a:pt x="310895" y="0"/>
                </a:moveTo>
                <a:lnTo>
                  <a:pt x="298703" y="0"/>
                </a:lnTo>
                <a:lnTo>
                  <a:pt x="298703" y="19812"/>
                </a:lnTo>
                <a:lnTo>
                  <a:pt x="295655" y="38100"/>
                </a:lnTo>
                <a:lnTo>
                  <a:pt x="308101" y="38100"/>
                </a:lnTo>
                <a:lnTo>
                  <a:pt x="310895" y="21336"/>
                </a:lnTo>
                <a:lnTo>
                  <a:pt x="3108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74807" y="4661903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79" h="102235">
                <a:moveTo>
                  <a:pt x="136892" y="51709"/>
                </a:moveTo>
                <a:lnTo>
                  <a:pt x="4572" y="88391"/>
                </a:lnTo>
                <a:lnTo>
                  <a:pt x="0" y="94487"/>
                </a:lnTo>
                <a:lnTo>
                  <a:pt x="0" y="102108"/>
                </a:lnTo>
                <a:lnTo>
                  <a:pt x="7620" y="100584"/>
                </a:lnTo>
                <a:lnTo>
                  <a:pt x="161544" y="57912"/>
                </a:lnTo>
                <a:lnTo>
                  <a:pt x="158496" y="57912"/>
                </a:lnTo>
                <a:lnTo>
                  <a:pt x="136892" y="51709"/>
                </a:lnTo>
                <a:close/>
              </a:path>
              <a:path w="182879" h="102235">
                <a:moveTo>
                  <a:pt x="158496" y="45719"/>
                </a:moveTo>
                <a:lnTo>
                  <a:pt x="136892" y="51709"/>
                </a:lnTo>
                <a:lnTo>
                  <a:pt x="158496" y="57912"/>
                </a:lnTo>
                <a:lnTo>
                  <a:pt x="161544" y="57912"/>
                </a:lnTo>
                <a:lnTo>
                  <a:pt x="158496" y="45719"/>
                </a:lnTo>
                <a:close/>
              </a:path>
              <a:path w="182879" h="102235">
                <a:moveTo>
                  <a:pt x="161544" y="45719"/>
                </a:moveTo>
                <a:lnTo>
                  <a:pt x="158496" y="45719"/>
                </a:lnTo>
                <a:lnTo>
                  <a:pt x="161544" y="57912"/>
                </a:lnTo>
                <a:lnTo>
                  <a:pt x="182880" y="51815"/>
                </a:lnTo>
                <a:lnTo>
                  <a:pt x="161544" y="45719"/>
                </a:lnTo>
                <a:close/>
              </a:path>
              <a:path w="182879" h="102235">
                <a:moveTo>
                  <a:pt x="0" y="0"/>
                </a:moveTo>
                <a:lnTo>
                  <a:pt x="0" y="51815"/>
                </a:lnTo>
                <a:lnTo>
                  <a:pt x="12192" y="51815"/>
                </a:lnTo>
                <a:lnTo>
                  <a:pt x="12192" y="15903"/>
                </a:lnTo>
                <a:lnTo>
                  <a:pt x="4572" y="13715"/>
                </a:lnTo>
                <a:lnTo>
                  <a:pt x="7620" y="1524"/>
                </a:lnTo>
                <a:lnTo>
                  <a:pt x="0" y="0"/>
                </a:lnTo>
                <a:close/>
              </a:path>
              <a:path w="182879" h="102235">
                <a:moveTo>
                  <a:pt x="7620" y="1524"/>
                </a:moveTo>
                <a:lnTo>
                  <a:pt x="12192" y="7619"/>
                </a:lnTo>
                <a:lnTo>
                  <a:pt x="12192" y="15903"/>
                </a:lnTo>
                <a:lnTo>
                  <a:pt x="136892" y="51709"/>
                </a:lnTo>
                <a:lnTo>
                  <a:pt x="158496" y="45719"/>
                </a:lnTo>
                <a:lnTo>
                  <a:pt x="161544" y="45719"/>
                </a:lnTo>
                <a:lnTo>
                  <a:pt x="7620" y="1524"/>
                </a:lnTo>
                <a:close/>
              </a:path>
              <a:path w="182879" h="102235">
                <a:moveTo>
                  <a:pt x="7620" y="1524"/>
                </a:moveTo>
                <a:lnTo>
                  <a:pt x="4572" y="13715"/>
                </a:lnTo>
                <a:lnTo>
                  <a:pt x="12192" y="15903"/>
                </a:lnTo>
                <a:lnTo>
                  <a:pt x="12192" y="7619"/>
                </a:lnTo>
                <a:lnTo>
                  <a:pt x="762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74807" y="4713719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79">
                <a:moveTo>
                  <a:pt x="0" y="21336"/>
                </a:moveTo>
                <a:lnTo>
                  <a:pt x="12192" y="21336"/>
                </a:lnTo>
              </a:path>
            </a:pathLst>
          </a:custGeom>
          <a:ln w="439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0903" y="4669523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4" h="86995">
                <a:moveTo>
                  <a:pt x="0" y="0"/>
                </a:moveTo>
                <a:lnTo>
                  <a:pt x="0" y="86868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24999" y="4713719"/>
            <a:ext cx="756285" cy="0"/>
          </a:xfrm>
          <a:custGeom>
            <a:avLst/>
            <a:gdLst/>
            <a:ahLst/>
            <a:cxnLst/>
            <a:rect l="l" t="t" r="r" b="b"/>
            <a:pathLst>
              <a:path w="756285">
                <a:moveTo>
                  <a:pt x="0" y="0"/>
                </a:moveTo>
                <a:lnTo>
                  <a:pt x="75590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954259" y="4378858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160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942067" y="3744874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76151" y="3743350"/>
            <a:ext cx="128270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90807" y="4372762"/>
            <a:ext cx="128270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14663" y="4191406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4760" y="3920138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59322" y="3938428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82735" y="3946041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08617" y="3944518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39508" y="4572416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18723" y="4576983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56786" y="4578506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7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6" y="965218"/>
            <a:ext cx="5426710" cy="687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255">
              <a:lnSpc>
                <a:spcPct val="101899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ate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spc="-127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original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endParaRPr sz="2600" dirty="0">
              <a:latin typeface="Lucida Sans"/>
              <a:cs typeface="Lucida Sans"/>
            </a:endParaRPr>
          </a:p>
          <a:p>
            <a:pPr marL="12700" marR="170180">
              <a:lnSpc>
                <a:spcPts val="2700"/>
              </a:lnSpc>
              <a:spcBef>
                <a:spcPts val="20"/>
              </a:spcBef>
            </a:pP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under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illegal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hus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spc="22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94200"/>
              </a:lnSpc>
              <a:spcBef>
                <a:spcPts val="220"/>
              </a:spcBef>
            </a:pPr>
            <a:r>
              <a:rPr sz="2600" spc="-15" dirty="0">
                <a:latin typeface="Lucida Sans"/>
                <a:cs typeface="Lucida Sans"/>
              </a:rPr>
              <a:t>equivalent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detecting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illegal token.)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spc="-179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ate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rather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every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endParaRPr sz="2600" dirty="0">
              <a:latin typeface="Lucida Sans"/>
              <a:cs typeface="Lucida Sans"/>
            </a:endParaRPr>
          </a:p>
          <a:p>
            <a:pPr marL="12700" marR="14604">
              <a:lnSpc>
                <a:spcPts val="2700"/>
              </a:lnSpc>
              <a:spcBef>
                <a:spcPts val="20"/>
              </a:spcBef>
            </a:pPr>
            <a:r>
              <a:rPr sz="2600" spc="-15" dirty="0">
                <a:latin typeface="Lucida Sans"/>
                <a:cs typeface="Lucida Sans"/>
              </a:rPr>
              <a:t>has 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under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every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spc="-67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neve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state.</a:t>
            </a:r>
            <a:endParaRPr sz="2600" dirty="0">
              <a:latin typeface="Lucida Sans"/>
              <a:cs typeface="Lucida Sans"/>
            </a:endParaRPr>
          </a:p>
          <a:p>
            <a:pPr marL="12700" marR="319405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Algorithm</a:t>
            </a:r>
            <a:r>
              <a:rPr sz="2600" spc="-3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Split</a:t>
            </a:r>
            <a:r>
              <a:rPr sz="2600" b="1" spc="-123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shown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below,</a:t>
            </a:r>
            <a:r>
              <a:rPr sz="2600" spc="-15" dirty="0">
                <a:latin typeface="Lucida Sans"/>
                <a:cs typeface="Lucida Sans"/>
              </a:rPr>
              <a:t> splits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whose</a:t>
            </a:r>
            <a:r>
              <a:rPr sz="2600" spc="-15" dirty="0">
                <a:latin typeface="Lucida Sans"/>
                <a:cs typeface="Lucida Sans"/>
              </a:rPr>
              <a:t> constituents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 common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3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Split </a:t>
            </a:r>
            <a:r>
              <a:rPr sz="2600" spc="-15" dirty="0">
                <a:latin typeface="Lucida Sans"/>
                <a:cs typeface="Lucida Sans"/>
              </a:rPr>
              <a:t>terminates,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know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states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remain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equivalent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 agree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81982"/>
            <a:ext cx="539496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Suppose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1392" y="1776971"/>
            <a:ext cx="4002659" cy="2185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85908" y="1787639"/>
            <a:ext cx="2740787" cy="1156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58868" y="2735700"/>
            <a:ext cx="5430520" cy="5684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22400">
              <a:lnSpc>
                <a:spcPct val="100000"/>
              </a:lnSpc>
            </a:pPr>
            <a:r>
              <a:rPr sz="2300" b="1" dirty="0">
                <a:latin typeface="Arial"/>
                <a:cs typeface="Arial"/>
              </a:rPr>
              <a:t>.</a:t>
            </a:r>
            <a:endParaRPr sz="2300" dirty="0">
              <a:latin typeface="Arial"/>
              <a:cs typeface="Arial"/>
            </a:endParaRPr>
          </a:p>
          <a:p>
            <a:pPr marR="170180" algn="ctr">
              <a:lnSpc>
                <a:spcPct val="100000"/>
              </a:lnSpc>
              <a:spcBef>
                <a:spcPts val="384"/>
              </a:spcBef>
            </a:pPr>
            <a:r>
              <a:rPr sz="2300" b="1" dirty="0">
                <a:latin typeface="Arial"/>
                <a:cs typeface="Arial"/>
              </a:rPr>
              <a:t>.</a:t>
            </a: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 marR="71882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Given </a:t>
            </a:r>
            <a:r>
              <a:rPr sz="2600" b="1" spc="-20" dirty="0">
                <a:latin typeface="Courier"/>
                <a:cs typeface="Courier"/>
              </a:rPr>
              <a:t>10..100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three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 accepting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ever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stop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pting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110" dirty="0">
                <a:latin typeface="Lucida Sans"/>
                <a:cs typeface="Lucida Sans"/>
              </a:rPr>
              <a:t>b</a:t>
            </a:r>
            <a:r>
              <a:rPr sz="2700" i="1" spc="-125" dirty="0">
                <a:latin typeface="Lucida Sans"/>
                <a:cs typeface="Lucida Sans"/>
              </a:rPr>
              <a:t>a</a:t>
            </a:r>
            <a:r>
              <a:rPr sz="2700" i="1" spc="-40" dirty="0">
                <a:latin typeface="Lucida Sans"/>
                <a:cs typeface="Lucida Sans"/>
              </a:rPr>
              <a:t>c</a:t>
            </a:r>
            <a:r>
              <a:rPr sz="2700" i="1" spc="-50" dirty="0">
                <a:latin typeface="Lucida Sans"/>
                <a:cs typeface="Lucida Sans"/>
              </a:rPr>
              <a:t>k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u</a:t>
            </a:r>
            <a:r>
              <a:rPr sz="2700" i="1" spc="-20" dirty="0">
                <a:latin typeface="Lucida Sans"/>
                <a:cs typeface="Lucida Sans"/>
              </a:rPr>
              <a:t>p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along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accepted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until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acc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foun</a:t>
            </a:r>
            <a:r>
              <a:rPr sz="2600" spc="-20" dirty="0">
                <a:latin typeface="Lucida Sans"/>
                <a:cs typeface="Lucida Sans"/>
              </a:rPr>
              <a:t>d.</a:t>
            </a:r>
            <a:endParaRPr sz="2600" dirty="0">
              <a:latin typeface="Lucida Sans"/>
              <a:cs typeface="Lucida Sans"/>
            </a:endParaRPr>
          </a:p>
          <a:p>
            <a:pPr marL="12700" marR="4127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Char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95" dirty="0">
                <a:latin typeface="Lucida Sans"/>
                <a:cs typeface="Lucida Sans"/>
              </a:rPr>
              <a:t>resc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700" i="1" spc="5" dirty="0">
                <a:latin typeface="Lucida Sans"/>
                <a:cs typeface="Lucida Sans"/>
              </a:rPr>
              <a:t>e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reached during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backup,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lexical error.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126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90251" y="2086475"/>
            <a:ext cx="107314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b="1" dirty="0">
                <a:latin typeface="Arial"/>
                <a:cs typeface="Arial"/>
              </a:rPr>
              <a:t>.</a:t>
            </a:r>
            <a:endParaRPr sz="2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2931" y="2240265"/>
            <a:ext cx="16129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2849" y="1473699"/>
            <a:ext cx="16129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29945" y="1459977"/>
            <a:ext cx="16129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8324" y="2249413"/>
            <a:ext cx="161290" cy="213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9932" y="996045"/>
            <a:ext cx="5541010" cy="4734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435" marR="2338705" indent="-166370">
              <a:lnSpc>
                <a:spcPct val="106700"/>
              </a:lnSpc>
            </a:pPr>
            <a:r>
              <a:rPr sz="1800" b="1" spc="-5" dirty="0">
                <a:latin typeface="Courier"/>
                <a:cs typeface="Courier"/>
              </a:rPr>
              <a:t>Split(FASe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2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StateSet</a:t>
            </a:r>
            <a:r>
              <a:rPr sz="1800" b="1" dirty="0">
                <a:latin typeface="Courier"/>
                <a:cs typeface="Courier"/>
              </a:rPr>
              <a:t>) { </a:t>
            </a:r>
            <a:r>
              <a:rPr sz="1800" b="1" spc="-5" dirty="0">
                <a:latin typeface="Courier"/>
                <a:cs typeface="Courier"/>
              </a:rPr>
              <a:t>repeat</a:t>
            </a:r>
            <a:endParaRPr sz="1800">
              <a:latin typeface="Courier"/>
              <a:cs typeface="Courier"/>
            </a:endParaRPr>
          </a:p>
          <a:p>
            <a:pPr marL="589915" marR="8890" indent="-274320">
              <a:lnSpc>
                <a:spcPts val="2300"/>
              </a:lnSpc>
              <a:spcBef>
                <a:spcPts val="90"/>
              </a:spcBef>
              <a:tabLst>
                <a:tab pos="2508250" algn="l"/>
                <a:tab pos="3330575" algn="l"/>
              </a:tabLst>
            </a:pPr>
            <a:r>
              <a:rPr sz="1800" b="1" spc="-5" dirty="0">
                <a:latin typeface="Courier"/>
                <a:cs typeface="Courier"/>
              </a:rPr>
              <a:t>for(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ac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merge</a:t>
            </a:r>
            <a:r>
              <a:rPr sz="1800" b="1" dirty="0">
                <a:latin typeface="Courier"/>
                <a:cs typeface="Courier"/>
              </a:rPr>
              <a:t>d	</a:t>
            </a:r>
            <a:r>
              <a:rPr sz="1800" b="1" spc="-5" dirty="0">
                <a:latin typeface="Courier"/>
                <a:cs typeface="Courier"/>
              </a:rPr>
              <a:t>stat</a:t>
            </a:r>
            <a:r>
              <a:rPr sz="1800" b="1" dirty="0">
                <a:latin typeface="Courier"/>
                <a:cs typeface="Courier"/>
              </a:rPr>
              <a:t>e	S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StateSet</a:t>
            </a:r>
            <a:r>
              <a:rPr sz="1800" b="1" dirty="0">
                <a:latin typeface="Courier"/>
                <a:cs typeface="Courier"/>
              </a:rPr>
              <a:t>) { </a:t>
            </a:r>
            <a:r>
              <a:rPr sz="1800" b="1" spc="-5" dirty="0">
                <a:latin typeface="Courier"/>
                <a:cs typeface="Courier"/>
              </a:rPr>
              <a:t>Le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correspon</a:t>
            </a:r>
            <a:r>
              <a:rPr sz="1800" b="1" dirty="0">
                <a:latin typeface="Courier"/>
                <a:cs typeface="Courier"/>
              </a:rPr>
              <a:t>d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{</a:t>
            </a:r>
            <a:r>
              <a:rPr sz="1800" b="1" spc="5" dirty="0">
                <a:latin typeface="Courier"/>
                <a:cs typeface="Courier"/>
              </a:rPr>
              <a:t>s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-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2100" b="1" spc="15" baseline="-17857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864235" marR="459105" indent="-274320">
              <a:lnSpc>
                <a:spcPct val="101299"/>
              </a:lnSpc>
              <a:spcBef>
                <a:spcPts val="340"/>
              </a:spcBef>
              <a:tabLst>
                <a:tab pos="1822450" algn="l"/>
                <a:tab pos="4178935" algn="l"/>
                <a:tab pos="4799965" algn="l"/>
              </a:tabLst>
            </a:pPr>
            <a:r>
              <a:rPr sz="1800" b="1" spc="-5" dirty="0">
                <a:latin typeface="Courier"/>
                <a:cs typeface="Courier"/>
              </a:rPr>
              <a:t>fo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(eac</a:t>
            </a:r>
            <a:r>
              <a:rPr sz="1800" b="1" dirty="0">
                <a:latin typeface="Courier"/>
                <a:cs typeface="Courier"/>
              </a:rPr>
              <a:t>h	</a:t>
            </a:r>
            <a:r>
              <a:rPr sz="1800" b="1" spc="-5" dirty="0">
                <a:latin typeface="Courier"/>
                <a:cs typeface="Courier"/>
              </a:rPr>
              <a:t>cha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Alpha</a:t>
            </a:r>
            <a:r>
              <a:rPr sz="1800" b="1" spc="-15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et){ 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et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-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2100" b="1" spc="22" baseline="-17857" dirty="0">
                <a:latin typeface="Courier"/>
                <a:cs typeface="Courier"/>
              </a:rPr>
              <a:t>n</a:t>
            </a:r>
            <a:r>
              <a:rPr sz="2100" b="1" spc="352" baseline="-17857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b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succes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or state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07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0" dirty="0">
                <a:latin typeface="Courier"/>
                <a:cs typeface="Courier"/>
              </a:rPr>
              <a:t>s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2100" b="1" spc="22" baseline="-17857" dirty="0">
                <a:latin typeface="Courier"/>
                <a:cs typeface="Courier"/>
              </a:rPr>
              <a:t>n</a:t>
            </a:r>
            <a:r>
              <a:rPr sz="2100" b="1" spc="352" baseline="-17857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unde</a:t>
            </a:r>
            <a:r>
              <a:rPr sz="1800" b="1" dirty="0">
                <a:latin typeface="Courier"/>
                <a:cs typeface="Courier"/>
              </a:rPr>
              <a:t>r	c 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10" dirty="0">
                <a:latin typeface="Courier"/>
                <a:cs typeface="Courier"/>
              </a:rPr>
              <a:t>f</a:t>
            </a:r>
            <a:r>
              <a:rPr sz="1800" spc="-10" dirty="0">
                <a:latin typeface="Lucida Sans"/>
                <a:cs typeface="Lucida Sans"/>
              </a:rPr>
              <a:t>(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2100" b="1" spc="22" baseline="-17857" dirty="0">
                <a:latin typeface="Courier"/>
                <a:cs typeface="Courier"/>
              </a:rPr>
              <a:t>n</a:t>
            </a:r>
            <a:r>
              <a:rPr sz="2100" b="1" spc="352" baseline="-17857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d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no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al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belon</a:t>
            </a:r>
            <a:r>
              <a:rPr sz="1800" b="1" dirty="0">
                <a:latin typeface="Courier"/>
                <a:cs typeface="Courier"/>
              </a:rPr>
              <a:t>g	</a:t>
            </a:r>
            <a:r>
              <a:rPr sz="1800" b="1" spc="-5" dirty="0">
                <a:latin typeface="Courier"/>
                <a:cs typeface="Courier"/>
              </a:rPr>
              <a:t>to</a:t>
            </a:r>
            <a:endParaRPr sz="1800">
              <a:latin typeface="Courier"/>
              <a:cs typeface="Courier"/>
            </a:endParaRPr>
          </a:p>
          <a:p>
            <a:pPr marL="1411605">
              <a:lnSpc>
                <a:spcPts val="2125"/>
              </a:lnSpc>
              <a:tabLst>
                <a:tab pos="3605529" algn="l"/>
              </a:tabLst>
            </a:pPr>
            <a:r>
              <a:rPr sz="1800" b="1" spc="-5" dirty="0">
                <a:latin typeface="Courier"/>
                <a:cs typeface="Courier"/>
              </a:rPr>
              <a:t>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sam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merge</a:t>
            </a:r>
            <a:r>
              <a:rPr sz="1800" b="1" dirty="0">
                <a:latin typeface="Courier"/>
                <a:cs typeface="Courier"/>
              </a:rPr>
              <a:t>d	</a:t>
            </a:r>
            <a:r>
              <a:rPr sz="1800" b="1" spc="-5" dirty="0">
                <a:latin typeface="Courier"/>
                <a:cs typeface="Courier"/>
              </a:rPr>
              <a:t>st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te){</a:t>
            </a:r>
            <a:endParaRPr sz="1800">
              <a:latin typeface="Courier"/>
              <a:cs typeface="Courier"/>
            </a:endParaRPr>
          </a:p>
          <a:p>
            <a:pPr marL="1548765" marR="5080">
              <a:lnSpc>
                <a:spcPct val="91000"/>
              </a:lnSpc>
              <a:spcBef>
                <a:spcPts val="335"/>
              </a:spcBef>
              <a:tabLst>
                <a:tab pos="2371090" algn="l"/>
                <a:tab pos="2508250" algn="l"/>
              </a:tabLst>
            </a:pPr>
            <a:r>
              <a:rPr sz="1800" b="1" spc="-5" dirty="0">
                <a:latin typeface="Courier"/>
                <a:cs typeface="Courier"/>
              </a:rPr>
              <a:t>Spli</a:t>
            </a:r>
            <a:r>
              <a:rPr sz="1800" b="1" dirty="0">
                <a:latin typeface="Courier"/>
                <a:cs typeface="Courier"/>
              </a:rPr>
              <a:t>t	S</a:t>
            </a:r>
            <a:r>
              <a:rPr sz="1800" b="1" spc="-5" dirty="0">
                <a:latin typeface="Courier"/>
                <a:cs typeface="Courier"/>
              </a:rPr>
              <a:t> int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tw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mor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new state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5" dirty="0">
                <a:latin typeface="Courier"/>
                <a:cs typeface="Courier"/>
              </a:rPr>
              <a:t>suc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tha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2100" b="1" spc="22" baseline="-17857" dirty="0">
                <a:latin typeface="Courier"/>
                <a:cs typeface="Courier"/>
              </a:rPr>
              <a:t>i</a:t>
            </a:r>
            <a:r>
              <a:rPr sz="2100" b="1" spc="352" baseline="-17857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an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2100" b="1" spc="22" baseline="-17857" dirty="0">
                <a:latin typeface="Courier"/>
                <a:cs typeface="Courier"/>
              </a:rPr>
              <a:t>j </a:t>
            </a:r>
            <a:r>
              <a:rPr sz="1800" b="1" spc="-5" dirty="0">
                <a:latin typeface="Courier"/>
                <a:cs typeface="Courier"/>
              </a:rPr>
              <a:t>remai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sam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merged stat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8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10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an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10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onl</a:t>
            </a:r>
            <a:r>
              <a:rPr sz="1800" b="1" dirty="0">
                <a:latin typeface="Courier"/>
                <a:cs typeface="Courier"/>
              </a:rPr>
              <a:t>y</a:t>
            </a:r>
            <a:r>
              <a:rPr sz="1800" b="1" spc="-8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100" dirty="0">
                <a:latin typeface="Courier"/>
                <a:cs typeface="Courier"/>
              </a:rPr>
              <a:t> </a:t>
            </a:r>
            <a:r>
              <a:rPr sz="1800" b="1" spc="5" dirty="0">
                <a:latin typeface="Courier"/>
                <a:cs typeface="Courier"/>
              </a:rPr>
              <a:t>t</a:t>
            </a:r>
            <a:r>
              <a:rPr sz="2175" b="1" spc="-15" baseline="-17241" dirty="0">
                <a:latin typeface="Courier"/>
                <a:cs typeface="Courier"/>
              </a:rPr>
              <a:t>i</a:t>
            </a:r>
            <a:r>
              <a:rPr sz="2175" b="1" spc="187" baseline="-17241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and</a:t>
            </a:r>
            <a:r>
              <a:rPr sz="1800" b="1" spc="-10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2175" b="1" spc="-15" baseline="-17241" dirty="0">
                <a:latin typeface="Courier"/>
                <a:cs typeface="Courier"/>
              </a:rPr>
              <a:t>j </a:t>
            </a:r>
            <a:r>
              <a:rPr sz="1800" b="1" spc="-5" dirty="0">
                <a:latin typeface="Courier"/>
                <a:cs typeface="Courier"/>
              </a:rPr>
              <a:t>ar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sam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m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rge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state}</a:t>
            </a:r>
            <a:endParaRPr sz="1800">
              <a:latin typeface="Courier"/>
              <a:cs typeface="Courier"/>
            </a:endParaRPr>
          </a:p>
          <a:p>
            <a:pPr marL="864235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178435">
              <a:lnSpc>
                <a:spcPct val="100000"/>
              </a:lnSpc>
              <a:spcBef>
                <a:spcPts val="130"/>
              </a:spcBef>
              <a:tabLst>
                <a:tab pos="3056255" algn="l"/>
              </a:tabLst>
            </a:pPr>
            <a:r>
              <a:rPr sz="1800" b="1" spc="-5" dirty="0">
                <a:latin typeface="Courier"/>
                <a:cs typeface="Courier"/>
              </a:rPr>
              <a:t>unti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mor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split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5" dirty="0">
                <a:latin typeface="Courier"/>
                <a:cs typeface="Courier"/>
              </a:rPr>
              <a:t>ar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po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sible</a:t>
            </a:r>
            <a:endParaRPr sz="1800">
              <a:latin typeface="Courier"/>
              <a:cs typeface="Courier"/>
            </a:endParaRPr>
          </a:p>
          <a:p>
            <a:pPr marL="41275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8" y="965218"/>
            <a:ext cx="5427345" cy="7680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286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Returni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exampl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initially h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-15" dirty="0">
                <a:latin typeface="Arial"/>
                <a:cs typeface="Arial"/>
              </a:rPr>
              <a:t>2,3,5,6}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  <a:p>
            <a:pPr marL="12700" marR="15240">
              <a:lnSpc>
                <a:spcPts val="2700"/>
              </a:lnSpc>
            </a:pPr>
            <a:r>
              <a:rPr sz="2600" spc="-15" dirty="0">
                <a:latin typeface="Arial"/>
                <a:cs typeface="Arial"/>
              </a:rPr>
              <a:t>{4,7</a:t>
            </a:r>
            <a:r>
              <a:rPr sz="2600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Invok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34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Split</a:t>
            </a:r>
            <a:r>
              <a:rPr sz="2600" b="1" spc="-123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rst observe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3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6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 common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successo</a:t>
            </a:r>
            <a:r>
              <a:rPr sz="2600" spc="-15" dirty="0">
                <a:latin typeface="Lucida Sans"/>
                <a:cs typeface="Lucida Sans"/>
              </a:rPr>
              <a:t>r under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2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5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 successo</a:t>
            </a:r>
            <a:r>
              <a:rPr sz="2600" spc="-15" dirty="0">
                <a:latin typeface="Lucida Sans"/>
                <a:cs typeface="Lucida Sans"/>
              </a:rPr>
              <a:t>r under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c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ivale</a:t>
            </a:r>
            <a:r>
              <a:rPr sz="2600" spc="-10" dirty="0">
                <a:latin typeface="Lucida Sans"/>
                <a:cs typeface="Lucida Sans"/>
              </a:rPr>
              <a:t>ntl</a:t>
            </a:r>
            <a:r>
              <a:rPr sz="2600" spc="-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600" spc="-15" dirty="0">
                <a:latin typeface="Lucida Sans"/>
                <a:cs typeface="Lucida Sans"/>
              </a:rPr>
              <a:t>successor).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84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split,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yielding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-20" dirty="0">
                <a:latin typeface="Arial"/>
                <a:cs typeface="Arial"/>
              </a:rPr>
              <a:t>2,5},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ts val="2910"/>
              </a:lnSpc>
            </a:pPr>
            <a:r>
              <a:rPr sz="2600" spc="-15" dirty="0">
                <a:latin typeface="Arial"/>
                <a:cs typeface="Arial"/>
              </a:rPr>
              <a:t>{3,6}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{4,7}.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ts val="2915"/>
              </a:lnSpc>
              <a:spcBef>
                <a:spcPts val="370"/>
              </a:spcBef>
            </a:pPr>
            <a:r>
              <a:rPr sz="2600" spc="-20" dirty="0">
                <a:latin typeface="Lucida Sans"/>
                <a:cs typeface="Lucida Sans"/>
              </a:rPr>
              <a:t>Now,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b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114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 </a:t>
            </a:r>
            <a:r>
              <a:rPr sz="2600" spc="-15" dirty="0">
                <a:latin typeface="Arial"/>
                <a:cs typeface="Arial"/>
              </a:rPr>
              <a:t>2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705"/>
              </a:lnSpc>
            </a:pPr>
            <a:r>
              <a:rPr sz="2600" spc="-15" dirty="0">
                <a:latin typeface="Arial"/>
                <a:cs typeface="Arial"/>
              </a:rPr>
              <a:t>5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woul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endParaRPr sz="2600" dirty="0">
              <a:latin typeface="Lucida Sans"/>
              <a:cs typeface="Lucida Sans"/>
            </a:endParaRPr>
          </a:p>
          <a:p>
            <a:pPr marL="12700" marR="527685" indent="-635">
              <a:lnSpc>
                <a:spcPts val="2700"/>
              </a:lnSpc>
              <a:spcBef>
                <a:spcPts val="229"/>
              </a:spcBef>
            </a:pPr>
            <a:r>
              <a:rPr sz="2600" spc="-15" dirty="0">
                <a:latin typeface="Arial"/>
                <a:cs typeface="Arial"/>
              </a:rPr>
              <a:t>{3,6</a:t>
            </a:r>
            <a:r>
              <a:rPr sz="2600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1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 another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split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occurs.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have: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{1},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{2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-20" dirty="0">
                <a:latin typeface="Arial"/>
                <a:cs typeface="Arial"/>
              </a:rPr>
              <a:t>5}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{3,6}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</a:pPr>
            <a:r>
              <a:rPr sz="2600" spc="-15" dirty="0">
                <a:latin typeface="Arial"/>
                <a:cs typeface="Arial"/>
              </a:rPr>
              <a:t>{4,7}.</a:t>
            </a:r>
            <a:endParaRPr sz="2600" dirty="0">
              <a:latin typeface="Arial"/>
              <a:cs typeface="Arial"/>
            </a:endParaRPr>
          </a:p>
          <a:p>
            <a:pPr marL="12700" marR="200025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At this point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done,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constituents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gre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am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successo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bol.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400" y="914400"/>
            <a:ext cx="5477510" cy="701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830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Once</a:t>
            </a:r>
            <a:r>
              <a:rPr sz="2600" spc="-3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Split</a:t>
            </a:r>
            <a:r>
              <a:rPr sz="2600" b="1" spc="-4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ecuted,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sentially</a:t>
            </a:r>
            <a:r>
              <a:rPr sz="2600" spc="-20" dirty="0">
                <a:latin typeface="Lucida Sans"/>
                <a:cs typeface="Lucida Sans"/>
              </a:rPr>
              <a:t> do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23304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ans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tion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betwe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state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transitions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betwe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original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DFA.</a:t>
            </a:r>
            <a:endParaRPr sz="2600" dirty="0">
              <a:latin typeface="Lucida Sans"/>
              <a:cs typeface="Lucida Sans"/>
            </a:endParaRPr>
          </a:p>
          <a:p>
            <a:pPr marL="12700" marR="181610">
              <a:lnSpc>
                <a:spcPct val="91500"/>
              </a:lnSpc>
              <a:spcBef>
                <a:spcPts val="630"/>
              </a:spcBef>
            </a:pPr>
            <a:r>
              <a:rPr sz="2600" spc="-15" dirty="0" smtClean="0">
                <a:latin typeface="Lucida Sans"/>
                <a:cs typeface="Lucida Sans"/>
              </a:rPr>
              <a:t>Thus,</a:t>
            </a:r>
            <a:r>
              <a:rPr sz="2600" spc="10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if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there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w</a:t>
            </a:r>
            <a:r>
              <a:rPr sz="2600" spc="-10" dirty="0" smtClean="0">
                <a:latin typeface="Lucida Sans"/>
                <a:cs typeface="Lucida Sans"/>
              </a:rPr>
              <a:t>a</a:t>
            </a:r>
            <a:r>
              <a:rPr sz="2600" spc="-15" dirty="0" smtClean="0">
                <a:latin typeface="Lucida Sans"/>
                <a:cs typeface="Lucida Sans"/>
              </a:rPr>
              <a:t>s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transition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between</a:t>
            </a:r>
            <a:r>
              <a:rPr sz="2600" spc="1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state</a:t>
            </a:r>
            <a:r>
              <a:rPr sz="2600" spc="1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Arial"/>
                <a:cs typeface="Arial"/>
              </a:rPr>
              <a:t>s</a:t>
            </a:r>
            <a:r>
              <a:rPr sz="3075" spc="7" baseline="-17615" dirty="0" smtClean="0">
                <a:latin typeface="Lucida Sans"/>
                <a:cs typeface="Lucida Sans"/>
              </a:rPr>
              <a:t>i</a:t>
            </a:r>
            <a:r>
              <a:rPr sz="3075" spc="15" baseline="-17615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a</a:t>
            </a:r>
            <a:r>
              <a:rPr sz="2600" spc="-10" dirty="0" smtClean="0">
                <a:latin typeface="Lucida Sans"/>
                <a:cs typeface="Lucida Sans"/>
              </a:rPr>
              <a:t>n</a:t>
            </a:r>
            <a:r>
              <a:rPr sz="2600" spc="-20" dirty="0" smtClean="0">
                <a:latin typeface="Lucida Sans"/>
                <a:cs typeface="Lucida Sans"/>
              </a:rPr>
              <a:t>d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Arial"/>
                <a:cs typeface="Arial"/>
              </a:rPr>
              <a:t>s</a:t>
            </a:r>
            <a:r>
              <a:rPr sz="3075" spc="7" baseline="-17615" dirty="0" smtClean="0">
                <a:latin typeface="Lucida Sans"/>
                <a:cs typeface="Lucida Sans"/>
              </a:rPr>
              <a:t>j</a:t>
            </a:r>
            <a:r>
              <a:rPr sz="3075" spc="254" baseline="-1761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under cha</a:t>
            </a:r>
            <a:r>
              <a:rPr sz="2600" spc="-20" dirty="0" smtClean="0">
                <a:latin typeface="Lucida Sans"/>
                <a:cs typeface="Lucida Sans"/>
              </a:rPr>
              <a:t>r</a:t>
            </a:r>
            <a:r>
              <a:rPr sz="2600" spc="-15" dirty="0" smtClean="0">
                <a:latin typeface="Lucida Sans"/>
                <a:cs typeface="Lucida Sans"/>
              </a:rPr>
              <a:t>acter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5" dirty="0" smtClean="0">
                <a:latin typeface="Arial"/>
                <a:cs typeface="Arial"/>
              </a:rPr>
              <a:t>c</a:t>
            </a:r>
            <a:r>
              <a:rPr sz="2600" spc="-10" dirty="0" smtClean="0">
                <a:latin typeface="Lucida Sans"/>
                <a:cs typeface="Lucida Sans"/>
              </a:rPr>
              <a:t>,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there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is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no</a:t>
            </a:r>
            <a:r>
              <a:rPr sz="2600" spc="-20" dirty="0" smtClean="0">
                <a:latin typeface="Lucida Sans"/>
                <a:cs typeface="Lucida Sans"/>
              </a:rPr>
              <a:t>w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 transition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under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Arial"/>
                <a:cs typeface="Arial"/>
              </a:rPr>
              <a:t>c</a:t>
            </a:r>
            <a:r>
              <a:rPr sz="2600" spc="90" dirty="0" smtClean="0">
                <a:latin typeface="Arial"/>
                <a:cs typeface="Arial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from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th</a:t>
            </a:r>
            <a:r>
              <a:rPr sz="2600" spc="-15" dirty="0" smtClean="0">
                <a:latin typeface="Lucida Sans"/>
                <a:cs typeface="Lucida Sans"/>
              </a:rPr>
              <a:t>e</a:t>
            </a:r>
            <a:endParaRPr sz="2600" dirty="0" smtClean="0">
              <a:latin typeface="Lucida Sans"/>
              <a:cs typeface="Lucida Sans"/>
            </a:endParaRPr>
          </a:p>
          <a:p>
            <a:pPr marL="12700">
              <a:lnSpc>
                <a:spcPts val="2700"/>
              </a:lnSpc>
            </a:pPr>
            <a:r>
              <a:rPr sz="2600" spc="-15" dirty="0" smtClean="0">
                <a:latin typeface="Lucida Sans"/>
                <a:cs typeface="Lucida Sans"/>
              </a:rPr>
              <a:t>me</a:t>
            </a:r>
            <a:r>
              <a:rPr sz="2600" spc="-25" dirty="0" smtClean="0">
                <a:latin typeface="Lucida Sans"/>
                <a:cs typeface="Lucida Sans"/>
              </a:rPr>
              <a:t>r</a:t>
            </a:r>
            <a:r>
              <a:rPr sz="2600" spc="-15" dirty="0" smtClean="0">
                <a:latin typeface="Lucida Sans"/>
                <a:cs typeface="Lucida Sans"/>
              </a:rPr>
              <a:t>ge</a:t>
            </a:r>
            <a:r>
              <a:rPr sz="2600" spc="-20" dirty="0" smtClean="0">
                <a:latin typeface="Lucida Sans"/>
                <a:cs typeface="Lucida Sans"/>
              </a:rPr>
              <a:t>d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7" baseline="-17615" dirty="0">
                <a:latin typeface="Lucida Sans"/>
                <a:cs typeface="Lucida Sans"/>
              </a:rPr>
              <a:t>i</a:t>
            </a:r>
            <a:r>
              <a:rPr sz="3075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94200"/>
              </a:lnSpc>
              <a:spcBef>
                <a:spcPts val="240"/>
              </a:spcBef>
            </a:pPr>
            <a:r>
              <a:rPr sz="2600" spc="-15" dirty="0">
                <a:latin typeface="Lucida Sans"/>
                <a:cs typeface="Lucida Sans"/>
              </a:rPr>
              <a:t>me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-7" baseline="-17615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5" dirty="0">
                <a:latin typeface="Lucida Sans"/>
                <a:cs typeface="Lucida Sans"/>
              </a:rPr>
              <a:t> 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 contain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iginal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state.</a:t>
            </a:r>
            <a:endParaRPr sz="2600" dirty="0">
              <a:latin typeface="Lucida Sans"/>
              <a:cs typeface="Lucida Sans"/>
            </a:endParaRPr>
          </a:p>
          <a:p>
            <a:pPr marL="12700" marR="770255">
              <a:lnSpc>
                <a:spcPts val="2700"/>
              </a:lnSpc>
              <a:spcBef>
                <a:spcPts val="825"/>
              </a:spcBef>
            </a:pPr>
            <a:r>
              <a:rPr sz="2600" spc="-15" dirty="0" smtClean="0">
                <a:latin typeface="Lucida Sans"/>
                <a:cs typeface="Lucida Sans"/>
              </a:rPr>
              <a:t>Accept</a:t>
            </a:r>
            <a:r>
              <a:rPr sz="2600" spc="-20" dirty="0" smtClean="0">
                <a:latin typeface="Lucida Sans"/>
                <a:cs typeface="Lucida Sans"/>
              </a:rPr>
              <a:t>i</a:t>
            </a:r>
            <a:r>
              <a:rPr sz="2600" spc="-10" dirty="0" smtClean="0">
                <a:latin typeface="Lucida Sans"/>
                <a:cs typeface="Lucida Sans"/>
              </a:rPr>
              <a:t>n</a:t>
            </a:r>
            <a:r>
              <a:rPr sz="2600" spc="-20" dirty="0" smtClean="0">
                <a:latin typeface="Lucida Sans"/>
                <a:cs typeface="Lucida Sans"/>
              </a:rPr>
              <a:t>g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s</a:t>
            </a:r>
            <a:r>
              <a:rPr sz="2600" spc="-15" dirty="0" smtClean="0">
                <a:latin typeface="Lucida Sans"/>
                <a:cs typeface="Lucida Sans"/>
              </a:rPr>
              <a:t>tates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t</a:t>
            </a:r>
            <a:r>
              <a:rPr sz="2600" spc="-15" dirty="0" smtClean="0">
                <a:latin typeface="Lucida Sans"/>
                <a:cs typeface="Lucida Sans"/>
              </a:rPr>
              <a:t>h</a:t>
            </a:r>
            <a:r>
              <a:rPr sz="2600" spc="-30" dirty="0" smtClean="0">
                <a:latin typeface="Lucida Sans"/>
                <a:cs typeface="Lucida Sans"/>
              </a:rPr>
              <a:t>o</a:t>
            </a:r>
            <a:r>
              <a:rPr sz="2600" spc="-5" dirty="0" smtClean="0">
                <a:latin typeface="Lucida Sans"/>
                <a:cs typeface="Lucida Sans"/>
              </a:rPr>
              <a:t>s</a:t>
            </a:r>
            <a:r>
              <a:rPr sz="2600" spc="-15" dirty="0" smtClean="0">
                <a:latin typeface="Lucida Sans"/>
                <a:cs typeface="Lucida Sans"/>
              </a:rPr>
              <a:t>e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merge</a:t>
            </a:r>
            <a:r>
              <a:rPr sz="2600" spc="-20" dirty="0" smtClean="0">
                <a:latin typeface="Lucida Sans"/>
                <a:cs typeface="Lucida Sans"/>
              </a:rPr>
              <a:t>d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states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containing accepti</a:t>
            </a:r>
            <a:r>
              <a:rPr sz="2600" spc="-10" dirty="0" smtClean="0">
                <a:latin typeface="Lucida Sans"/>
                <a:cs typeface="Lucida Sans"/>
              </a:rPr>
              <a:t>n</a:t>
            </a:r>
            <a:r>
              <a:rPr sz="2600" spc="-20" dirty="0" smtClean="0">
                <a:latin typeface="Lucida Sans"/>
                <a:cs typeface="Lucida Sans"/>
              </a:rPr>
              <a:t>g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states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(re</a:t>
            </a:r>
            <a:r>
              <a:rPr sz="2600" spc="-25" dirty="0" smtClean="0">
                <a:latin typeface="Lucida Sans"/>
                <a:cs typeface="Lucida Sans"/>
              </a:rPr>
              <a:t>c</a:t>
            </a:r>
            <a:r>
              <a:rPr sz="2600" spc="-10" dirty="0" smtClean="0">
                <a:latin typeface="Lucida Sans"/>
                <a:cs typeface="Lucida Sans"/>
              </a:rPr>
              <a:t>all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that accepting</a:t>
            </a:r>
            <a:r>
              <a:rPr sz="2600" spc="1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and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non-</a:t>
            </a:r>
            <a:r>
              <a:rPr sz="2600" spc="-16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accepting states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are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neve</a:t>
            </a:r>
            <a:r>
              <a:rPr sz="2600" spc="-15" dirty="0" smtClean="0">
                <a:latin typeface="Lucida Sans"/>
                <a:cs typeface="Lucida Sans"/>
              </a:rPr>
              <a:t>r merged).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859655" cy="1083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1900"/>
              </a:lnSpc>
            </a:pPr>
            <a:r>
              <a:rPr sz="2600" spc="-15" dirty="0">
                <a:latin typeface="Lucida Sans"/>
                <a:cs typeface="Lucida Sans"/>
              </a:rPr>
              <a:t>Returni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exampl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mu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aton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 obtain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09687" y="2589263"/>
            <a:ext cx="407034" cy="360045"/>
          </a:xfrm>
          <a:custGeom>
            <a:avLst/>
            <a:gdLst/>
            <a:ahLst/>
            <a:cxnLst/>
            <a:rect l="l" t="t" r="r" b="b"/>
            <a:pathLst>
              <a:path w="407035" h="360044">
                <a:moveTo>
                  <a:pt x="97536" y="45720"/>
                </a:moveTo>
                <a:lnTo>
                  <a:pt x="73152" y="45720"/>
                </a:lnTo>
                <a:lnTo>
                  <a:pt x="59436" y="59435"/>
                </a:lnTo>
                <a:lnTo>
                  <a:pt x="59436" y="60959"/>
                </a:lnTo>
                <a:lnTo>
                  <a:pt x="47243" y="74675"/>
                </a:lnTo>
                <a:lnTo>
                  <a:pt x="35052" y="89915"/>
                </a:lnTo>
                <a:lnTo>
                  <a:pt x="25908" y="105155"/>
                </a:lnTo>
                <a:lnTo>
                  <a:pt x="16764" y="123444"/>
                </a:lnTo>
                <a:lnTo>
                  <a:pt x="15240" y="124968"/>
                </a:lnTo>
                <a:lnTo>
                  <a:pt x="9143" y="143255"/>
                </a:lnTo>
                <a:lnTo>
                  <a:pt x="4571" y="161544"/>
                </a:lnTo>
                <a:lnTo>
                  <a:pt x="4571" y="163068"/>
                </a:lnTo>
                <a:lnTo>
                  <a:pt x="1524" y="182879"/>
                </a:lnTo>
                <a:lnTo>
                  <a:pt x="0" y="202692"/>
                </a:lnTo>
                <a:lnTo>
                  <a:pt x="0" y="204215"/>
                </a:lnTo>
                <a:lnTo>
                  <a:pt x="1524" y="224027"/>
                </a:lnTo>
                <a:lnTo>
                  <a:pt x="4571" y="243839"/>
                </a:lnTo>
                <a:lnTo>
                  <a:pt x="9143" y="263651"/>
                </a:lnTo>
                <a:lnTo>
                  <a:pt x="9143" y="265175"/>
                </a:lnTo>
                <a:lnTo>
                  <a:pt x="15240" y="283463"/>
                </a:lnTo>
                <a:lnTo>
                  <a:pt x="16764" y="283463"/>
                </a:lnTo>
                <a:lnTo>
                  <a:pt x="35052" y="316992"/>
                </a:lnTo>
                <a:lnTo>
                  <a:pt x="35052" y="318515"/>
                </a:lnTo>
                <a:lnTo>
                  <a:pt x="47243" y="333755"/>
                </a:lnTo>
                <a:lnTo>
                  <a:pt x="59436" y="347472"/>
                </a:lnTo>
                <a:lnTo>
                  <a:pt x="60960" y="347472"/>
                </a:lnTo>
                <a:lnTo>
                  <a:pt x="74676" y="359663"/>
                </a:lnTo>
                <a:lnTo>
                  <a:pt x="82296" y="350520"/>
                </a:lnTo>
                <a:lnTo>
                  <a:pt x="70294" y="339851"/>
                </a:lnTo>
                <a:lnTo>
                  <a:pt x="68580" y="339851"/>
                </a:lnTo>
                <a:lnTo>
                  <a:pt x="56387" y="326135"/>
                </a:lnTo>
                <a:lnTo>
                  <a:pt x="44196" y="310896"/>
                </a:lnTo>
                <a:lnTo>
                  <a:pt x="45720" y="310896"/>
                </a:lnTo>
                <a:lnTo>
                  <a:pt x="28263" y="278892"/>
                </a:lnTo>
                <a:lnTo>
                  <a:pt x="27432" y="278892"/>
                </a:lnTo>
                <a:lnTo>
                  <a:pt x="21336" y="260603"/>
                </a:lnTo>
                <a:lnTo>
                  <a:pt x="17115" y="242315"/>
                </a:lnTo>
                <a:lnTo>
                  <a:pt x="16764" y="242315"/>
                </a:lnTo>
                <a:lnTo>
                  <a:pt x="13715" y="222503"/>
                </a:lnTo>
                <a:lnTo>
                  <a:pt x="12309" y="204215"/>
                </a:lnTo>
                <a:lnTo>
                  <a:pt x="13715" y="184403"/>
                </a:lnTo>
                <a:lnTo>
                  <a:pt x="16764" y="164592"/>
                </a:lnTo>
                <a:lnTo>
                  <a:pt x="21336" y="146303"/>
                </a:lnTo>
                <a:lnTo>
                  <a:pt x="21844" y="146303"/>
                </a:lnTo>
                <a:lnTo>
                  <a:pt x="27432" y="129539"/>
                </a:lnTo>
                <a:lnTo>
                  <a:pt x="36576" y="111251"/>
                </a:lnTo>
                <a:lnTo>
                  <a:pt x="44805" y="97535"/>
                </a:lnTo>
                <a:lnTo>
                  <a:pt x="44196" y="97535"/>
                </a:lnTo>
                <a:lnTo>
                  <a:pt x="56387" y="82296"/>
                </a:lnTo>
                <a:lnTo>
                  <a:pt x="68580" y="68579"/>
                </a:lnTo>
                <a:lnTo>
                  <a:pt x="82296" y="54863"/>
                </a:lnTo>
                <a:lnTo>
                  <a:pt x="84473" y="54863"/>
                </a:lnTo>
                <a:lnTo>
                  <a:pt x="97536" y="45720"/>
                </a:lnTo>
                <a:close/>
              </a:path>
              <a:path w="407035" h="360044">
                <a:moveTo>
                  <a:pt x="68580" y="338327"/>
                </a:moveTo>
                <a:lnTo>
                  <a:pt x="68580" y="339851"/>
                </a:lnTo>
                <a:lnTo>
                  <a:pt x="70294" y="339851"/>
                </a:lnTo>
                <a:lnTo>
                  <a:pt x="68580" y="338327"/>
                </a:lnTo>
                <a:close/>
              </a:path>
              <a:path w="407035" h="360044">
                <a:moveTo>
                  <a:pt x="27432" y="277368"/>
                </a:moveTo>
                <a:lnTo>
                  <a:pt x="27432" y="278892"/>
                </a:lnTo>
                <a:lnTo>
                  <a:pt x="28263" y="278892"/>
                </a:lnTo>
                <a:lnTo>
                  <a:pt x="27432" y="277368"/>
                </a:lnTo>
                <a:close/>
              </a:path>
              <a:path w="407035" h="360044">
                <a:moveTo>
                  <a:pt x="16764" y="240792"/>
                </a:moveTo>
                <a:lnTo>
                  <a:pt x="16764" y="242315"/>
                </a:lnTo>
                <a:lnTo>
                  <a:pt x="17115" y="242315"/>
                </a:lnTo>
                <a:lnTo>
                  <a:pt x="16764" y="240792"/>
                </a:lnTo>
                <a:close/>
              </a:path>
              <a:path w="407035" h="360044">
                <a:moveTo>
                  <a:pt x="12250" y="203453"/>
                </a:moveTo>
                <a:lnTo>
                  <a:pt x="12192" y="204215"/>
                </a:lnTo>
                <a:lnTo>
                  <a:pt x="12250" y="203453"/>
                </a:lnTo>
                <a:close/>
              </a:path>
              <a:path w="407035" h="360044">
                <a:moveTo>
                  <a:pt x="12309" y="202692"/>
                </a:moveTo>
                <a:lnTo>
                  <a:pt x="12250" y="203453"/>
                </a:lnTo>
                <a:lnTo>
                  <a:pt x="12309" y="202692"/>
                </a:lnTo>
                <a:close/>
              </a:path>
              <a:path w="407035" h="360044">
                <a:moveTo>
                  <a:pt x="406907" y="182879"/>
                </a:moveTo>
                <a:lnTo>
                  <a:pt x="394716" y="182879"/>
                </a:lnTo>
                <a:lnTo>
                  <a:pt x="394716" y="202692"/>
                </a:lnTo>
                <a:lnTo>
                  <a:pt x="406907" y="202692"/>
                </a:lnTo>
                <a:lnTo>
                  <a:pt x="406907" y="182879"/>
                </a:lnTo>
                <a:close/>
              </a:path>
              <a:path w="407035" h="360044">
                <a:moveTo>
                  <a:pt x="387096" y="146303"/>
                </a:moveTo>
                <a:lnTo>
                  <a:pt x="391668" y="164592"/>
                </a:lnTo>
                <a:lnTo>
                  <a:pt x="394716" y="184403"/>
                </a:lnTo>
                <a:lnTo>
                  <a:pt x="394716" y="182879"/>
                </a:lnTo>
                <a:lnTo>
                  <a:pt x="406907" y="182879"/>
                </a:lnTo>
                <a:lnTo>
                  <a:pt x="403860" y="163068"/>
                </a:lnTo>
                <a:lnTo>
                  <a:pt x="403860" y="161544"/>
                </a:lnTo>
                <a:lnTo>
                  <a:pt x="400431" y="147827"/>
                </a:lnTo>
                <a:lnTo>
                  <a:pt x="388619" y="147827"/>
                </a:lnTo>
                <a:lnTo>
                  <a:pt x="387096" y="146303"/>
                </a:lnTo>
                <a:close/>
              </a:path>
              <a:path w="407035" h="360044">
                <a:moveTo>
                  <a:pt x="21844" y="146303"/>
                </a:moveTo>
                <a:lnTo>
                  <a:pt x="21336" y="146303"/>
                </a:lnTo>
                <a:lnTo>
                  <a:pt x="21336" y="147827"/>
                </a:lnTo>
                <a:lnTo>
                  <a:pt x="21844" y="146303"/>
                </a:lnTo>
                <a:close/>
              </a:path>
              <a:path w="407035" h="360044">
                <a:moveTo>
                  <a:pt x="385953" y="111251"/>
                </a:moveTo>
                <a:lnTo>
                  <a:pt x="373380" y="111251"/>
                </a:lnTo>
                <a:lnTo>
                  <a:pt x="388619" y="147827"/>
                </a:lnTo>
                <a:lnTo>
                  <a:pt x="400431" y="147827"/>
                </a:lnTo>
                <a:lnTo>
                  <a:pt x="399288" y="143255"/>
                </a:lnTo>
                <a:lnTo>
                  <a:pt x="385953" y="111251"/>
                </a:lnTo>
                <a:close/>
              </a:path>
              <a:path w="407035" h="360044">
                <a:moveTo>
                  <a:pt x="342899" y="54863"/>
                </a:moveTo>
                <a:lnTo>
                  <a:pt x="324612" y="54863"/>
                </a:lnTo>
                <a:lnTo>
                  <a:pt x="352044" y="82296"/>
                </a:lnTo>
                <a:lnTo>
                  <a:pt x="373380" y="112775"/>
                </a:lnTo>
                <a:lnTo>
                  <a:pt x="373380" y="111251"/>
                </a:lnTo>
                <a:lnTo>
                  <a:pt x="385953" y="111251"/>
                </a:lnTo>
                <a:lnTo>
                  <a:pt x="384048" y="106679"/>
                </a:lnTo>
                <a:lnTo>
                  <a:pt x="384048" y="105155"/>
                </a:lnTo>
                <a:lnTo>
                  <a:pt x="362712" y="74675"/>
                </a:lnTo>
                <a:lnTo>
                  <a:pt x="342899" y="54863"/>
                </a:lnTo>
                <a:close/>
              </a:path>
              <a:path w="407035" h="360044">
                <a:moveTo>
                  <a:pt x="45720" y="96011"/>
                </a:moveTo>
                <a:lnTo>
                  <a:pt x="44196" y="97535"/>
                </a:lnTo>
                <a:lnTo>
                  <a:pt x="44805" y="97535"/>
                </a:lnTo>
                <a:lnTo>
                  <a:pt x="45720" y="96011"/>
                </a:lnTo>
                <a:close/>
              </a:path>
              <a:path w="407035" h="360044">
                <a:moveTo>
                  <a:pt x="84473" y="54863"/>
                </a:moveTo>
                <a:lnTo>
                  <a:pt x="82296" y="54863"/>
                </a:lnTo>
                <a:lnTo>
                  <a:pt x="82296" y="56387"/>
                </a:lnTo>
                <a:lnTo>
                  <a:pt x="84473" y="54863"/>
                </a:lnTo>
                <a:close/>
              </a:path>
              <a:path w="407035" h="360044">
                <a:moveTo>
                  <a:pt x="272491" y="12192"/>
                </a:moveTo>
                <a:lnTo>
                  <a:pt x="224028" y="12192"/>
                </a:lnTo>
                <a:lnTo>
                  <a:pt x="243840" y="15239"/>
                </a:lnTo>
                <a:lnTo>
                  <a:pt x="242316" y="15239"/>
                </a:lnTo>
                <a:lnTo>
                  <a:pt x="260604" y="19811"/>
                </a:lnTo>
                <a:lnTo>
                  <a:pt x="297180" y="35051"/>
                </a:lnTo>
                <a:lnTo>
                  <a:pt x="295656" y="35051"/>
                </a:lnTo>
                <a:lnTo>
                  <a:pt x="326136" y="56387"/>
                </a:lnTo>
                <a:lnTo>
                  <a:pt x="324612" y="54863"/>
                </a:lnTo>
                <a:lnTo>
                  <a:pt x="342899" y="54863"/>
                </a:lnTo>
                <a:lnTo>
                  <a:pt x="333756" y="45720"/>
                </a:lnTo>
                <a:lnTo>
                  <a:pt x="303275" y="24383"/>
                </a:lnTo>
                <a:lnTo>
                  <a:pt x="301751" y="24383"/>
                </a:lnTo>
                <a:lnTo>
                  <a:pt x="272491" y="12192"/>
                </a:lnTo>
                <a:close/>
              </a:path>
              <a:path w="407035" h="360044">
                <a:moveTo>
                  <a:pt x="225551" y="0"/>
                </a:moveTo>
                <a:lnTo>
                  <a:pt x="184404" y="0"/>
                </a:lnTo>
                <a:lnTo>
                  <a:pt x="164592" y="3048"/>
                </a:lnTo>
                <a:lnTo>
                  <a:pt x="163068" y="3048"/>
                </a:lnTo>
                <a:lnTo>
                  <a:pt x="143256" y="7620"/>
                </a:lnTo>
                <a:lnTo>
                  <a:pt x="143256" y="9144"/>
                </a:lnTo>
                <a:lnTo>
                  <a:pt x="124968" y="16763"/>
                </a:lnTo>
                <a:lnTo>
                  <a:pt x="108204" y="24383"/>
                </a:lnTo>
                <a:lnTo>
                  <a:pt x="106680" y="24383"/>
                </a:lnTo>
                <a:lnTo>
                  <a:pt x="89915" y="35051"/>
                </a:lnTo>
                <a:lnTo>
                  <a:pt x="74676" y="45720"/>
                </a:lnTo>
                <a:lnTo>
                  <a:pt x="96012" y="45720"/>
                </a:lnTo>
                <a:lnTo>
                  <a:pt x="112776" y="35051"/>
                </a:lnTo>
                <a:lnTo>
                  <a:pt x="129540" y="27431"/>
                </a:lnTo>
                <a:lnTo>
                  <a:pt x="147828" y="19811"/>
                </a:lnTo>
                <a:lnTo>
                  <a:pt x="146304" y="19811"/>
                </a:lnTo>
                <a:lnTo>
                  <a:pt x="166115" y="15239"/>
                </a:lnTo>
                <a:lnTo>
                  <a:pt x="185928" y="12192"/>
                </a:lnTo>
                <a:lnTo>
                  <a:pt x="272491" y="12192"/>
                </a:lnTo>
                <a:lnTo>
                  <a:pt x="265175" y="9144"/>
                </a:lnTo>
                <a:lnTo>
                  <a:pt x="263651" y="7620"/>
                </a:lnTo>
                <a:lnTo>
                  <a:pt x="245363" y="3048"/>
                </a:lnTo>
                <a:lnTo>
                  <a:pt x="2255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84363" y="2791955"/>
            <a:ext cx="332740" cy="204470"/>
          </a:xfrm>
          <a:custGeom>
            <a:avLst/>
            <a:gdLst/>
            <a:ahLst/>
            <a:cxnLst/>
            <a:rect l="l" t="t" r="r" b="b"/>
            <a:pathLst>
              <a:path w="332739" h="204469">
                <a:moveTo>
                  <a:pt x="7619" y="147827"/>
                </a:moveTo>
                <a:lnTo>
                  <a:pt x="0" y="156971"/>
                </a:lnTo>
                <a:lnTo>
                  <a:pt x="15239" y="169163"/>
                </a:lnTo>
                <a:lnTo>
                  <a:pt x="15239" y="170687"/>
                </a:lnTo>
                <a:lnTo>
                  <a:pt x="48767" y="188975"/>
                </a:lnTo>
                <a:lnTo>
                  <a:pt x="50291" y="188975"/>
                </a:lnTo>
                <a:lnTo>
                  <a:pt x="68579" y="195071"/>
                </a:lnTo>
                <a:lnTo>
                  <a:pt x="88391" y="199643"/>
                </a:lnTo>
                <a:lnTo>
                  <a:pt x="89915" y="199643"/>
                </a:lnTo>
                <a:lnTo>
                  <a:pt x="109728" y="202691"/>
                </a:lnTo>
                <a:lnTo>
                  <a:pt x="129539" y="204215"/>
                </a:lnTo>
                <a:lnTo>
                  <a:pt x="131063" y="204215"/>
                </a:lnTo>
                <a:lnTo>
                  <a:pt x="150875" y="202691"/>
                </a:lnTo>
                <a:lnTo>
                  <a:pt x="170687" y="199643"/>
                </a:lnTo>
                <a:lnTo>
                  <a:pt x="188975" y="195071"/>
                </a:lnTo>
                <a:lnTo>
                  <a:pt x="190499" y="195071"/>
                </a:lnTo>
                <a:lnTo>
                  <a:pt x="199644" y="192023"/>
                </a:lnTo>
                <a:lnTo>
                  <a:pt x="129539" y="192023"/>
                </a:lnTo>
                <a:lnTo>
                  <a:pt x="130301" y="191965"/>
                </a:lnTo>
                <a:lnTo>
                  <a:pt x="111251" y="190500"/>
                </a:lnTo>
                <a:lnTo>
                  <a:pt x="91439" y="187451"/>
                </a:lnTo>
                <a:lnTo>
                  <a:pt x="71628" y="182879"/>
                </a:lnTo>
                <a:lnTo>
                  <a:pt x="73151" y="182879"/>
                </a:lnTo>
                <a:lnTo>
                  <a:pt x="59435" y="178307"/>
                </a:lnTo>
                <a:lnTo>
                  <a:pt x="54863" y="178307"/>
                </a:lnTo>
                <a:lnTo>
                  <a:pt x="21335" y="160019"/>
                </a:lnTo>
                <a:lnTo>
                  <a:pt x="22859" y="160019"/>
                </a:lnTo>
                <a:lnTo>
                  <a:pt x="7619" y="147827"/>
                </a:lnTo>
                <a:close/>
              </a:path>
              <a:path w="332739" h="204469">
                <a:moveTo>
                  <a:pt x="130301" y="191965"/>
                </a:moveTo>
                <a:lnTo>
                  <a:pt x="129539" y="192023"/>
                </a:lnTo>
                <a:lnTo>
                  <a:pt x="131063" y="192023"/>
                </a:lnTo>
                <a:lnTo>
                  <a:pt x="130301" y="191965"/>
                </a:lnTo>
                <a:close/>
              </a:path>
              <a:path w="332739" h="204469">
                <a:moveTo>
                  <a:pt x="204215" y="176783"/>
                </a:moveTo>
                <a:lnTo>
                  <a:pt x="185928" y="182879"/>
                </a:lnTo>
                <a:lnTo>
                  <a:pt x="167640" y="187451"/>
                </a:lnTo>
                <a:lnTo>
                  <a:pt x="169164" y="187451"/>
                </a:lnTo>
                <a:lnTo>
                  <a:pt x="149352" y="190500"/>
                </a:lnTo>
                <a:lnTo>
                  <a:pt x="130301" y="191965"/>
                </a:lnTo>
                <a:lnTo>
                  <a:pt x="131063" y="192023"/>
                </a:lnTo>
                <a:lnTo>
                  <a:pt x="199644" y="192023"/>
                </a:lnTo>
                <a:lnTo>
                  <a:pt x="208787" y="188975"/>
                </a:lnTo>
                <a:lnTo>
                  <a:pt x="227075" y="179831"/>
                </a:lnTo>
                <a:lnTo>
                  <a:pt x="229615" y="178307"/>
                </a:lnTo>
                <a:lnTo>
                  <a:pt x="202691" y="178307"/>
                </a:lnTo>
                <a:lnTo>
                  <a:pt x="204215" y="176783"/>
                </a:lnTo>
                <a:close/>
              </a:path>
              <a:path w="332739" h="204469">
                <a:moveTo>
                  <a:pt x="54863" y="176783"/>
                </a:moveTo>
                <a:lnTo>
                  <a:pt x="54863" y="178307"/>
                </a:lnTo>
                <a:lnTo>
                  <a:pt x="59435" y="178307"/>
                </a:lnTo>
                <a:lnTo>
                  <a:pt x="54863" y="176783"/>
                </a:lnTo>
                <a:close/>
              </a:path>
              <a:path w="332739" h="204469">
                <a:moveTo>
                  <a:pt x="277367" y="121919"/>
                </a:moveTo>
                <a:lnTo>
                  <a:pt x="263652" y="135635"/>
                </a:lnTo>
                <a:lnTo>
                  <a:pt x="265175" y="135635"/>
                </a:lnTo>
                <a:lnTo>
                  <a:pt x="251459" y="147827"/>
                </a:lnTo>
                <a:lnTo>
                  <a:pt x="236220" y="160019"/>
                </a:lnTo>
                <a:lnTo>
                  <a:pt x="220979" y="169163"/>
                </a:lnTo>
                <a:lnTo>
                  <a:pt x="202691" y="178307"/>
                </a:lnTo>
                <a:lnTo>
                  <a:pt x="229615" y="178307"/>
                </a:lnTo>
                <a:lnTo>
                  <a:pt x="242315" y="170687"/>
                </a:lnTo>
                <a:lnTo>
                  <a:pt x="243840" y="169163"/>
                </a:lnTo>
                <a:lnTo>
                  <a:pt x="259079" y="156971"/>
                </a:lnTo>
                <a:lnTo>
                  <a:pt x="272796" y="144779"/>
                </a:lnTo>
                <a:lnTo>
                  <a:pt x="286511" y="131063"/>
                </a:lnTo>
                <a:lnTo>
                  <a:pt x="288035" y="131063"/>
                </a:lnTo>
                <a:lnTo>
                  <a:pt x="293369" y="123443"/>
                </a:lnTo>
                <a:lnTo>
                  <a:pt x="277367" y="123443"/>
                </a:lnTo>
                <a:lnTo>
                  <a:pt x="277367" y="121919"/>
                </a:lnTo>
                <a:close/>
              </a:path>
              <a:path w="332739" h="204469">
                <a:moveTo>
                  <a:pt x="298703" y="91439"/>
                </a:moveTo>
                <a:lnTo>
                  <a:pt x="288035" y="108203"/>
                </a:lnTo>
                <a:lnTo>
                  <a:pt x="277367" y="123443"/>
                </a:lnTo>
                <a:lnTo>
                  <a:pt x="293369" y="123443"/>
                </a:lnTo>
                <a:lnTo>
                  <a:pt x="298703" y="115823"/>
                </a:lnTo>
                <a:lnTo>
                  <a:pt x="298703" y="114300"/>
                </a:lnTo>
                <a:lnTo>
                  <a:pt x="309372" y="97535"/>
                </a:lnTo>
                <a:lnTo>
                  <a:pt x="311450" y="92963"/>
                </a:lnTo>
                <a:lnTo>
                  <a:pt x="298703" y="92963"/>
                </a:lnTo>
                <a:lnTo>
                  <a:pt x="298703" y="91439"/>
                </a:lnTo>
                <a:close/>
              </a:path>
              <a:path w="332739" h="204469">
                <a:moveTo>
                  <a:pt x="316991" y="38100"/>
                </a:moveTo>
                <a:lnTo>
                  <a:pt x="312420" y="57911"/>
                </a:lnTo>
                <a:lnTo>
                  <a:pt x="313943" y="57911"/>
                </a:lnTo>
                <a:lnTo>
                  <a:pt x="306323" y="76200"/>
                </a:lnTo>
                <a:lnTo>
                  <a:pt x="298703" y="92963"/>
                </a:lnTo>
                <a:lnTo>
                  <a:pt x="311450" y="92963"/>
                </a:lnTo>
                <a:lnTo>
                  <a:pt x="316991" y="80771"/>
                </a:lnTo>
                <a:lnTo>
                  <a:pt x="324611" y="62483"/>
                </a:lnTo>
                <a:lnTo>
                  <a:pt x="324611" y="60959"/>
                </a:lnTo>
                <a:lnTo>
                  <a:pt x="329184" y="41147"/>
                </a:lnTo>
                <a:lnTo>
                  <a:pt x="329418" y="39623"/>
                </a:lnTo>
                <a:lnTo>
                  <a:pt x="316991" y="39623"/>
                </a:lnTo>
                <a:lnTo>
                  <a:pt x="316991" y="38100"/>
                </a:lnTo>
                <a:close/>
              </a:path>
              <a:path w="332739" h="204469">
                <a:moveTo>
                  <a:pt x="332231" y="0"/>
                </a:moveTo>
                <a:lnTo>
                  <a:pt x="320040" y="0"/>
                </a:lnTo>
                <a:lnTo>
                  <a:pt x="320040" y="19811"/>
                </a:lnTo>
                <a:lnTo>
                  <a:pt x="316991" y="39623"/>
                </a:lnTo>
                <a:lnTo>
                  <a:pt x="329418" y="39623"/>
                </a:lnTo>
                <a:lnTo>
                  <a:pt x="332231" y="21335"/>
                </a:lnTo>
                <a:lnTo>
                  <a:pt x="3322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38843" y="2604503"/>
            <a:ext cx="408940" cy="363220"/>
          </a:xfrm>
          <a:custGeom>
            <a:avLst/>
            <a:gdLst/>
            <a:ahLst/>
            <a:cxnLst/>
            <a:rect l="l" t="t" r="r" b="b"/>
            <a:pathLst>
              <a:path w="408939" h="363219">
                <a:moveTo>
                  <a:pt x="205740" y="0"/>
                </a:moveTo>
                <a:lnTo>
                  <a:pt x="204216" y="0"/>
                </a:lnTo>
                <a:lnTo>
                  <a:pt x="184404" y="1524"/>
                </a:lnTo>
                <a:lnTo>
                  <a:pt x="164592" y="4572"/>
                </a:lnTo>
                <a:lnTo>
                  <a:pt x="163068" y="4572"/>
                </a:lnTo>
                <a:lnTo>
                  <a:pt x="144780" y="9144"/>
                </a:lnTo>
                <a:lnTo>
                  <a:pt x="144780" y="10668"/>
                </a:lnTo>
                <a:lnTo>
                  <a:pt x="108204" y="25908"/>
                </a:lnTo>
                <a:lnTo>
                  <a:pt x="106680" y="25908"/>
                </a:lnTo>
                <a:lnTo>
                  <a:pt x="76200" y="47244"/>
                </a:lnTo>
                <a:lnTo>
                  <a:pt x="60960" y="59436"/>
                </a:lnTo>
                <a:lnTo>
                  <a:pt x="59436" y="60960"/>
                </a:lnTo>
                <a:lnTo>
                  <a:pt x="47243" y="76200"/>
                </a:lnTo>
                <a:lnTo>
                  <a:pt x="25907" y="106680"/>
                </a:lnTo>
                <a:lnTo>
                  <a:pt x="25907" y="108204"/>
                </a:lnTo>
                <a:lnTo>
                  <a:pt x="18287" y="126492"/>
                </a:lnTo>
                <a:lnTo>
                  <a:pt x="10668" y="143256"/>
                </a:lnTo>
                <a:lnTo>
                  <a:pt x="9143" y="143256"/>
                </a:lnTo>
                <a:lnTo>
                  <a:pt x="4572" y="163068"/>
                </a:lnTo>
                <a:lnTo>
                  <a:pt x="4572" y="164592"/>
                </a:lnTo>
                <a:lnTo>
                  <a:pt x="1524" y="184404"/>
                </a:lnTo>
                <a:lnTo>
                  <a:pt x="0" y="204216"/>
                </a:lnTo>
                <a:lnTo>
                  <a:pt x="0" y="205740"/>
                </a:lnTo>
                <a:lnTo>
                  <a:pt x="1524" y="225552"/>
                </a:lnTo>
                <a:lnTo>
                  <a:pt x="4572" y="245364"/>
                </a:lnTo>
                <a:lnTo>
                  <a:pt x="9143" y="265175"/>
                </a:lnTo>
                <a:lnTo>
                  <a:pt x="10668" y="266700"/>
                </a:lnTo>
                <a:lnTo>
                  <a:pt x="18287" y="283464"/>
                </a:lnTo>
                <a:lnTo>
                  <a:pt x="25907" y="301752"/>
                </a:lnTo>
                <a:lnTo>
                  <a:pt x="25907" y="303275"/>
                </a:lnTo>
                <a:lnTo>
                  <a:pt x="47243" y="333756"/>
                </a:lnTo>
                <a:lnTo>
                  <a:pt x="59436" y="348996"/>
                </a:lnTo>
                <a:lnTo>
                  <a:pt x="60960" y="348996"/>
                </a:lnTo>
                <a:lnTo>
                  <a:pt x="76200" y="361188"/>
                </a:lnTo>
                <a:lnTo>
                  <a:pt x="76200" y="362712"/>
                </a:lnTo>
                <a:lnTo>
                  <a:pt x="83819" y="352044"/>
                </a:lnTo>
                <a:lnTo>
                  <a:pt x="70484" y="341375"/>
                </a:lnTo>
                <a:lnTo>
                  <a:pt x="68580" y="341375"/>
                </a:lnTo>
                <a:lnTo>
                  <a:pt x="56387" y="326136"/>
                </a:lnTo>
                <a:lnTo>
                  <a:pt x="57912" y="326136"/>
                </a:lnTo>
                <a:lnTo>
                  <a:pt x="37642" y="297180"/>
                </a:lnTo>
                <a:lnTo>
                  <a:pt x="36575" y="297180"/>
                </a:lnTo>
                <a:lnTo>
                  <a:pt x="28956" y="278892"/>
                </a:lnTo>
                <a:lnTo>
                  <a:pt x="21336" y="262128"/>
                </a:lnTo>
                <a:lnTo>
                  <a:pt x="17115" y="243840"/>
                </a:lnTo>
                <a:lnTo>
                  <a:pt x="16763" y="243840"/>
                </a:lnTo>
                <a:lnTo>
                  <a:pt x="13716" y="224028"/>
                </a:lnTo>
                <a:lnTo>
                  <a:pt x="12309" y="205740"/>
                </a:lnTo>
                <a:lnTo>
                  <a:pt x="13716" y="185928"/>
                </a:lnTo>
                <a:lnTo>
                  <a:pt x="16763" y="166116"/>
                </a:lnTo>
                <a:lnTo>
                  <a:pt x="21336" y="146304"/>
                </a:lnTo>
                <a:lnTo>
                  <a:pt x="22028" y="146304"/>
                </a:lnTo>
                <a:lnTo>
                  <a:pt x="28956" y="131064"/>
                </a:lnTo>
                <a:lnTo>
                  <a:pt x="36575" y="112775"/>
                </a:lnTo>
                <a:lnTo>
                  <a:pt x="37642" y="112775"/>
                </a:lnTo>
                <a:lnTo>
                  <a:pt x="57912" y="83820"/>
                </a:lnTo>
                <a:lnTo>
                  <a:pt x="56387" y="83820"/>
                </a:lnTo>
                <a:lnTo>
                  <a:pt x="68580" y="68580"/>
                </a:lnTo>
                <a:lnTo>
                  <a:pt x="83819" y="56388"/>
                </a:lnTo>
                <a:lnTo>
                  <a:pt x="85997" y="56388"/>
                </a:lnTo>
                <a:lnTo>
                  <a:pt x="114300" y="36575"/>
                </a:lnTo>
                <a:lnTo>
                  <a:pt x="112775" y="36575"/>
                </a:lnTo>
                <a:lnTo>
                  <a:pt x="149351" y="21336"/>
                </a:lnTo>
                <a:lnTo>
                  <a:pt x="147828" y="21336"/>
                </a:lnTo>
                <a:lnTo>
                  <a:pt x="166116" y="16764"/>
                </a:lnTo>
                <a:lnTo>
                  <a:pt x="185928" y="13716"/>
                </a:lnTo>
                <a:lnTo>
                  <a:pt x="204978" y="12250"/>
                </a:lnTo>
                <a:lnTo>
                  <a:pt x="204216" y="12192"/>
                </a:lnTo>
                <a:lnTo>
                  <a:pt x="270052" y="12192"/>
                </a:lnTo>
                <a:lnTo>
                  <a:pt x="266700" y="10668"/>
                </a:lnTo>
                <a:lnTo>
                  <a:pt x="265175" y="9144"/>
                </a:lnTo>
                <a:lnTo>
                  <a:pt x="245363" y="4572"/>
                </a:lnTo>
                <a:lnTo>
                  <a:pt x="225551" y="1524"/>
                </a:lnTo>
                <a:lnTo>
                  <a:pt x="205740" y="0"/>
                </a:lnTo>
                <a:close/>
              </a:path>
              <a:path w="408939" h="363219">
                <a:moveTo>
                  <a:pt x="68580" y="339852"/>
                </a:moveTo>
                <a:lnTo>
                  <a:pt x="68580" y="341375"/>
                </a:lnTo>
                <a:lnTo>
                  <a:pt x="70484" y="341375"/>
                </a:lnTo>
                <a:lnTo>
                  <a:pt x="68580" y="339852"/>
                </a:lnTo>
                <a:close/>
              </a:path>
              <a:path w="408939" h="363219">
                <a:moveTo>
                  <a:pt x="36575" y="295656"/>
                </a:moveTo>
                <a:lnTo>
                  <a:pt x="36575" y="297180"/>
                </a:lnTo>
                <a:lnTo>
                  <a:pt x="37642" y="297180"/>
                </a:lnTo>
                <a:lnTo>
                  <a:pt x="36575" y="295656"/>
                </a:lnTo>
                <a:close/>
              </a:path>
              <a:path w="408939" h="363219">
                <a:moveTo>
                  <a:pt x="16763" y="242316"/>
                </a:moveTo>
                <a:lnTo>
                  <a:pt x="16763" y="243840"/>
                </a:lnTo>
                <a:lnTo>
                  <a:pt x="17115" y="243840"/>
                </a:lnTo>
                <a:lnTo>
                  <a:pt x="16763" y="242316"/>
                </a:lnTo>
                <a:close/>
              </a:path>
              <a:path w="408939" h="363219">
                <a:moveTo>
                  <a:pt x="12250" y="204978"/>
                </a:moveTo>
                <a:lnTo>
                  <a:pt x="12192" y="205740"/>
                </a:lnTo>
                <a:lnTo>
                  <a:pt x="12250" y="204978"/>
                </a:lnTo>
                <a:close/>
              </a:path>
              <a:path w="408939" h="363219">
                <a:moveTo>
                  <a:pt x="387096" y="146304"/>
                </a:moveTo>
                <a:lnTo>
                  <a:pt x="391668" y="166116"/>
                </a:lnTo>
                <a:lnTo>
                  <a:pt x="394715" y="185928"/>
                </a:lnTo>
                <a:lnTo>
                  <a:pt x="396239" y="205740"/>
                </a:lnTo>
                <a:lnTo>
                  <a:pt x="408432" y="204216"/>
                </a:lnTo>
                <a:lnTo>
                  <a:pt x="406908" y="184404"/>
                </a:lnTo>
                <a:lnTo>
                  <a:pt x="403860" y="164592"/>
                </a:lnTo>
                <a:lnTo>
                  <a:pt x="403860" y="163068"/>
                </a:lnTo>
                <a:lnTo>
                  <a:pt x="400343" y="147828"/>
                </a:lnTo>
                <a:lnTo>
                  <a:pt x="388620" y="147828"/>
                </a:lnTo>
                <a:lnTo>
                  <a:pt x="387096" y="146304"/>
                </a:lnTo>
                <a:close/>
              </a:path>
              <a:path w="408939" h="363219">
                <a:moveTo>
                  <a:pt x="12309" y="204216"/>
                </a:moveTo>
                <a:lnTo>
                  <a:pt x="12250" y="204978"/>
                </a:lnTo>
                <a:lnTo>
                  <a:pt x="12309" y="204216"/>
                </a:lnTo>
                <a:close/>
              </a:path>
              <a:path w="408939" h="363219">
                <a:moveTo>
                  <a:pt x="22028" y="146304"/>
                </a:moveTo>
                <a:lnTo>
                  <a:pt x="21336" y="146304"/>
                </a:lnTo>
                <a:lnTo>
                  <a:pt x="21336" y="147828"/>
                </a:lnTo>
                <a:lnTo>
                  <a:pt x="22028" y="146304"/>
                </a:lnTo>
                <a:close/>
              </a:path>
              <a:path w="408939" h="363219">
                <a:moveTo>
                  <a:pt x="378561" y="97536"/>
                </a:moveTo>
                <a:lnTo>
                  <a:pt x="364236" y="97536"/>
                </a:lnTo>
                <a:lnTo>
                  <a:pt x="373379" y="112775"/>
                </a:lnTo>
                <a:lnTo>
                  <a:pt x="381000" y="131064"/>
                </a:lnTo>
                <a:lnTo>
                  <a:pt x="388620" y="147828"/>
                </a:lnTo>
                <a:lnTo>
                  <a:pt x="400343" y="147828"/>
                </a:lnTo>
                <a:lnTo>
                  <a:pt x="399288" y="143256"/>
                </a:lnTo>
                <a:lnTo>
                  <a:pt x="391668" y="126492"/>
                </a:lnTo>
                <a:lnTo>
                  <a:pt x="384048" y="108204"/>
                </a:lnTo>
                <a:lnTo>
                  <a:pt x="384048" y="106680"/>
                </a:lnTo>
                <a:lnTo>
                  <a:pt x="378561" y="97536"/>
                </a:lnTo>
                <a:close/>
              </a:path>
              <a:path w="408939" h="363219">
                <a:moveTo>
                  <a:pt x="37642" y="112775"/>
                </a:moveTo>
                <a:lnTo>
                  <a:pt x="36575" y="112775"/>
                </a:lnTo>
                <a:lnTo>
                  <a:pt x="36575" y="114300"/>
                </a:lnTo>
                <a:lnTo>
                  <a:pt x="37642" y="112775"/>
                </a:lnTo>
                <a:close/>
              </a:path>
              <a:path w="408939" h="363219">
                <a:moveTo>
                  <a:pt x="331796" y="45720"/>
                </a:moveTo>
                <a:lnTo>
                  <a:pt x="312420" y="45720"/>
                </a:lnTo>
                <a:lnTo>
                  <a:pt x="326136" y="56388"/>
                </a:lnTo>
                <a:lnTo>
                  <a:pt x="341375" y="68580"/>
                </a:lnTo>
                <a:lnTo>
                  <a:pt x="339851" y="68580"/>
                </a:lnTo>
                <a:lnTo>
                  <a:pt x="364236" y="99060"/>
                </a:lnTo>
                <a:lnTo>
                  <a:pt x="364236" y="97536"/>
                </a:lnTo>
                <a:lnTo>
                  <a:pt x="378561" y="97536"/>
                </a:lnTo>
                <a:lnTo>
                  <a:pt x="374903" y="91440"/>
                </a:lnTo>
                <a:lnTo>
                  <a:pt x="373379" y="91440"/>
                </a:lnTo>
                <a:lnTo>
                  <a:pt x="348996" y="60960"/>
                </a:lnTo>
                <a:lnTo>
                  <a:pt x="348996" y="59436"/>
                </a:lnTo>
                <a:lnTo>
                  <a:pt x="333756" y="47244"/>
                </a:lnTo>
                <a:lnTo>
                  <a:pt x="331796" y="45720"/>
                </a:lnTo>
                <a:close/>
              </a:path>
              <a:path w="408939" h="363219">
                <a:moveTo>
                  <a:pt x="85997" y="56388"/>
                </a:moveTo>
                <a:lnTo>
                  <a:pt x="83819" y="56388"/>
                </a:lnTo>
                <a:lnTo>
                  <a:pt x="83819" y="57912"/>
                </a:lnTo>
                <a:lnTo>
                  <a:pt x="85997" y="56388"/>
                </a:lnTo>
                <a:close/>
              </a:path>
              <a:path w="408939" h="363219">
                <a:moveTo>
                  <a:pt x="320039" y="36575"/>
                </a:moveTo>
                <a:lnTo>
                  <a:pt x="295656" y="36575"/>
                </a:lnTo>
                <a:lnTo>
                  <a:pt x="312420" y="47244"/>
                </a:lnTo>
                <a:lnTo>
                  <a:pt x="312420" y="45720"/>
                </a:lnTo>
                <a:lnTo>
                  <a:pt x="331796" y="45720"/>
                </a:lnTo>
                <a:lnTo>
                  <a:pt x="320039" y="36575"/>
                </a:lnTo>
                <a:close/>
              </a:path>
              <a:path w="408939" h="363219">
                <a:moveTo>
                  <a:pt x="270052" y="12192"/>
                </a:moveTo>
                <a:lnTo>
                  <a:pt x="205740" y="12192"/>
                </a:lnTo>
                <a:lnTo>
                  <a:pt x="204978" y="12250"/>
                </a:lnTo>
                <a:lnTo>
                  <a:pt x="224027" y="13716"/>
                </a:lnTo>
                <a:lnTo>
                  <a:pt x="243839" y="16764"/>
                </a:lnTo>
                <a:lnTo>
                  <a:pt x="242315" y="16764"/>
                </a:lnTo>
                <a:lnTo>
                  <a:pt x="262127" y="21336"/>
                </a:lnTo>
                <a:lnTo>
                  <a:pt x="278891" y="28956"/>
                </a:lnTo>
                <a:lnTo>
                  <a:pt x="297179" y="36575"/>
                </a:lnTo>
                <a:lnTo>
                  <a:pt x="318515" y="36575"/>
                </a:lnTo>
                <a:lnTo>
                  <a:pt x="301751" y="25908"/>
                </a:lnTo>
                <a:lnTo>
                  <a:pt x="283463" y="18288"/>
                </a:lnTo>
                <a:lnTo>
                  <a:pt x="270052" y="12192"/>
                </a:lnTo>
                <a:close/>
              </a:path>
              <a:path w="408939" h="363219">
                <a:moveTo>
                  <a:pt x="205740" y="12192"/>
                </a:moveTo>
                <a:lnTo>
                  <a:pt x="204216" y="12192"/>
                </a:lnTo>
                <a:lnTo>
                  <a:pt x="204978" y="12250"/>
                </a:lnTo>
                <a:lnTo>
                  <a:pt x="20574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15043" y="2808719"/>
            <a:ext cx="332740" cy="204470"/>
          </a:xfrm>
          <a:custGeom>
            <a:avLst/>
            <a:gdLst/>
            <a:ahLst/>
            <a:cxnLst/>
            <a:rect l="l" t="t" r="r" b="b"/>
            <a:pathLst>
              <a:path w="332739" h="204469">
                <a:moveTo>
                  <a:pt x="7619" y="147827"/>
                </a:moveTo>
                <a:lnTo>
                  <a:pt x="0" y="158496"/>
                </a:lnTo>
                <a:lnTo>
                  <a:pt x="30480" y="179831"/>
                </a:lnTo>
                <a:lnTo>
                  <a:pt x="32004" y="179831"/>
                </a:lnTo>
                <a:lnTo>
                  <a:pt x="68580" y="195072"/>
                </a:lnTo>
                <a:lnTo>
                  <a:pt x="86868" y="199644"/>
                </a:lnTo>
                <a:lnTo>
                  <a:pt x="88392" y="199644"/>
                </a:lnTo>
                <a:lnTo>
                  <a:pt x="108204" y="202692"/>
                </a:lnTo>
                <a:lnTo>
                  <a:pt x="128016" y="204216"/>
                </a:lnTo>
                <a:lnTo>
                  <a:pt x="129540" y="204216"/>
                </a:lnTo>
                <a:lnTo>
                  <a:pt x="149351" y="202692"/>
                </a:lnTo>
                <a:lnTo>
                  <a:pt x="169163" y="199644"/>
                </a:lnTo>
                <a:lnTo>
                  <a:pt x="188975" y="195072"/>
                </a:lnTo>
                <a:lnTo>
                  <a:pt x="190500" y="195072"/>
                </a:lnTo>
                <a:lnTo>
                  <a:pt x="197205" y="192024"/>
                </a:lnTo>
                <a:lnTo>
                  <a:pt x="128016" y="192024"/>
                </a:lnTo>
                <a:lnTo>
                  <a:pt x="128778" y="191965"/>
                </a:lnTo>
                <a:lnTo>
                  <a:pt x="109728" y="190500"/>
                </a:lnTo>
                <a:lnTo>
                  <a:pt x="89916" y="187451"/>
                </a:lnTo>
                <a:lnTo>
                  <a:pt x="77724" y="184403"/>
                </a:lnTo>
                <a:lnTo>
                  <a:pt x="73151" y="184403"/>
                </a:lnTo>
                <a:lnTo>
                  <a:pt x="36575" y="169164"/>
                </a:lnTo>
                <a:lnTo>
                  <a:pt x="38100" y="169164"/>
                </a:lnTo>
                <a:lnTo>
                  <a:pt x="7619" y="147827"/>
                </a:lnTo>
                <a:close/>
              </a:path>
              <a:path w="332739" h="204469">
                <a:moveTo>
                  <a:pt x="128778" y="191965"/>
                </a:moveTo>
                <a:lnTo>
                  <a:pt x="128016" y="192024"/>
                </a:lnTo>
                <a:lnTo>
                  <a:pt x="129540" y="192024"/>
                </a:lnTo>
                <a:lnTo>
                  <a:pt x="128778" y="191965"/>
                </a:lnTo>
                <a:close/>
              </a:path>
              <a:path w="332739" h="204469">
                <a:moveTo>
                  <a:pt x="185927" y="182879"/>
                </a:moveTo>
                <a:lnTo>
                  <a:pt x="166115" y="187451"/>
                </a:lnTo>
                <a:lnTo>
                  <a:pt x="167639" y="187451"/>
                </a:lnTo>
                <a:lnTo>
                  <a:pt x="147827" y="190500"/>
                </a:lnTo>
                <a:lnTo>
                  <a:pt x="128778" y="191965"/>
                </a:lnTo>
                <a:lnTo>
                  <a:pt x="129540" y="192024"/>
                </a:lnTo>
                <a:lnTo>
                  <a:pt x="197205" y="192024"/>
                </a:lnTo>
                <a:lnTo>
                  <a:pt x="207263" y="187451"/>
                </a:lnTo>
                <a:lnTo>
                  <a:pt x="214579" y="184403"/>
                </a:lnTo>
                <a:lnTo>
                  <a:pt x="185927" y="184403"/>
                </a:lnTo>
                <a:lnTo>
                  <a:pt x="185927" y="182879"/>
                </a:lnTo>
                <a:close/>
              </a:path>
              <a:path w="332739" h="204469">
                <a:moveTo>
                  <a:pt x="71628" y="182879"/>
                </a:moveTo>
                <a:lnTo>
                  <a:pt x="73151" y="184403"/>
                </a:lnTo>
                <a:lnTo>
                  <a:pt x="77724" y="184403"/>
                </a:lnTo>
                <a:lnTo>
                  <a:pt x="71628" y="182879"/>
                </a:lnTo>
                <a:close/>
              </a:path>
              <a:path w="332739" h="204469">
                <a:moveTo>
                  <a:pt x="264329" y="136313"/>
                </a:moveTo>
                <a:lnTo>
                  <a:pt x="249936" y="147827"/>
                </a:lnTo>
                <a:lnTo>
                  <a:pt x="236220" y="158496"/>
                </a:lnTo>
                <a:lnTo>
                  <a:pt x="219456" y="169164"/>
                </a:lnTo>
                <a:lnTo>
                  <a:pt x="220979" y="169164"/>
                </a:lnTo>
                <a:lnTo>
                  <a:pt x="202691" y="176783"/>
                </a:lnTo>
                <a:lnTo>
                  <a:pt x="185927" y="184403"/>
                </a:lnTo>
                <a:lnTo>
                  <a:pt x="214579" y="184403"/>
                </a:lnTo>
                <a:lnTo>
                  <a:pt x="225551" y="179831"/>
                </a:lnTo>
                <a:lnTo>
                  <a:pt x="242315" y="169164"/>
                </a:lnTo>
                <a:lnTo>
                  <a:pt x="243839" y="167640"/>
                </a:lnTo>
                <a:lnTo>
                  <a:pt x="257556" y="156972"/>
                </a:lnTo>
                <a:lnTo>
                  <a:pt x="272796" y="144779"/>
                </a:lnTo>
                <a:lnTo>
                  <a:pt x="278892" y="137159"/>
                </a:lnTo>
                <a:lnTo>
                  <a:pt x="263651" y="137159"/>
                </a:lnTo>
                <a:lnTo>
                  <a:pt x="264329" y="136313"/>
                </a:lnTo>
                <a:close/>
              </a:path>
              <a:path w="332739" h="204469">
                <a:moveTo>
                  <a:pt x="265175" y="135636"/>
                </a:moveTo>
                <a:lnTo>
                  <a:pt x="264329" y="136313"/>
                </a:lnTo>
                <a:lnTo>
                  <a:pt x="263651" y="137159"/>
                </a:lnTo>
                <a:lnTo>
                  <a:pt x="265175" y="135636"/>
                </a:lnTo>
                <a:close/>
              </a:path>
              <a:path w="332739" h="204469">
                <a:moveTo>
                  <a:pt x="280111" y="135636"/>
                </a:moveTo>
                <a:lnTo>
                  <a:pt x="265175" y="135636"/>
                </a:lnTo>
                <a:lnTo>
                  <a:pt x="263651" y="137159"/>
                </a:lnTo>
                <a:lnTo>
                  <a:pt x="278892" y="137159"/>
                </a:lnTo>
                <a:lnTo>
                  <a:pt x="280111" y="135636"/>
                </a:lnTo>
                <a:close/>
              </a:path>
              <a:path w="332739" h="204469">
                <a:moveTo>
                  <a:pt x="297179" y="91440"/>
                </a:moveTo>
                <a:lnTo>
                  <a:pt x="288036" y="106679"/>
                </a:lnTo>
                <a:lnTo>
                  <a:pt x="264329" y="136313"/>
                </a:lnTo>
                <a:lnTo>
                  <a:pt x="265175" y="135636"/>
                </a:lnTo>
                <a:lnTo>
                  <a:pt x="280111" y="135636"/>
                </a:lnTo>
                <a:lnTo>
                  <a:pt x="297179" y="114300"/>
                </a:lnTo>
                <a:lnTo>
                  <a:pt x="298703" y="112775"/>
                </a:lnTo>
                <a:lnTo>
                  <a:pt x="307848" y="97536"/>
                </a:lnTo>
                <a:lnTo>
                  <a:pt x="309752" y="92964"/>
                </a:lnTo>
                <a:lnTo>
                  <a:pt x="297179" y="92964"/>
                </a:lnTo>
                <a:lnTo>
                  <a:pt x="297179" y="91440"/>
                </a:lnTo>
                <a:close/>
              </a:path>
              <a:path w="332739" h="204469">
                <a:moveTo>
                  <a:pt x="315468" y="38100"/>
                </a:moveTo>
                <a:lnTo>
                  <a:pt x="310896" y="57912"/>
                </a:lnTo>
                <a:lnTo>
                  <a:pt x="312420" y="57912"/>
                </a:lnTo>
                <a:lnTo>
                  <a:pt x="304800" y="74675"/>
                </a:lnTo>
                <a:lnTo>
                  <a:pt x="297179" y="92964"/>
                </a:lnTo>
                <a:lnTo>
                  <a:pt x="309752" y="92964"/>
                </a:lnTo>
                <a:lnTo>
                  <a:pt x="315468" y="79248"/>
                </a:lnTo>
                <a:lnTo>
                  <a:pt x="323088" y="62483"/>
                </a:lnTo>
                <a:lnTo>
                  <a:pt x="323088" y="60959"/>
                </a:lnTo>
                <a:lnTo>
                  <a:pt x="327660" y="41148"/>
                </a:lnTo>
                <a:lnTo>
                  <a:pt x="327894" y="39624"/>
                </a:lnTo>
                <a:lnTo>
                  <a:pt x="315468" y="39624"/>
                </a:lnTo>
                <a:lnTo>
                  <a:pt x="315468" y="38100"/>
                </a:lnTo>
                <a:close/>
              </a:path>
              <a:path w="332739" h="204469">
                <a:moveTo>
                  <a:pt x="332232" y="0"/>
                </a:moveTo>
                <a:lnTo>
                  <a:pt x="320039" y="1524"/>
                </a:lnTo>
                <a:lnTo>
                  <a:pt x="318515" y="19812"/>
                </a:lnTo>
                <a:lnTo>
                  <a:pt x="315468" y="39624"/>
                </a:lnTo>
                <a:lnTo>
                  <a:pt x="327894" y="39624"/>
                </a:lnTo>
                <a:lnTo>
                  <a:pt x="330708" y="21336"/>
                </a:lnTo>
                <a:lnTo>
                  <a:pt x="332232" y="1524"/>
                </a:lnTo>
                <a:lnTo>
                  <a:pt x="332232" y="0"/>
                </a:lnTo>
                <a:close/>
              </a:path>
              <a:path w="332739" h="204469">
                <a:moveTo>
                  <a:pt x="320039" y="0"/>
                </a:moveTo>
                <a:lnTo>
                  <a:pt x="319922" y="1524"/>
                </a:lnTo>
                <a:lnTo>
                  <a:pt x="320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60535" y="2761475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80" h="102235">
                <a:moveTo>
                  <a:pt x="136892" y="51709"/>
                </a:moveTo>
                <a:lnTo>
                  <a:pt x="4571" y="88392"/>
                </a:lnTo>
                <a:lnTo>
                  <a:pt x="0" y="94488"/>
                </a:lnTo>
                <a:lnTo>
                  <a:pt x="0" y="102108"/>
                </a:lnTo>
                <a:lnTo>
                  <a:pt x="7619" y="100584"/>
                </a:lnTo>
                <a:lnTo>
                  <a:pt x="161544" y="57912"/>
                </a:lnTo>
                <a:lnTo>
                  <a:pt x="158495" y="57912"/>
                </a:lnTo>
                <a:lnTo>
                  <a:pt x="136892" y="51709"/>
                </a:lnTo>
                <a:close/>
              </a:path>
              <a:path w="182880" h="102235">
                <a:moveTo>
                  <a:pt x="158495" y="45720"/>
                </a:moveTo>
                <a:lnTo>
                  <a:pt x="136892" y="51709"/>
                </a:lnTo>
                <a:lnTo>
                  <a:pt x="158495" y="57912"/>
                </a:lnTo>
                <a:lnTo>
                  <a:pt x="161544" y="57912"/>
                </a:lnTo>
                <a:lnTo>
                  <a:pt x="158495" y="45720"/>
                </a:lnTo>
                <a:close/>
              </a:path>
              <a:path w="182880" h="102235">
                <a:moveTo>
                  <a:pt x="161544" y="45720"/>
                </a:moveTo>
                <a:lnTo>
                  <a:pt x="158495" y="45720"/>
                </a:lnTo>
                <a:lnTo>
                  <a:pt x="161544" y="57912"/>
                </a:lnTo>
                <a:lnTo>
                  <a:pt x="182880" y="51816"/>
                </a:lnTo>
                <a:lnTo>
                  <a:pt x="161544" y="45720"/>
                </a:lnTo>
                <a:close/>
              </a:path>
              <a:path w="182880" h="102235">
                <a:moveTo>
                  <a:pt x="0" y="0"/>
                </a:moveTo>
                <a:lnTo>
                  <a:pt x="0" y="51816"/>
                </a:lnTo>
                <a:lnTo>
                  <a:pt x="12192" y="51816"/>
                </a:lnTo>
                <a:lnTo>
                  <a:pt x="12192" y="15903"/>
                </a:lnTo>
                <a:lnTo>
                  <a:pt x="4571" y="13716"/>
                </a:lnTo>
                <a:lnTo>
                  <a:pt x="7619" y="1524"/>
                </a:lnTo>
                <a:lnTo>
                  <a:pt x="0" y="0"/>
                </a:lnTo>
                <a:close/>
              </a:path>
              <a:path w="182880" h="102235">
                <a:moveTo>
                  <a:pt x="7619" y="1524"/>
                </a:moveTo>
                <a:lnTo>
                  <a:pt x="12192" y="7620"/>
                </a:lnTo>
                <a:lnTo>
                  <a:pt x="12192" y="15903"/>
                </a:lnTo>
                <a:lnTo>
                  <a:pt x="136892" y="51709"/>
                </a:lnTo>
                <a:lnTo>
                  <a:pt x="158495" y="45720"/>
                </a:lnTo>
                <a:lnTo>
                  <a:pt x="161544" y="45720"/>
                </a:lnTo>
                <a:lnTo>
                  <a:pt x="7619" y="1524"/>
                </a:lnTo>
                <a:close/>
              </a:path>
              <a:path w="182880" h="102235">
                <a:moveTo>
                  <a:pt x="7619" y="1524"/>
                </a:moveTo>
                <a:lnTo>
                  <a:pt x="4571" y="13716"/>
                </a:lnTo>
                <a:lnTo>
                  <a:pt x="12192" y="15903"/>
                </a:lnTo>
                <a:lnTo>
                  <a:pt x="12192" y="7620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60535" y="2813291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80">
                <a:moveTo>
                  <a:pt x="0" y="21336"/>
                </a:moveTo>
                <a:lnTo>
                  <a:pt x="12192" y="21336"/>
                </a:lnTo>
              </a:path>
            </a:pathLst>
          </a:custGeom>
          <a:ln w="439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66631" y="2769095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5" h="86994">
                <a:moveTo>
                  <a:pt x="0" y="0"/>
                </a:moveTo>
                <a:lnTo>
                  <a:pt x="0" y="86868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02879" y="2813291"/>
            <a:ext cx="1064260" cy="0"/>
          </a:xfrm>
          <a:custGeom>
            <a:avLst/>
            <a:gdLst/>
            <a:ahLst/>
            <a:cxnLst/>
            <a:rect l="l" t="t" r="r" b="b"/>
            <a:pathLst>
              <a:path w="1064260">
                <a:moveTo>
                  <a:pt x="0" y="0"/>
                </a:moveTo>
                <a:lnTo>
                  <a:pt x="106375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03183" y="2512194"/>
            <a:ext cx="37719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Arial"/>
                <a:cs typeface="Arial"/>
              </a:rPr>
              <a:t>a</a:t>
            </a:r>
            <a:r>
              <a:rPr sz="1450" spc="-5" dirty="0">
                <a:latin typeface="Arial"/>
                <a:cs typeface="Arial"/>
              </a:rPr>
              <a:t> |</a:t>
            </a:r>
            <a:r>
              <a:rPr sz="1450" spc="-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8083" y="2612123"/>
            <a:ext cx="407034" cy="363220"/>
          </a:xfrm>
          <a:custGeom>
            <a:avLst/>
            <a:gdLst/>
            <a:ahLst/>
            <a:cxnLst/>
            <a:rect l="l" t="t" r="r" b="b"/>
            <a:pathLst>
              <a:path w="407035" h="363219">
                <a:moveTo>
                  <a:pt x="205739" y="0"/>
                </a:moveTo>
                <a:lnTo>
                  <a:pt x="204216" y="0"/>
                </a:lnTo>
                <a:lnTo>
                  <a:pt x="182880" y="1524"/>
                </a:lnTo>
                <a:lnTo>
                  <a:pt x="163068" y="4572"/>
                </a:lnTo>
                <a:lnTo>
                  <a:pt x="161544" y="4572"/>
                </a:lnTo>
                <a:lnTo>
                  <a:pt x="143256" y="9144"/>
                </a:lnTo>
                <a:lnTo>
                  <a:pt x="124968" y="15240"/>
                </a:lnTo>
                <a:lnTo>
                  <a:pt x="123444" y="16764"/>
                </a:lnTo>
                <a:lnTo>
                  <a:pt x="89916" y="35051"/>
                </a:lnTo>
                <a:lnTo>
                  <a:pt x="59436" y="60960"/>
                </a:lnTo>
                <a:lnTo>
                  <a:pt x="16763" y="123444"/>
                </a:lnTo>
                <a:lnTo>
                  <a:pt x="15239" y="124968"/>
                </a:lnTo>
                <a:lnTo>
                  <a:pt x="9144" y="143255"/>
                </a:lnTo>
                <a:lnTo>
                  <a:pt x="4572" y="161544"/>
                </a:lnTo>
                <a:lnTo>
                  <a:pt x="4572" y="163068"/>
                </a:lnTo>
                <a:lnTo>
                  <a:pt x="1524" y="182879"/>
                </a:lnTo>
                <a:lnTo>
                  <a:pt x="0" y="204216"/>
                </a:lnTo>
                <a:lnTo>
                  <a:pt x="0" y="205740"/>
                </a:lnTo>
                <a:lnTo>
                  <a:pt x="1524" y="225551"/>
                </a:lnTo>
                <a:lnTo>
                  <a:pt x="4572" y="245364"/>
                </a:lnTo>
                <a:lnTo>
                  <a:pt x="9144" y="263651"/>
                </a:lnTo>
                <a:lnTo>
                  <a:pt x="9144" y="265175"/>
                </a:lnTo>
                <a:lnTo>
                  <a:pt x="15239" y="283464"/>
                </a:lnTo>
                <a:lnTo>
                  <a:pt x="16763" y="283464"/>
                </a:lnTo>
                <a:lnTo>
                  <a:pt x="35051" y="316992"/>
                </a:lnTo>
                <a:lnTo>
                  <a:pt x="35051" y="318516"/>
                </a:lnTo>
                <a:lnTo>
                  <a:pt x="47244" y="333755"/>
                </a:lnTo>
                <a:lnTo>
                  <a:pt x="59436" y="347472"/>
                </a:lnTo>
                <a:lnTo>
                  <a:pt x="74675" y="362712"/>
                </a:lnTo>
                <a:lnTo>
                  <a:pt x="82296" y="352044"/>
                </a:lnTo>
                <a:lnTo>
                  <a:pt x="70104" y="339851"/>
                </a:lnTo>
                <a:lnTo>
                  <a:pt x="68580" y="339851"/>
                </a:lnTo>
                <a:lnTo>
                  <a:pt x="56387" y="326136"/>
                </a:lnTo>
                <a:lnTo>
                  <a:pt x="44196" y="310896"/>
                </a:lnTo>
                <a:lnTo>
                  <a:pt x="45720" y="310896"/>
                </a:lnTo>
                <a:lnTo>
                  <a:pt x="28263" y="278892"/>
                </a:lnTo>
                <a:lnTo>
                  <a:pt x="27432" y="278892"/>
                </a:lnTo>
                <a:lnTo>
                  <a:pt x="21336" y="260603"/>
                </a:lnTo>
                <a:lnTo>
                  <a:pt x="17144" y="243840"/>
                </a:lnTo>
                <a:lnTo>
                  <a:pt x="16763" y="243840"/>
                </a:lnTo>
                <a:lnTo>
                  <a:pt x="13716" y="224027"/>
                </a:lnTo>
                <a:lnTo>
                  <a:pt x="12309" y="205740"/>
                </a:lnTo>
                <a:lnTo>
                  <a:pt x="13716" y="184403"/>
                </a:lnTo>
                <a:lnTo>
                  <a:pt x="16763" y="164592"/>
                </a:lnTo>
                <a:lnTo>
                  <a:pt x="21336" y="146303"/>
                </a:lnTo>
                <a:lnTo>
                  <a:pt x="21844" y="146303"/>
                </a:lnTo>
                <a:lnTo>
                  <a:pt x="27432" y="129540"/>
                </a:lnTo>
                <a:lnTo>
                  <a:pt x="44888" y="97536"/>
                </a:lnTo>
                <a:lnTo>
                  <a:pt x="44196" y="97536"/>
                </a:lnTo>
                <a:lnTo>
                  <a:pt x="56387" y="82296"/>
                </a:lnTo>
                <a:lnTo>
                  <a:pt x="68580" y="68579"/>
                </a:lnTo>
                <a:lnTo>
                  <a:pt x="82296" y="56388"/>
                </a:lnTo>
                <a:lnTo>
                  <a:pt x="97536" y="44196"/>
                </a:lnTo>
                <a:lnTo>
                  <a:pt x="98806" y="44196"/>
                </a:lnTo>
                <a:lnTo>
                  <a:pt x="129539" y="27432"/>
                </a:lnTo>
                <a:lnTo>
                  <a:pt x="147828" y="21336"/>
                </a:lnTo>
                <a:lnTo>
                  <a:pt x="146304" y="21336"/>
                </a:lnTo>
                <a:lnTo>
                  <a:pt x="164592" y="16764"/>
                </a:lnTo>
                <a:lnTo>
                  <a:pt x="184404" y="13716"/>
                </a:lnTo>
                <a:lnTo>
                  <a:pt x="204949" y="12248"/>
                </a:lnTo>
                <a:lnTo>
                  <a:pt x="204216" y="12192"/>
                </a:lnTo>
                <a:lnTo>
                  <a:pt x="274319" y="12192"/>
                </a:lnTo>
                <a:lnTo>
                  <a:pt x="265175" y="9144"/>
                </a:lnTo>
                <a:lnTo>
                  <a:pt x="263651" y="9144"/>
                </a:lnTo>
                <a:lnTo>
                  <a:pt x="245363" y="4572"/>
                </a:lnTo>
                <a:lnTo>
                  <a:pt x="225551" y="1524"/>
                </a:lnTo>
                <a:lnTo>
                  <a:pt x="205739" y="0"/>
                </a:lnTo>
                <a:close/>
              </a:path>
              <a:path w="407035" h="363219">
                <a:moveTo>
                  <a:pt x="68580" y="338327"/>
                </a:moveTo>
                <a:lnTo>
                  <a:pt x="68580" y="339851"/>
                </a:lnTo>
                <a:lnTo>
                  <a:pt x="70104" y="339851"/>
                </a:lnTo>
                <a:lnTo>
                  <a:pt x="68580" y="338327"/>
                </a:lnTo>
                <a:close/>
              </a:path>
              <a:path w="407035" h="363219">
                <a:moveTo>
                  <a:pt x="27432" y="277368"/>
                </a:moveTo>
                <a:lnTo>
                  <a:pt x="27432" y="278892"/>
                </a:lnTo>
                <a:lnTo>
                  <a:pt x="28263" y="278892"/>
                </a:lnTo>
                <a:lnTo>
                  <a:pt x="27432" y="277368"/>
                </a:lnTo>
                <a:close/>
              </a:path>
              <a:path w="407035" h="363219">
                <a:moveTo>
                  <a:pt x="16763" y="242316"/>
                </a:moveTo>
                <a:lnTo>
                  <a:pt x="16763" y="243840"/>
                </a:lnTo>
                <a:lnTo>
                  <a:pt x="17144" y="243840"/>
                </a:lnTo>
                <a:lnTo>
                  <a:pt x="16763" y="242316"/>
                </a:lnTo>
                <a:close/>
              </a:path>
              <a:path w="407035" h="363219">
                <a:moveTo>
                  <a:pt x="12248" y="204949"/>
                </a:moveTo>
                <a:lnTo>
                  <a:pt x="12192" y="205740"/>
                </a:lnTo>
                <a:lnTo>
                  <a:pt x="12248" y="204949"/>
                </a:lnTo>
                <a:close/>
              </a:path>
              <a:path w="407035" h="363219">
                <a:moveTo>
                  <a:pt x="403977" y="164592"/>
                </a:moveTo>
                <a:lnTo>
                  <a:pt x="391668" y="164592"/>
                </a:lnTo>
                <a:lnTo>
                  <a:pt x="393192" y="184403"/>
                </a:lnTo>
                <a:lnTo>
                  <a:pt x="394716" y="205740"/>
                </a:lnTo>
                <a:lnTo>
                  <a:pt x="406908" y="204216"/>
                </a:lnTo>
                <a:lnTo>
                  <a:pt x="405384" y="182879"/>
                </a:lnTo>
                <a:lnTo>
                  <a:pt x="403977" y="164592"/>
                </a:lnTo>
                <a:close/>
              </a:path>
              <a:path w="407035" h="363219">
                <a:moveTo>
                  <a:pt x="12300" y="204216"/>
                </a:moveTo>
                <a:lnTo>
                  <a:pt x="12248" y="204949"/>
                </a:lnTo>
                <a:lnTo>
                  <a:pt x="12300" y="204216"/>
                </a:lnTo>
                <a:close/>
              </a:path>
              <a:path w="407035" h="363219">
                <a:moveTo>
                  <a:pt x="377259" y="96012"/>
                </a:moveTo>
                <a:lnTo>
                  <a:pt x="362712" y="96012"/>
                </a:lnTo>
                <a:lnTo>
                  <a:pt x="373380" y="112775"/>
                </a:lnTo>
                <a:lnTo>
                  <a:pt x="381000" y="129540"/>
                </a:lnTo>
                <a:lnTo>
                  <a:pt x="379475" y="129540"/>
                </a:lnTo>
                <a:lnTo>
                  <a:pt x="391668" y="166116"/>
                </a:lnTo>
                <a:lnTo>
                  <a:pt x="391668" y="164592"/>
                </a:lnTo>
                <a:lnTo>
                  <a:pt x="403977" y="164592"/>
                </a:lnTo>
                <a:lnTo>
                  <a:pt x="403860" y="161544"/>
                </a:lnTo>
                <a:lnTo>
                  <a:pt x="391668" y="124968"/>
                </a:lnTo>
                <a:lnTo>
                  <a:pt x="384048" y="108203"/>
                </a:lnTo>
                <a:lnTo>
                  <a:pt x="384048" y="106679"/>
                </a:lnTo>
                <a:lnTo>
                  <a:pt x="377259" y="96012"/>
                </a:lnTo>
                <a:close/>
              </a:path>
              <a:path w="407035" h="363219">
                <a:moveTo>
                  <a:pt x="21844" y="146303"/>
                </a:moveTo>
                <a:lnTo>
                  <a:pt x="21336" y="146303"/>
                </a:lnTo>
                <a:lnTo>
                  <a:pt x="21336" y="147827"/>
                </a:lnTo>
                <a:lnTo>
                  <a:pt x="21844" y="146303"/>
                </a:lnTo>
                <a:close/>
              </a:path>
              <a:path w="407035" h="363219">
                <a:moveTo>
                  <a:pt x="45720" y="96012"/>
                </a:moveTo>
                <a:lnTo>
                  <a:pt x="44196" y="97536"/>
                </a:lnTo>
                <a:lnTo>
                  <a:pt x="44888" y="97536"/>
                </a:lnTo>
                <a:lnTo>
                  <a:pt x="45720" y="96012"/>
                </a:lnTo>
                <a:close/>
              </a:path>
              <a:path w="407035" h="363219">
                <a:moveTo>
                  <a:pt x="329946" y="44196"/>
                </a:moveTo>
                <a:lnTo>
                  <a:pt x="310896" y="44196"/>
                </a:lnTo>
                <a:lnTo>
                  <a:pt x="326136" y="56388"/>
                </a:lnTo>
                <a:lnTo>
                  <a:pt x="339851" y="68579"/>
                </a:lnTo>
                <a:lnTo>
                  <a:pt x="338328" y="68579"/>
                </a:lnTo>
                <a:lnTo>
                  <a:pt x="352044" y="82296"/>
                </a:lnTo>
                <a:lnTo>
                  <a:pt x="362712" y="97536"/>
                </a:lnTo>
                <a:lnTo>
                  <a:pt x="362712" y="96012"/>
                </a:lnTo>
                <a:lnTo>
                  <a:pt x="377259" y="96012"/>
                </a:lnTo>
                <a:lnTo>
                  <a:pt x="373380" y="89916"/>
                </a:lnTo>
                <a:lnTo>
                  <a:pt x="362712" y="74675"/>
                </a:lnTo>
                <a:lnTo>
                  <a:pt x="347472" y="59436"/>
                </a:lnTo>
                <a:lnTo>
                  <a:pt x="333756" y="47244"/>
                </a:lnTo>
                <a:lnTo>
                  <a:pt x="329946" y="44196"/>
                </a:lnTo>
                <a:close/>
              </a:path>
              <a:path w="407035" h="363219">
                <a:moveTo>
                  <a:pt x="98806" y="44196"/>
                </a:moveTo>
                <a:lnTo>
                  <a:pt x="97536" y="44196"/>
                </a:lnTo>
                <a:lnTo>
                  <a:pt x="96012" y="45720"/>
                </a:lnTo>
                <a:lnTo>
                  <a:pt x="98806" y="44196"/>
                </a:lnTo>
                <a:close/>
              </a:path>
              <a:path w="407035" h="363219">
                <a:moveTo>
                  <a:pt x="274319" y="12192"/>
                </a:moveTo>
                <a:lnTo>
                  <a:pt x="205739" y="12192"/>
                </a:lnTo>
                <a:lnTo>
                  <a:pt x="204949" y="12248"/>
                </a:lnTo>
                <a:lnTo>
                  <a:pt x="224028" y="13716"/>
                </a:lnTo>
                <a:lnTo>
                  <a:pt x="243839" y="16764"/>
                </a:lnTo>
                <a:lnTo>
                  <a:pt x="242316" y="16764"/>
                </a:lnTo>
                <a:lnTo>
                  <a:pt x="260604" y="21336"/>
                </a:lnTo>
                <a:lnTo>
                  <a:pt x="278892" y="27432"/>
                </a:lnTo>
                <a:lnTo>
                  <a:pt x="277368" y="27432"/>
                </a:lnTo>
                <a:lnTo>
                  <a:pt x="310896" y="45720"/>
                </a:lnTo>
                <a:lnTo>
                  <a:pt x="310896" y="44196"/>
                </a:lnTo>
                <a:lnTo>
                  <a:pt x="329946" y="44196"/>
                </a:lnTo>
                <a:lnTo>
                  <a:pt x="318516" y="35051"/>
                </a:lnTo>
                <a:lnTo>
                  <a:pt x="316992" y="35051"/>
                </a:lnTo>
                <a:lnTo>
                  <a:pt x="283463" y="16764"/>
                </a:lnTo>
                <a:lnTo>
                  <a:pt x="283463" y="15240"/>
                </a:lnTo>
                <a:lnTo>
                  <a:pt x="274319" y="12192"/>
                </a:lnTo>
                <a:close/>
              </a:path>
              <a:path w="407035" h="363219">
                <a:moveTo>
                  <a:pt x="205739" y="12192"/>
                </a:moveTo>
                <a:lnTo>
                  <a:pt x="204216" y="12192"/>
                </a:lnTo>
                <a:lnTo>
                  <a:pt x="204949" y="12248"/>
                </a:lnTo>
                <a:lnTo>
                  <a:pt x="205739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52759" y="2816339"/>
            <a:ext cx="332740" cy="203200"/>
          </a:xfrm>
          <a:custGeom>
            <a:avLst/>
            <a:gdLst/>
            <a:ahLst/>
            <a:cxnLst/>
            <a:rect l="l" t="t" r="r" b="b"/>
            <a:pathLst>
              <a:path w="332739" h="203200">
                <a:moveTo>
                  <a:pt x="7620" y="147827"/>
                </a:moveTo>
                <a:lnTo>
                  <a:pt x="0" y="158496"/>
                </a:lnTo>
                <a:lnTo>
                  <a:pt x="15240" y="169163"/>
                </a:lnTo>
                <a:lnTo>
                  <a:pt x="48768" y="187451"/>
                </a:lnTo>
                <a:lnTo>
                  <a:pt x="50292" y="187451"/>
                </a:lnTo>
                <a:lnTo>
                  <a:pt x="68580" y="193548"/>
                </a:lnTo>
                <a:lnTo>
                  <a:pt x="86868" y="198120"/>
                </a:lnTo>
                <a:lnTo>
                  <a:pt x="88392" y="198120"/>
                </a:lnTo>
                <a:lnTo>
                  <a:pt x="108204" y="201168"/>
                </a:lnTo>
                <a:lnTo>
                  <a:pt x="129540" y="202692"/>
                </a:lnTo>
                <a:lnTo>
                  <a:pt x="131063" y="202692"/>
                </a:lnTo>
                <a:lnTo>
                  <a:pt x="150875" y="201168"/>
                </a:lnTo>
                <a:lnTo>
                  <a:pt x="170687" y="198120"/>
                </a:lnTo>
                <a:lnTo>
                  <a:pt x="188975" y="193548"/>
                </a:lnTo>
                <a:lnTo>
                  <a:pt x="190500" y="193548"/>
                </a:lnTo>
                <a:lnTo>
                  <a:pt x="199643" y="190500"/>
                </a:lnTo>
                <a:lnTo>
                  <a:pt x="129540" y="190500"/>
                </a:lnTo>
                <a:lnTo>
                  <a:pt x="130273" y="190443"/>
                </a:lnTo>
                <a:lnTo>
                  <a:pt x="109728" y="188975"/>
                </a:lnTo>
                <a:lnTo>
                  <a:pt x="89916" y="185927"/>
                </a:lnTo>
                <a:lnTo>
                  <a:pt x="71628" y="181355"/>
                </a:lnTo>
                <a:lnTo>
                  <a:pt x="73152" y="181355"/>
                </a:lnTo>
                <a:lnTo>
                  <a:pt x="59436" y="176783"/>
                </a:lnTo>
                <a:lnTo>
                  <a:pt x="54863" y="176783"/>
                </a:lnTo>
                <a:lnTo>
                  <a:pt x="21336" y="158496"/>
                </a:lnTo>
                <a:lnTo>
                  <a:pt x="22860" y="158496"/>
                </a:lnTo>
                <a:lnTo>
                  <a:pt x="7620" y="147827"/>
                </a:lnTo>
                <a:close/>
              </a:path>
              <a:path w="332739" h="203200">
                <a:moveTo>
                  <a:pt x="130273" y="190443"/>
                </a:moveTo>
                <a:lnTo>
                  <a:pt x="129540" y="190500"/>
                </a:lnTo>
                <a:lnTo>
                  <a:pt x="131063" y="190500"/>
                </a:lnTo>
                <a:lnTo>
                  <a:pt x="130273" y="190443"/>
                </a:lnTo>
                <a:close/>
              </a:path>
              <a:path w="332739" h="203200">
                <a:moveTo>
                  <a:pt x="204216" y="175259"/>
                </a:moveTo>
                <a:lnTo>
                  <a:pt x="185928" y="181355"/>
                </a:lnTo>
                <a:lnTo>
                  <a:pt x="167640" y="185927"/>
                </a:lnTo>
                <a:lnTo>
                  <a:pt x="169163" y="185927"/>
                </a:lnTo>
                <a:lnTo>
                  <a:pt x="149352" y="188975"/>
                </a:lnTo>
                <a:lnTo>
                  <a:pt x="130273" y="190443"/>
                </a:lnTo>
                <a:lnTo>
                  <a:pt x="131063" y="190500"/>
                </a:lnTo>
                <a:lnTo>
                  <a:pt x="199643" y="190500"/>
                </a:lnTo>
                <a:lnTo>
                  <a:pt x="208787" y="187451"/>
                </a:lnTo>
                <a:lnTo>
                  <a:pt x="228346" y="176783"/>
                </a:lnTo>
                <a:lnTo>
                  <a:pt x="202692" y="176783"/>
                </a:lnTo>
                <a:lnTo>
                  <a:pt x="204216" y="175259"/>
                </a:lnTo>
                <a:close/>
              </a:path>
              <a:path w="332739" h="203200">
                <a:moveTo>
                  <a:pt x="54863" y="175259"/>
                </a:moveTo>
                <a:lnTo>
                  <a:pt x="54863" y="176783"/>
                </a:lnTo>
                <a:lnTo>
                  <a:pt x="59436" y="176783"/>
                </a:lnTo>
                <a:lnTo>
                  <a:pt x="54863" y="175259"/>
                </a:lnTo>
                <a:close/>
              </a:path>
              <a:path w="332739" h="203200">
                <a:moveTo>
                  <a:pt x="277368" y="120396"/>
                </a:moveTo>
                <a:lnTo>
                  <a:pt x="249936" y="147827"/>
                </a:lnTo>
                <a:lnTo>
                  <a:pt x="251460" y="147827"/>
                </a:lnTo>
                <a:lnTo>
                  <a:pt x="236220" y="158496"/>
                </a:lnTo>
                <a:lnTo>
                  <a:pt x="202692" y="176783"/>
                </a:lnTo>
                <a:lnTo>
                  <a:pt x="228346" y="176783"/>
                </a:lnTo>
                <a:lnTo>
                  <a:pt x="242316" y="169163"/>
                </a:lnTo>
                <a:lnTo>
                  <a:pt x="243840" y="169163"/>
                </a:lnTo>
                <a:lnTo>
                  <a:pt x="259080" y="158496"/>
                </a:lnTo>
                <a:lnTo>
                  <a:pt x="259080" y="156972"/>
                </a:lnTo>
                <a:lnTo>
                  <a:pt x="286512" y="129539"/>
                </a:lnTo>
                <a:lnTo>
                  <a:pt x="288036" y="129539"/>
                </a:lnTo>
                <a:lnTo>
                  <a:pt x="293369" y="121920"/>
                </a:lnTo>
                <a:lnTo>
                  <a:pt x="277368" y="121920"/>
                </a:lnTo>
                <a:lnTo>
                  <a:pt x="277368" y="120396"/>
                </a:lnTo>
                <a:close/>
              </a:path>
              <a:path w="332739" h="203200">
                <a:moveTo>
                  <a:pt x="298704" y="89916"/>
                </a:moveTo>
                <a:lnTo>
                  <a:pt x="288036" y="106679"/>
                </a:lnTo>
                <a:lnTo>
                  <a:pt x="277368" y="121920"/>
                </a:lnTo>
                <a:lnTo>
                  <a:pt x="293369" y="121920"/>
                </a:lnTo>
                <a:lnTo>
                  <a:pt x="298704" y="114300"/>
                </a:lnTo>
                <a:lnTo>
                  <a:pt x="298704" y="112775"/>
                </a:lnTo>
                <a:lnTo>
                  <a:pt x="309372" y="96011"/>
                </a:lnTo>
                <a:lnTo>
                  <a:pt x="311450" y="91439"/>
                </a:lnTo>
                <a:lnTo>
                  <a:pt x="298704" y="91439"/>
                </a:lnTo>
                <a:lnTo>
                  <a:pt x="298704" y="89916"/>
                </a:lnTo>
                <a:close/>
              </a:path>
              <a:path w="332739" h="203200">
                <a:moveTo>
                  <a:pt x="316992" y="38100"/>
                </a:moveTo>
                <a:lnTo>
                  <a:pt x="304800" y="74675"/>
                </a:lnTo>
                <a:lnTo>
                  <a:pt x="306324" y="74675"/>
                </a:lnTo>
                <a:lnTo>
                  <a:pt x="298704" y="91439"/>
                </a:lnTo>
                <a:lnTo>
                  <a:pt x="311450" y="91439"/>
                </a:lnTo>
                <a:lnTo>
                  <a:pt x="316992" y="79248"/>
                </a:lnTo>
                <a:lnTo>
                  <a:pt x="329184" y="42672"/>
                </a:lnTo>
                <a:lnTo>
                  <a:pt x="329301" y="39624"/>
                </a:lnTo>
                <a:lnTo>
                  <a:pt x="316992" y="39624"/>
                </a:lnTo>
                <a:lnTo>
                  <a:pt x="316992" y="38100"/>
                </a:lnTo>
                <a:close/>
              </a:path>
              <a:path w="332739" h="203200">
                <a:moveTo>
                  <a:pt x="332232" y="0"/>
                </a:moveTo>
                <a:lnTo>
                  <a:pt x="320040" y="1524"/>
                </a:lnTo>
                <a:lnTo>
                  <a:pt x="316992" y="39624"/>
                </a:lnTo>
                <a:lnTo>
                  <a:pt x="329301" y="39624"/>
                </a:lnTo>
                <a:lnTo>
                  <a:pt x="332232" y="1524"/>
                </a:lnTo>
                <a:lnTo>
                  <a:pt x="332232" y="0"/>
                </a:lnTo>
                <a:close/>
              </a:path>
              <a:path w="332739" h="203200">
                <a:moveTo>
                  <a:pt x="320040" y="0"/>
                </a:moveTo>
                <a:lnTo>
                  <a:pt x="319922" y="1524"/>
                </a:lnTo>
                <a:lnTo>
                  <a:pt x="3200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84535" y="2778239"/>
            <a:ext cx="182880" cy="105410"/>
          </a:xfrm>
          <a:custGeom>
            <a:avLst/>
            <a:gdLst/>
            <a:ahLst/>
            <a:cxnLst/>
            <a:rect l="l" t="t" r="r" b="b"/>
            <a:pathLst>
              <a:path w="182879" h="105410">
                <a:moveTo>
                  <a:pt x="137370" y="51785"/>
                </a:moveTo>
                <a:lnTo>
                  <a:pt x="4572" y="89916"/>
                </a:lnTo>
                <a:lnTo>
                  <a:pt x="0" y="96011"/>
                </a:lnTo>
                <a:lnTo>
                  <a:pt x="0" y="105155"/>
                </a:lnTo>
                <a:lnTo>
                  <a:pt x="7620" y="102107"/>
                </a:lnTo>
                <a:lnTo>
                  <a:pt x="161544" y="57911"/>
                </a:lnTo>
                <a:lnTo>
                  <a:pt x="158496" y="57911"/>
                </a:lnTo>
                <a:lnTo>
                  <a:pt x="137370" y="51785"/>
                </a:lnTo>
                <a:close/>
              </a:path>
              <a:path w="182879" h="105410">
                <a:moveTo>
                  <a:pt x="158496" y="45720"/>
                </a:moveTo>
                <a:lnTo>
                  <a:pt x="137370" y="51785"/>
                </a:lnTo>
                <a:lnTo>
                  <a:pt x="158496" y="57911"/>
                </a:lnTo>
                <a:lnTo>
                  <a:pt x="161544" y="57911"/>
                </a:lnTo>
                <a:lnTo>
                  <a:pt x="158496" y="45720"/>
                </a:lnTo>
                <a:close/>
              </a:path>
              <a:path w="182879" h="105410">
                <a:moveTo>
                  <a:pt x="161544" y="45720"/>
                </a:moveTo>
                <a:lnTo>
                  <a:pt x="158496" y="45720"/>
                </a:lnTo>
                <a:lnTo>
                  <a:pt x="161544" y="57911"/>
                </a:lnTo>
                <a:lnTo>
                  <a:pt x="182880" y="51816"/>
                </a:lnTo>
                <a:lnTo>
                  <a:pt x="161544" y="45720"/>
                </a:lnTo>
                <a:close/>
              </a:path>
              <a:path w="182879" h="105410">
                <a:moveTo>
                  <a:pt x="3048" y="0"/>
                </a:moveTo>
                <a:lnTo>
                  <a:pt x="1524" y="7620"/>
                </a:lnTo>
                <a:lnTo>
                  <a:pt x="1524" y="51816"/>
                </a:lnTo>
                <a:lnTo>
                  <a:pt x="13716" y="51816"/>
                </a:lnTo>
                <a:lnTo>
                  <a:pt x="13716" y="15925"/>
                </a:lnTo>
                <a:lnTo>
                  <a:pt x="6096" y="13716"/>
                </a:lnTo>
                <a:lnTo>
                  <a:pt x="9144" y="1524"/>
                </a:lnTo>
                <a:lnTo>
                  <a:pt x="3048" y="0"/>
                </a:lnTo>
                <a:close/>
              </a:path>
              <a:path w="182879" h="105410">
                <a:moveTo>
                  <a:pt x="9144" y="1524"/>
                </a:moveTo>
                <a:lnTo>
                  <a:pt x="13716" y="7620"/>
                </a:lnTo>
                <a:lnTo>
                  <a:pt x="13716" y="15925"/>
                </a:lnTo>
                <a:lnTo>
                  <a:pt x="137370" y="51785"/>
                </a:lnTo>
                <a:lnTo>
                  <a:pt x="158496" y="45720"/>
                </a:lnTo>
                <a:lnTo>
                  <a:pt x="161544" y="45720"/>
                </a:lnTo>
                <a:lnTo>
                  <a:pt x="9144" y="1524"/>
                </a:lnTo>
                <a:close/>
              </a:path>
              <a:path w="182879" h="105410">
                <a:moveTo>
                  <a:pt x="9144" y="1524"/>
                </a:moveTo>
                <a:lnTo>
                  <a:pt x="6096" y="13716"/>
                </a:lnTo>
                <a:lnTo>
                  <a:pt x="13716" y="15925"/>
                </a:lnTo>
                <a:lnTo>
                  <a:pt x="13716" y="7620"/>
                </a:lnTo>
                <a:lnTo>
                  <a:pt x="9144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84535" y="2830055"/>
            <a:ext cx="13970" cy="44450"/>
          </a:xfrm>
          <a:custGeom>
            <a:avLst/>
            <a:gdLst/>
            <a:ahLst/>
            <a:cxnLst/>
            <a:rect l="l" t="t" r="r" b="b"/>
            <a:pathLst>
              <a:path w="13970" h="44450">
                <a:moveTo>
                  <a:pt x="13716" y="0"/>
                </a:moveTo>
                <a:lnTo>
                  <a:pt x="1524" y="0"/>
                </a:lnTo>
                <a:lnTo>
                  <a:pt x="0" y="44195"/>
                </a:lnTo>
                <a:lnTo>
                  <a:pt x="12192" y="44195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90631" y="2785859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24" y="0"/>
                </a:moveTo>
                <a:lnTo>
                  <a:pt x="1524" y="44196"/>
                </a:lnTo>
                <a:lnTo>
                  <a:pt x="0" y="88391"/>
                </a:lnTo>
                <a:lnTo>
                  <a:pt x="153924" y="44196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62515" y="2830055"/>
            <a:ext cx="928369" cy="0"/>
          </a:xfrm>
          <a:custGeom>
            <a:avLst/>
            <a:gdLst/>
            <a:ahLst/>
            <a:cxnLst/>
            <a:rect l="l" t="t" r="r" b="b"/>
            <a:pathLst>
              <a:path w="928370">
                <a:moveTo>
                  <a:pt x="0" y="0"/>
                </a:moveTo>
                <a:lnTo>
                  <a:pt x="92811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922255" y="2481714"/>
            <a:ext cx="127635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Arial"/>
                <a:cs typeface="Arial"/>
              </a:rPr>
              <a:t>b</a:t>
            </a:r>
            <a:endParaRPr sz="14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001499" y="2607551"/>
            <a:ext cx="407034" cy="360045"/>
          </a:xfrm>
          <a:custGeom>
            <a:avLst/>
            <a:gdLst/>
            <a:ahLst/>
            <a:cxnLst/>
            <a:rect l="l" t="t" r="r" b="b"/>
            <a:pathLst>
              <a:path w="407035" h="360044">
                <a:moveTo>
                  <a:pt x="224027" y="0"/>
                </a:moveTo>
                <a:lnTo>
                  <a:pt x="182879" y="0"/>
                </a:lnTo>
                <a:lnTo>
                  <a:pt x="163067" y="3048"/>
                </a:lnTo>
                <a:lnTo>
                  <a:pt x="161543" y="3048"/>
                </a:lnTo>
                <a:lnTo>
                  <a:pt x="143255" y="7620"/>
                </a:lnTo>
                <a:lnTo>
                  <a:pt x="143255" y="9144"/>
                </a:lnTo>
                <a:lnTo>
                  <a:pt x="106679" y="24384"/>
                </a:lnTo>
                <a:lnTo>
                  <a:pt x="105155" y="24384"/>
                </a:lnTo>
                <a:lnTo>
                  <a:pt x="74675" y="45720"/>
                </a:lnTo>
                <a:lnTo>
                  <a:pt x="73151" y="45720"/>
                </a:lnTo>
                <a:lnTo>
                  <a:pt x="45719" y="73151"/>
                </a:lnTo>
                <a:lnTo>
                  <a:pt x="45719" y="74675"/>
                </a:lnTo>
                <a:lnTo>
                  <a:pt x="24383" y="105156"/>
                </a:lnTo>
                <a:lnTo>
                  <a:pt x="24383" y="106680"/>
                </a:lnTo>
                <a:lnTo>
                  <a:pt x="9143" y="143256"/>
                </a:lnTo>
                <a:lnTo>
                  <a:pt x="7619" y="143256"/>
                </a:lnTo>
                <a:lnTo>
                  <a:pt x="3047" y="161544"/>
                </a:lnTo>
                <a:lnTo>
                  <a:pt x="3047" y="163068"/>
                </a:lnTo>
                <a:lnTo>
                  <a:pt x="0" y="182880"/>
                </a:lnTo>
                <a:lnTo>
                  <a:pt x="0" y="224027"/>
                </a:lnTo>
                <a:lnTo>
                  <a:pt x="3047" y="243840"/>
                </a:lnTo>
                <a:lnTo>
                  <a:pt x="7619" y="263651"/>
                </a:lnTo>
                <a:lnTo>
                  <a:pt x="9143" y="265175"/>
                </a:lnTo>
                <a:lnTo>
                  <a:pt x="16763" y="283464"/>
                </a:lnTo>
                <a:lnTo>
                  <a:pt x="24383" y="300227"/>
                </a:lnTo>
                <a:lnTo>
                  <a:pt x="35051" y="316992"/>
                </a:lnTo>
                <a:lnTo>
                  <a:pt x="35051" y="318516"/>
                </a:lnTo>
                <a:lnTo>
                  <a:pt x="45719" y="333756"/>
                </a:lnTo>
                <a:lnTo>
                  <a:pt x="59435" y="347472"/>
                </a:lnTo>
                <a:lnTo>
                  <a:pt x="60959" y="347472"/>
                </a:lnTo>
                <a:lnTo>
                  <a:pt x="74675" y="359664"/>
                </a:lnTo>
                <a:lnTo>
                  <a:pt x="82295" y="350520"/>
                </a:lnTo>
                <a:lnTo>
                  <a:pt x="68579" y="338327"/>
                </a:lnTo>
                <a:lnTo>
                  <a:pt x="54863" y="324612"/>
                </a:lnTo>
                <a:lnTo>
                  <a:pt x="55321" y="324612"/>
                </a:lnTo>
                <a:lnTo>
                  <a:pt x="45719" y="310896"/>
                </a:lnTo>
                <a:lnTo>
                  <a:pt x="36021" y="295656"/>
                </a:lnTo>
                <a:lnTo>
                  <a:pt x="35051" y="295656"/>
                </a:lnTo>
                <a:lnTo>
                  <a:pt x="27431" y="278892"/>
                </a:lnTo>
                <a:lnTo>
                  <a:pt x="19812" y="260604"/>
                </a:lnTo>
                <a:lnTo>
                  <a:pt x="15591" y="242316"/>
                </a:lnTo>
                <a:lnTo>
                  <a:pt x="15239" y="242316"/>
                </a:lnTo>
                <a:lnTo>
                  <a:pt x="12191" y="222504"/>
                </a:lnTo>
                <a:lnTo>
                  <a:pt x="12191" y="182880"/>
                </a:lnTo>
                <a:lnTo>
                  <a:pt x="12426" y="182880"/>
                </a:lnTo>
                <a:lnTo>
                  <a:pt x="15239" y="164592"/>
                </a:lnTo>
                <a:lnTo>
                  <a:pt x="19812" y="146304"/>
                </a:lnTo>
                <a:lnTo>
                  <a:pt x="20446" y="146304"/>
                </a:lnTo>
                <a:lnTo>
                  <a:pt x="35051" y="111251"/>
                </a:lnTo>
                <a:lnTo>
                  <a:pt x="36118" y="111251"/>
                </a:lnTo>
                <a:lnTo>
                  <a:pt x="56387" y="82296"/>
                </a:lnTo>
                <a:lnTo>
                  <a:pt x="54863" y="82296"/>
                </a:lnTo>
                <a:lnTo>
                  <a:pt x="82295" y="54864"/>
                </a:lnTo>
                <a:lnTo>
                  <a:pt x="84473" y="54864"/>
                </a:lnTo>
                <a:lnTo>
                  <a:pt x="112775" y="35051"/>
                </a:lnTo>
                <a:lnTo>
                  <a:pt x="111251" y="35051"/>
                </a:lnTo>
                <a:lnTo>
                  <a:pt x="147827" y="19812"/>
                </a:lnTo>
                <a:lnTo>
                  <a:pt x="146303" y="19812"/>
                </a:lnTo>
                <a:lnTo>
                  <a:pt x="164591" y="15240"/>
                </a:lnTo>
                <a:lnTo>
                  <a:pt x="184403" y="12192"/>
                </a:lnTo>
                <a:lnTo>
                  <a:pt x="272491" y="12192"/>
                </a:lnTo>
                <a:lnTo>
                  <a:pt x="265175" y="9144"/>
                </a:lnTo>
                <a:lnTo>
                  <a:pt x="263651" y="7620"/>
                </a:lnTo>
                <a:lnTo>
                  <a:pt x="243839" y="3048"/>
                </a:lnTo>
                <a:lnTo>
                  <a:pt x="224027" y="0"/>
                </a:lnTo>
                <a:close/>
              </a:path>
              <a:path w="407035" h="360044">
                <a:moveTo>
                  <a:pt x="55321" y="324612"/>
                </a:moveTo>
                <a:lnTo>
                  <a:pt x="54863" y="324612"/>
                </a:lnTo>
                <a:lnTo>
                  <a:pt x="56387" y="326136"/>
                </a:lnTo>
                <a:lnTo>
                  <a:pt x="55321" y="324612"/>
                </a:lnTo>
                <a:close/>
              </a:path>
              <a:path w="407035" h="360044">
                <a:moveTo>
                  <a:pt x="35051" y="294132"/>
                </a:moveTo>
                <a:lnTo>
                  <a:pt x="35051" y="295656"/>
                </a:lnTo>
                <a:lnTo>
                  <a:pt x="36021" y="295656"/>
                </a:lnTo>
                <a:lnTo>
                  <a:pt x="35051" y="294132"/>
                </a:lnTo>
                <a:close/>
              </a:path>
              <a:path w="407035" h="360044">
                <a:moveTo>
                  <a:pt x="15239" y="240792"/>
                </a:moveTo>
                <a:lnTo>
                  <a:pt x="15239" y="242316"/>
                </a:lnTo>
                <a:lnTo>
                  <a:pt x="15591" y="242316"/>
                </a:lnTo>
                <a:lnTo>
                  <a:pt x="15239" y="240792"/>
                </a:lnTo>
                <a:close/>
              </a:path>
              <a:path w="407035" h="360044">
                <a:moveTo>
                  <a:pt x="398525" y="146304"/>
                </a:moveTo>
                <a:lnTo>
                  <a:pt x="385571" y="146304"/>
                </a:lnTo>
                <a:lnTo>
                  <a:pt x="390143" y="164592"/>
                </a:lnTo>
                <a:lnTo>
                  <a:pt x="393191" y="184404"/>
                </a:lnTo>
                <a:lnTo>
                  <a:pt x="394715" y="204216"/>
                </a:lnTo>
                <a:lnTo>
                  <a:pt x="406907" y="202692"/>
                </a:lnTo>
                <a:lnTo>
                  <a:pt x="405383" y="182880"/>
                </a:lnTo>
                <a:lnTo>
                  <a:pt x="402335" y="163068"/>
                </a:lnTo>
                <a:lnTo>
                  <a:pt x="402335" y="161544"/>
                </a:lnTo>
                <a:lnTo>
                  <a:pt x="398525" y="146304"/>
                </a:lnTo>
                <a:close/>
              </a:path>
              <a:path w="407035" h="360044">
                <a:moveTo>
                  <a:pt x="12426" y="182880"/>
                </a:moveTo>
                <a:lnTo>
                  <a:pt x="12191" y="182880"/>
                </a:lnTo>
                <a:lnTo>
                  <a:pt x="12191" y="184404"/>
                </a:lnTo>
                <a:lnTo>
                  <a:pt x="12426" y="182880"/>
                </a:lnTo>
                <a:close/>
              </a:path>
              <a:path w="407035" h="360044">
                <a:moveTo>
                  <a:pt x="20446" y="146304"/>
                </a:moveTo>
                <a:lnTo>
                  <a:pt x="19812" y="146304"/>
                </a:lnTo>
                <a:lnTo>
                  <a:pt x="19812" y="147827"/>
                </a:lnTo>
                <a:lnTo>
                  <a:pt x="20446" y="146304"/>
                </a:lnTo>
                <a:close/>
              </a:path>
              <a:path w="407035" h="360044">
                <a:moveTo>
                  <a:pt x="377037" y="96012"/>
                </a:moveTo>
                <a:lnTo>
                  <a:pt x="362712" y="96012"/>
                </a:lnTo>
                <a:lnTo>
                  <a:pt x="371855" y="111251"/>
                </a:lnTo>
                <a:lnTo>
                  <a:pt x="381000" y="129540"/>
                </a:lnTo>
                <a:lnTo>
                  <a:pt x="379475" y="129540"/>
                </a:lnTo>
                <a:lnTo>
                  <a:pt x="385571" y="147827"/>
                </a:lnTo>
                <a:lnTo>
                  <a:pt x="385571" y="146304"/>
                </a:lnTo>
                <a:lnTo>
                  <a:pt x="398525" y="146304"/>
                </a:lnTo>
                <a:lnTo>
                  <a:pt x="397763" y="143256"/>
                </a:lnTo>
                <a:lnTo>
                  <a:pt x="391667" y="124968"/>
                </a:lnTo>
                <a:lnTo>
                  <a:pt x="391667" y="123444"/>
                </a:lnTo>
                <a:lnTo>
                  <a:pt x="382523" y="105156"/>
                </a:lnTo>
                <a:lnTo>
                  <a:pt x="377037" y="96012"/>
                </a:lnTo>
                <a:close/>
              </a:path>
              <a:path w="407035" h="360044">
                <a:moveTo>
                  <a:pt x="36118" y="111251"/>
                </a:moveTo>
                <a:lnTo>
                  <a:pt x="35051" y="111251"/>
                </a:lnTo>
                <a:lnTo>
                  <a:pt x="35051" y="112775"/>
                </a:lnTo>
                <a:lnTo>
                  <a:pt x="36118" y="111251"/>
                </a:lnTo>
                <a:close/>
              </a:path>
              <a:path w="407035" h="360044">
                <a:moveTo>
                  <a:pt x="342899" y="54864"/>
                </a:moveTo>
                <a:lnTo>
                  <a:pt x="324612" y="54864"/>
                </a:lnTo>
                <a:lnTo>
                  <a:pt x="338327" y="68580"/>
                </a:lnTo>
                <a:lnTo>
                  <a:pt x="350519" y="82296"/>
                </a:lnTo>
                <a:lnTo>
                  <a:pt x="362712" y="97536"/>
                </a:lnTo>
                <a:lnTo>
                  <a:pt x="362712" y="96012"/>
                </a:lnTo>
                <a:lnTo>
                  <a:pt x="377037" y="96012"/>
                </a:lnTo>
                <a:lnTo>
                  <a:pt x="373379" y="89916"/>
                </a:lnTo>
                <a:lnTo>
                  <a:pt x="371855" y="89916"/>
                </a:lnTo>
                <a:lnTo>
                  <a:pt x="359663" y="74675"/>
                </a:lnTo>
                <a:lnTo>
                  <a:pt x="347471" y="60960"/>
                </a:lnTo>
                <a:lnTo>
                  <a:pt x="347471" y="59436"/>
                </a:lnTo>
                <a:lnTo>
                  <a:pt x="342899" y="54864"/>
                </a:lnTo>
                <a:close/>
              </a:path>
              <a:path w="407035" h="360044">
                <a:moveTo>
                  <a:pt x="84473" y="54864"/>
                </a:moveTo>
                <a:lnTo>
                  <a:pt x="82295" y="54864"/>
                </a:lnTo>
                <a:lnTo>
                  <a:pt x="82295" y="56388"/>
                </a:lnTo>
                <a:lnTo>
                  <a:pt x="84473" y="54864"/>
                </a:lnTo>
                <a:close/>
              </a:path>
              <a:path w="407035" h="360044">
                <a:moveTo>
                  <a:pt x="318515" y="35051"/>
                </a:moveTo>
                <a:lnTo>
                  <a:pt x="294131" y="35051"/>
                </a:lnTo>
                <a:lnTo>
                  <a:pt x="310895" y="45720"/>
                </a:lnTo>
                <a:lnTo>
                  <a:pt x="326135" y="56388"/>
                </a:lnTo>
                <a:lnTo>
                  <a:pt x="324612" y="54864"/>
                </a:lnTo>
                <a:lnTo>
                  <a:pt x="342899" y="54864"/>
                </a:lnTo>
                <a:lnTo>
                  <a:pt x="333755" y="45720"/>
                </a:lnTo>
                <a:lnTo>
                  <a:pt x="318515" y="35051"/>
                </a:lnTo>
                <a:close/>
              </a:path>
              <a:path w="407035" h="360044">
                <a:moveTo>
                  <a:pt x="272491" y="12192"/>
                </a:moveTo>
                <a:lnTo>
                  <a:pt x="222503" y="12192"/>
                </a:lnTo>
                <a:lnTo>
                  <a:pt x="242315" y="15240"/>
                </a:lnTo>
                <a:lnTo>
                  <a:pt x="240791" y="15240"/>
                </a:lnTo>
                <a:lnTo>
                  <a:pt x="260603" y="19812"/>
                </a:lnTo>
                <a:lnTo>
                  <a:pt x="278891" y="27432"/>
                </a:lnTo>
                <a:lnTo>
                  <a:pt x="295655" y="35051"/>
                </a:lnTo>
                <a:lnTo>
                  <a:pt x="316991" y="35051"/>
                </a:lnTo>
                <a:lnTo>
                  <a:pt x="300227" y="24384"/>
                </a:lnTo>
                <a:lnTo>
                  <a:pt x="283463" y="16764"/>
                </a:lnTo>
                <a:lnTo>
                  <a:pt x="27249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76175" y="2810243"/>
            <a:ext cx="332740" cy="204470"/>
          </a:xfrm>
          <a:custGeom>
            <a:avLst/>
            <a:gdLst/>
            <a:ahLst/>
            <a:cxnLst/>
            <a:rect l="l" t="t" r="r" b="b"/>
            <a:pathLst>
              <a:path w="332739" h="204469">
                <a:moveTo>
                  <a:pt x="7619" y="147827"/>
                </a:moveTo>
                <a:lnTo>
                  <a:pt x="0" y="156972"/>
                </a:lnTo>
                <a:lnTo>
                  <a:pt x="15239" y="169164"/>
                </a:lnTo>
                <a:lnTo>
                  <a:pt x="15239" y="170688"/>
                </a:lnTo>
                <a:lnTo>
                  <a:pt x="30479" y="179831"/>
                </a:lnTo>
                <a:lnTo>
                  <a:pt x="48767" y="188975"/>
                </a:lnTo>
                <a:lnTo>
                  <a:pt x="50291" y="188975"/>
                </a:lnTo>
                <a:lnTo>
                  <a:pt x="68579" y="195072"/>
                </a:lnTo>
                <a:lnTo>
                  <a:pt x="86867" y="199644"/>
                </a:lnTo>
                <a:lnTo>
                  <a:pt x="88391" y="199644"/>
                </a:lnTo>
                <a:lnTo>
                  <a:pt x="108203" y="202692"/>
                </a:lnTo>
                <a:lnTo>
                  <a:pt x="128015" y="204216"/>
                </a:lnTo>
                <a:lnTo>
                  <a:pt x="129539" y="204216"/>
                </a:lnTo>
                <a:lnTo>
                  <a:pt x="149351" y="202692"/>
                </a:lnTo>
                <a:lnTo>
                  <a:pt x="169163" y="199644"/>
                </a:lnTo>
                <a:lnTo>
                  <a:pt x="188975" y="195072"/>
                </a:lnTo>
                <a:lnTo>
                  <a:pt x="190500" y="195072"/>
                </a:lnTo>
                <a:lnTo>
                  <a:pt x="199643" y="192024"/>
                </a:lnTo>
                <a:lnTo>
                  <a:pt x="128015" y="192024"/>
                </a:lnTo>
                <a:lnTo>
                  <a:pt x="128777" y="191965"/>
                </a:lnTo>
                <a:lnTo>
                  <a:pt x="109727" y="190500"/>
                </a:lnTo>
                <a:lnTo>
                  <a:pt x="89915" y="187451"/>
                </a:lnTo>
                <a:lnTo>
                  <a:pt x="71627" y="182879"/>
                </a:lnTo>
                <a:lnTo>
                  <a:pt x="73151" y="182879"/>
                </a:lnTo>
                <a:lnTo>
                  <a:pt x="59436" y="178307"/>
                </a:lnTo>
                <a:lnTo>
                  <a:pt x="54863" y="178307"/>
                </a:lnTo>
                <a:lnTo>
                  <a:pt x="36575" y="169164"/>
                </a:lnTo>
                <a:lnTo>
                  <a:pt x="21336" y="160020"/>
                </a:lnTo>
                <a:lnTo>
                  <a:pt x="22859" y="160020"/>
                </a:lnTo>
                <a:lnTo>
                  <a:pt x="7619" y="147827"/>
                </a:lnTo>
                <a:close/>
              </a:path>
              <a:path w="332739" h="204469">
                <a:moveTo>
                  <a:pt x="128777" y="191965"/>
                </a:moveTo>
                <a:lnTo>
                  <a:pt x="128015" y="192024"/>
                </a:lnTo>
                <a:lnTo>
                  <a:pt x="129539" y="192024"/>
                </a:lnTo>
                <a:lnTo>
                  <a:pt x="128777" y="191965"/>
                </a:lnTo>
                <a:close/>
              </a:path>
              <a:path w="332739" h="204469">
                <a:moveTo>
                  <a:pt x="204215" y="176783"/>
                </a:moveTo>
                <a:lnTo>
                  <a:pt x="185927" y="182879"/>
                </a:lnTo>
                <a:lnTo>
                  <a:pt x="166115" y="187451"/>
                </a:lnTo>
                <a:lnTo>
                  <a:pt x="167639" y="187451"/>
                </a:lnTo>
                <a:lnTo>
                  <a:pt x="147827" y="190500"/>
                </a:lnTo>
                <a:lnTo>
                  <a:pt x="128777" y="191965"/>
                </a:lnTo>
                <a:lnTo>
                  <a:pt x="129539" y="192024"/>
                </a:lnTo>
                <a:lnTo>
                  <a:pt x="199643" y="192024"/>
                </a:lnTo>
                <a:lnTo>
                  <a:pt x="208787" y="188975"/>
                </a:lnTo>
                <a:lnTo>
                  <a:pt x="228346" y="178307"/>
                </a:lnTo>
                <a:lnTo>
                  <a:pt x="202691" y="178307"/>
                </a:lnTo>
                <a:lnTo>
                  <a:pt x="204215" y="176783"/>
                </a:lnTo>
                <a:close/>
              </a:path>
              <a:path w="332739" h="204469">
                <a:moveTo>
                  <a:pt x="54863" y="176783"/>
                </a:moveTo>
                <a:lnTo>
                  <a:pt x="54863" y="178307"/>
                </a:lnTo>
                <a:lnTo>
                  <a:pt x="59436" y="178307"/>
                </a:lnTo>
                <a:lnTo>
                  <a:pt x="54863" y="176783"/>
                </a:lnTo>
                <a:close/>
              </a:path>
              <a:path w="332739" h="204469">
                <a:moveTo>
                  <a:pt x="264369" y="136353"/>
                </a:moveTo>
                <a:lnTo>
                  <a:pt x="251459" y="147827"/>
                </a:lnTo>
                <a:lnTo>
                  <a:pt x="236219" y="160020"/>
                </a:lnTo>
                <a:lnTo>
                  <a:pt x="202691" y="178307"/>
                </a:lnTo>
                <a:lnTo>
                  <a:pt x="228346" y="178307"/>
                </a:lnTo>
                <a:lnTo>
                  <a:pt x="242315" y="170688"/>
                </a:lnTo>
                <a:lnTo>
                  <a:pt x="243839" y="169164"/>
                </a:lnTo>
                <a:lnTo>
                  <a:pt x="259079" y="156972"/>
                </a:lnTo>
                <a:lnTo>
                  <a:pt x="272795" y="144779"/>
                </a:lnTo>
                <a:lnTo>
                  <a:pt x="279569" y="137159"/>
                </a:lnTo>
                <a:lnTo>
                  <a:pt x="263651" y="137159"/>
                </a:lnTo>
                <a:lnTo>
                  <a:pt x="264369" y="136353"/>
                </a:lnTo>
                <a:close/>
              </a:path>
              <a:path w="332739" h="204469">
                <a:moveTo>
                  <a:pt x="265175" y="135635"/>
                </a:moveTo>
                <a:lnTo>
                  <a:pt x="264369" y="136353"/>
                </a:lnTo>
                <a:lnTo>
                  <a:pt x="263651" y="137159"/>
                </a:lnTo>
                <a:lnTo>
                  <a:pt x="265175" y="135635"/>
                </a:lnTo>
                <a:close/>
              </a:path>
              <a:path w="332739" h="204469">
                <a:moveTo>
                  <a:pt x="280924" y="135635"/>
                </a:moveTo>
                <a:lnTo>
                  <a:pt x="265175" y="135635"/>
                </a:lnTo>
                <a:lnTo>
                  <a:pt x="263651" y="137159"/>
                </a:lnTo>
                <a:lnTo>
                  <a:pt x="279569" y="137159"/>
                </a:lnTo>
                <a:lnTo>
                  <a:pt x="280924" y="135635"/>
                </a:lnTo>
                <a:close/>
              </a:path>
              <a:path w="332739" h="204469">
                <a:moveTo>
                  <a:pt x="319024" y="74675"/>
                </a:moveTo>
                <a:lnTo>
                  <a:pt x="306324" y="74675"/>
                </a:lnTo>
                <a:lnTo>
                  <a:pt x="288036" y="108203"/>
                </a:lnTo>
                <a:lnTo>
                  <a:pt x="275843" y="123444"/>
                </a:lnTo>
                <a:lnTo>
                  <a:pt x="264369" y="136353"/>
                </a:lnTo>
                <a:lnTo>
                  <a:pt x="265175" y="135635"/>
                </a:lnTo>
                <a:lnTo>
                  <a:pt x="280924" y="135635"/>
                </a:lnTo>
                <a:lnTo>
                  <a:pt x="284988" y="131064"/>
                </a:lnTo>
                <a:lnTo>
                  <a:pt x="297179" y="115824"/>
                </a:lnTo>
                <a:lnTo>
                  <a:pt x="298703" y="114300"/>
                </a:lnTo>
                <a:lnTo>
                  <a:pt x="316991" y="80772"/>
                </a:lnTo>
                <a:lnTo>
                  <a:pt x="319024" y="74675"/>
                </a:lnTo>
                <a:close/>
              </a:path>
              <a:path w="332739" h="204469">
                <a:moveTo>
                  <a:pt x="315467" y="38100"/>
                </a:moveTo>
                <a:lnTo>
                  <a:pt x="310895" y="57912"/>
                </a:lnTo>
                <a:lnTo>
                  <a:pt x="304800" y="76200"/>
                </a:lnTo>
                <a:lnTo>
                  <a:pt x="306324" y="74675"/>
                </a:lnTo>
                <a:lnTo>
                  <a:pt x="319024" y="74675"/>
                </a:lnTo>
                <a:lnTo>
                  <a:pt x="323088" y="62483"/>
                </a:lnTo>
                <a:lnTo>
                  <a:pt x="323088" y="60959"/>
                </a:lnTo>
                <a:lnTo>
                  <a:pt x="327659" y="41148"/>
                </a:lnTo>
                <a:lnTo>
                  <a:pt x="327894" y="39624"/>
                </a:lnTo>
                <a:lnTo>
                  <a:pt x="315467" y="39624"/>
                </a:lnTo>
                <a:lnTo>
                  <a:pt x="315467" y="38100"/>
                </a:lnTo>
                <a:close/>
              </a:path>
              <a:path w="332739" h="204469">
                <a:moveTo>
                  <a:pt x="332231" y="0"/>
                </a:moveTo>
                <a:lnTo>
                  <a:pt x="320039" y="1524"/>
                </a:lnTo>
                <a:lnTo>
                  <a:pt x="318515" y="19812"/>
                </a:lnTo>
                <a:lnTo>
                  <a:pt x="315467" y="39624"/>
                </a:lnTo>
                <a:lnTo>
                  <a:pt x="327894" y="39624"/>
                </a:lnTo>
                <a:lnTo>
                  <a:pt x="330707" y="21335"/>
                </a:lnTo>
                <a:lnTo>
                  <a:pt x="332231" y="1524"/>
                </a:lnTo>
                <a:lnTo>
                  <a:pt x="332231" y="0"/>
                </a:lnTo>
                <a:close/>
              </a:path>
              <a:path w="332739" h="204469">
                <a:moveTo>
                  <a:pt x="320039" y="0"/>
                </a:moveTo>
                <a:lnTo>
                  <a:pt x="319922" y="1524"/>
                </a:lnTo>
                <a:lnTo>
                  <a:pt x="320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98807" y="2776715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79" h="102235">
                <a:moveTo>
                  <a:pt x="136892" y="51709"/>
                </a:moveTo>
                <a:lnTo>
                  <a:pt x="4572" y="88392"/>
                </a:lnTo>
                <a:lnTo>
                  <a:pt x="0" y="94487"/>
                </a:lnTo>
                <a:lnTo>
                  <a:pt x="0" y="102107"/>
                </a:lnTo>
                <a:lnTo>
                  <a:pt x="7620" y="100583"/>
                </a:lnTo>
                <a:lnTo>
                  <a:pt x="161544" y="57911"/>
                </a:lnTo>
                <a:lnTo>
                  <a:pt x="158496" y="57911"/>
                </a:lnTo>
                <a:lnTo>
                  <a:pt x="136892" y="51709"/>
                </a:lnTo>
                <a:close/>
              </a:path>
              <a:path w="182879" h="102235">
                <a:moveTo>
                  <a:pt x="158496" y="45720"/>
                </a:moveTo>
                <a:lnTo>
                  <a:pt x="136892" y="51709"/>
                </a:lnTo>
                <a:lnTo>
                  <a:pt x="158496" y="57911"/>
                </a:lnTo>
                <a:lnTo>
                  <a:pt x="161544" y="57911"/>
                </a:lnTo>
                <a:lnTo>
                  <a:pt x="158496" y="45720"/>
                </a:lnTo>
                <a:close/>
              </a:path>
              <a:path w="182879" h="102235">
                <a:moveTo>
                  <a:pt x="161544" y="45720"/>
                </a:moveTo>
                <a:lnTo>
                  <a:pt x="158496" y="45720"/>
                </a:lnTo>
                <a:lnTo>
                  <a:pt x="161544" y="57911"/>
                </a:lnTo>
                <a:lnTo>
                  <a:pt x="182880" y="51816"/>
                </a:lnTo>
                <a:lnTo>
                  <a:pt x="161544" y="45720"/>
                </a:lnTo>
                <a:close/>
              </a:path>
              <a:path w="182879" h="102235">
                <a:moveTo>
                  <a:pt x="0" y="0"/>
                </a:moveTo>
                <a:lnTo>
                  <a:pt x="0" y="51816"/>
                </a:lnTo>
                <a:lnTo>
                  <a:pt x="12192" y="51816"/>
                </a:lnTo>
                <a:lnTo>
                  <a:pt x="12192" y="15903"/>
                </a:lnTo>
                <a:lnTo>
                  <a:pt x="4572" y="13716"/>
                </a:lnTo>
                <a:lnTo>
                  <a:pt x="7620" y="1524"/>
                </a:lnTo>
                <a:lnTo>
                  <a:pt x="0" y="0"/>
                </a:lnTo>
                <a:close/>
              </a:path>
              <a:path w="182879" h="102235">
                <a:moveTo>
                  <a:pt x="7620" y="1524"/>
                </a:moveTo>
                <a:lnTo>
                  <a:pt x="12192" y="7620"/>
                </a:lnTo>
                <a:lnTo>
                  <a:pt x="12192" y="15903"/>
                </a:lnTo>
                <a:lnTo>
                  <a:pt x="136892" y="51709"/>
                </a:lnTo>
                <a:lnTo>
                  <a:pt x="158496" y="45720"/>
                </a:lnTo>
                <a:lnTo>
                  <a:pt x="161544" y="45720"/>
                </a:lnTo>
                <a:lnTo>
                  <a:pt x="7620" y="1524"/>
                </a:lnTo>
                <a:close/>
              </a:path>
              <a:path w="182879" h="102235">
                <a:moveTo>
                  <a:pt x="7620" y="1524"/>
                </a:moveTo>
                <a:lnTo>
                  <a:pt x="4572" y="13716"/>
                </a:lnTo>
                <a:lnTo>
                  <a:pt x="12192" y="15903"/>
                </a:lnTo>
                <a:lnTo>
                  <a:pt x="12192" y="7620"/>
                </a:lnTo>
                <a:lnTo>
                  <a:pt x="762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98807" y="2828531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80">
                <a:moveTo>
                  <a:pt x="0" y="21335"/>
                </a:moveTo>
                <a:lnTo>
                  <a:pt x="12192" y="21335"/>
                </a:lnTo>
              </a:path>
            </a:pathLst>
          </a:custGeom>
          <a:ln w="439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04903" y="2784335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4" h="86994">
                <a:moveTo>
                  <a:pt x="0" y="0"/>
                </a:moveTo>
                <a:lnTo>
                  <a:pt x="0" y="86867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15471" y="2828531"/>
            <a:ext cx="789940" cy="0"/>
          </a:xfrm>
          <a:custGeom>
            <a:avLst/>
            <a:gdLst/>
            <a:ahLst/>
            <a:cxnLst/>
            <a:rect l="l" t="t" r="r" b="b"/>
            <a:pathLst>
              <a:path w="789939">
                <a:moveTo>
                  <a:pt x="0" y="0"/>
                </a:moveTo>
                <a:lnTo>
                  <a:pt x="7894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452351" y="2478666"/>
            <a:ext cx="116839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Arial"/>
                <a:cs typeface="Arial"/>
              </a:rPr>
              <a:t>c</a:t>
            </a:r>
            <a:endParaRPr sz="14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044171" y="2650223"/>
            <a:ext cx="320040" cy="320040"/>
          </a:xfrm>
          <a:custGeom>
            <a:avLst/>
            <a:gdLst/>
            <a:ahLst/>
            <a:cxnLst/>
            <a:rect l="l" t="t" r="r" b="b"/>
            <a:pathLst>
              <a:path w="320039" h="320039">
                <a:moveTo>
                  <a:pt x="160020" y="0"/>
                </a:moveTo>
                <a:lnTo>
                  <a:pt x="97536" y="12192"/>
                </a:lnTo>
                <a:lnTo>
                  <a:pt x="57912" y="36575"/>
                </a:lnTo>
                <a:lnTo>
                  <a:pt x="27432" y="70103"/>
                </a:lnTo>
                <a:lnTo>
                  <a:pt x="7620" y="112775"/>
                </a:lnTo>
                <a:lnTo>
                  <a:pt x="0" y="160020"/>
                </a:lnTo>
                <a:lnTo>
                  <a:pt x="1524" y="176784"/>
                </a:lnTo>
                <a:lnTo>
                  <a:pt x="13716" y="222503"/>
                </a:lnTo>
                <a:lnTo>
                  <a:pt x="36575" y="262127"/>
                </a:lnTo>
                <a:lnTo>
                  <a:pt x="71628" y="292608"/>
                </a:lnTo>
                <a:lnTo>
                  <a:pt x="128016" y="316992"/>
                </a:lnTo>
                <a:lnTo>
                  <a:pt x="143256" y="320040"/>
                </a:lnTo>
                <a:lnTo>
                  <a:pt x="176784" y="320040"/>
                </a:lnTo>
                <a:lnTo>
                  <a:pt x="222504" y="307848"/>
                </a:lnTo>
                <a:lnTo>
                  <a:pt x="262128" y="283464"/>
                </a:lnTo>
                <a:lnTo>
                  <a:pt x="292608" y="249936"/>
                </a:lnTo>
                <a:lnTo>
                  <a:pt x="316992" y="192024"/>
                </a:lnTo>
                <a:lnTo>
                  <a:pt x="320040" y="176784"/>
                </a:lnTo>
                <a:lnTo>
                  <a:pt x="320040" y="143255"/>
                </a:lnTo>
                <a:lnTo>
                  <a:pt x="307848" y="97536"/>
                </a:lnTo>
                <a:lnTo>
                  <a:pt x="283463" y="57912"/>
                </a:lnTo>
                <a:lnTo>
                  <a:pt x="249936" y="27432"/>
                </a:lnTo>
                <a:lnTo>
                  <a:pt x="192024" y="3048"/>
                </a:lnTo>
                <a:lnTo>
                  <a:pt x="1600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38075" y="2644127"/>
            <a:ext cx="332740" cy="295910"/>
          </a:xfrm>
          <a:custGeom>
            <a:avLst/>
            <a:gdLst/>
            <a:ahLst/>
            <a:cxnLst/>
            <a:rect l="l" t="t" r="r" b="b"/>
            <a:pathLst>
              <a:path w="332739" h="295910">
                <a:moveTo>
                  <a:pt x="167639" y="0"/>
                </a:moveTo>
                <a:lnTo>
                  <a:pt x="166115" y="0"/>
                </a:lnTo>
                <a:lnTo>
                  <a:pt x="134112" y="3048"/>
                </a:lnTo>
                <a:lnTo>
                  <a:pt x="132587" y="3048"/>
                </a:lnTo>
                <a:lnTo>
                  <a:pt x="102107" y="12192"/>
                </a:lnTo>
                <a:lnTo>
                  <a:pt x="100583" y="13716"/>
                </a:lnTo>
                <a:lnTo>
                  <a:pt x="86867" y="21336"/>
                </a:lnTo>
                <a:lnTo>
                  <a:pt x="74675" y="28956"/>
                </a:lnTo>
                <a:lnTo>
                  <a:pt x="60959" y="38100"/>
                </a:lnTo>
                <a:lnTo>
                  <a:pt x="59436" y="38100"/>
                </a:lnTo>
                <a:lnTo>
                  <a:pt x="38100" y="59436"/>
                </a:lnTo>
                <a:lnTo>
                  <a:pt x="38100" y="60960"/>
                </a:lnTo>
                <a:lnTo>
                  <a:pt x="28955" y="73151"/>
                </a:lnTo>
                <a:lnTo>
                  <a:pt x="21336" y="86868"/>
                </a:lnTo>
                <a:lnTo>
                  <a:pt x="21336" y="88392"/>
                </a:lnTo>
                <a:lnTo>
                  <a:pt x="15239" y="102108"/>
                </a:lnTo>
                <a:lnTo>
                  <a:pt x="9143" y="117348"/>
                </a:lnTo>
                <a:lnTo>
                  <a:pt x="7619" y="117348"/>
                </a:lnTo>
                <a:lnTo>
                  <a:pt x="3047" y="132588"/>
                </a:lnTo>
                <a:lnTo>
                  <a:pt x="3047" y="134112"/>
                </a:lnTo>
                <a:lnTo>
                  <a:pt x="1524" y="149351"/>
                </a:lnTo>
                <a:lnTo>
                  <a:pt x="0" y="166116"/>
                </a:lnTo>
                <a:lnTo>
                  <a:pt x="0" y="167640"/>
                </a:lnTo>
                <a:lnTo>
                  <a:pt x="1524" y="184404"/>
                </a:lnTo>
                <a:lnTo>
                  <a:pt x="3047" y="199644"/>
                </a:lnTo>
                <a:lnTo>
                  <a:pt x="7619" y="214884"/>
                </a:lnTo>
                <a:lnTo>
                  <a:pt x="9143" y="216408"/>
                </a:lnTo>
                <a:lnTo>
                  <a:pt x="15239" y="231648"/>
                </a:lnTo>
                <a:lnTo>
                  <a:pt x="21336" y="245364"/>
                </a:lnTo>
                <a:lnTo>
                  <a:pt x="28955" y="259080"/>
                </a:lnTo>
                <a:lnTo>
                  <a:pt x="28955" y="260604"/>
                </a:lnTo>
                <a:lnTo>
                  <a:pt x="38100" y="272796"/>
                </a:lnTo>
                <a:lnTo>
                  <a:pt x="60959" y="295656"/>
                </a:lnTo>
                <a:lnTo>
                  <a:pt x="67055" y="284988"/>
                </a:lnTo>
                <a:lnTo>
                  <a:pt x="68579" y="284988"/>
                </a:lnTo>
                <a:lnTo>
                  <a:pt x="48767" y="265175"/>
                </a:lnTo>
                <a:lnTo>
                  <a:pt x="47243" y="265175"/>
                </a:lnTo>
                <a:lnTo>
                  <a:pt x="38100" y="252984"/>
                </a:lnTo>
                <a:lnTo>
                  <a:pt x="39624" y="252984"/>
                </a:lnTo>
                <a:lnTo>
                  <a:pt x="32850" y="240792"/>
                </a:lnTo>
                <a:lnTo>
                  <a:pt x="32003" y="240792"/>
                </a:lnTo>
                <a:lnTo>
                  <a:pt x="25907" y="227075"/>
                </a:lnTo>
                <a:lnTo>
                  <a:pt x="19812" y="211836"/>
                </a:lnTo>
                <a:lnTo>
                  <a:pt x="15697" y="198120"/>
                </a:lnTo>
                <a:lnTo>
                  <a:pt x="15239" y="198120"/>
                </a:lnTo>
                <a:lnTo>
                  <a:pt x="13715" y="182880"/>
                </a:lnTo>
                <a:lnTo>
                  <a:pt x="12330" y="167640"/>
                </a:lnTo>
                <a:lnTo>
                  <a:pt x="12191" y="167640"/>
                </a:lnTo>
                <a:lnTo>
                  <a:pt x="12191" y="166116"/>
                </a:lnTo>
                <a:lnTo>
                  <a:pt x="12330" y="166116"/>
                </a:lnTo>
                <a:lnTo>
                  <a:pt x="13715" y="150875"/>
                </a:lnTo>
                <a:lnTo>
                  <a:pt x="15239" y="135636"/>
                </a:lnTo>
                <a:lnTo>
                  <a:pt x="19812" y="120396"/>
                </a:lnTo>
                <a:lnTo>
                  <a:pt x="20421" y="120396"/>
                </a:lnTo>
                <a:lnTo>
                  <a:pt x="25907" y="106680"/>
                </a:lnTo>
                <a:lnTo>
                  <a:pt x="32003" y="92964"/>
                </a:lnTo>
                <a:lnTo>
                  <a:pt x="38777" y="80772"/>
                </a:lnTo>
                <a:lnTo>
                  <a:pt x="38100" y="80772"/>
                </a:lnTo>
                <a:lnTo>
                  <a:pt x="47243" y="68580"/>
                </a:lnTo>
                <a:lnTo>
                  <a:pt x="68579" y="47244"/>
                </a:lnTo>
                <a:lnTo>
                  <a:pt x="69341" y="47244"/>
                </a:lnTo>
                <a:lnTo>
                  <a:pt x="80771" y="39624"/>
                </a:lnTo>
                <a:lnTo>
                  <a:pt x="92963" y="32004"/>
                </a:lnTo>
                <a:lnTo>
                  <a:pt x="106679" y="24384"/>
                </a:lnTo>
                <a:lnTo>
                  <a:pt x="105155" y="24384"/>
                </a:lnTo>
                <a:lnTo>
                  <a:pt x="135636" y="15240"/>
                </a:lnTo>
                <a:lnTo>
                  <a:pt x="166877" y="12261"/>
                </a:lnTo>
                <a:lnTo>
                  <a:pt x="166115" y="12192"/>
                </a:lnTo>
                <a:lnTo>
                  <a:pt x="230124" y="12192"/>
                </a:lnTo>
                <a:lnTo>
                  <a:pt x="199643" y="3048"/>
                </a:lnTo>
                <a:lnTo>
                  <a:pt x="167639" y="0"/>
                </a:lnTo>
                <a:close/>
              </a:path>
              <a:path w="332739" h="295910">
                <a:moveTo>
                  <a:pt x="47243" y="263651"/>
                </a:moveTo>
                <a:lnTo>
                  <a:pt x="47243" y="265175"/>
                </a:lnTo>
                <a:lnTo>
                  <a:pt x="48767" y="265175"/>
                </a:lnTo>
                <a:lnTo>
                  <a:pt x="47243" y="263651"/>
                </a:lnTo>
                <a:close/>
              </a:path>
              <a:path w="332739" h="295910">
                <a:moveTo>
                  <a:pt x="32003" y="239268"/>
                </a:moveTo>
                <a:lnTo>
                  <a:pt x="32003" y="240792"/>
                </a:lnTo>
                <a:lnTo>
                  <a:pt x="32850" y="240792"/>
                </a:lnTo>
                <a:lnTo>
                  <a:pt x="32003" y="239268"/>
                </a:lnTo>
                <a:close/>
              </a:path>
              <a:path w="332739" h="295910">
                <a:moveTo>
                  <a:pt x="15239" y="196596"/>
                </a:moveTo>
                <a:lnTo>
                  <a:pt x="15239" y="198120"/>
                </a:lnTo>
                <a:lnTo>
                  <a:pt x="15697" y="198120"/>
                </a:lnTo>
                <a:lnTo>
                  <a:pt x="15239" y="196596"/>
                </a:lnTo>
                <a:close/>
              </a:path>
              <a:path w="332739" h="295910">
                <a:moveTo>
                  <a:pt x="12261" y="166877"/>
                </a:moveTo>
                <a:lnTo>
                  <a:pt x="12191" y="167640"/>
                </a:lnTo>
                <a:lnTo>
                  <a:pt x="12330" y="167640"/>
                </a:lnTo>
                <a:lnTo>
                  <a:pt x="12261" y="166877"/>
                </a:lnTo>
                <a:close/>
              </a:path>
              <a:path w="332739" h="295910">
                <a:moveTo>
                  <a:pt x="12330" y="166116"/>
                </a:moveTo>
                <a:lnTo>
                  <a:pt x="12191" y="166116"/>
                </a:lnTo>
                <a:lnTo>
                  <a:pt x="12261" y="166877"/>
                </a:lnTo>
                <a:lnTo>
                  <a:pt x="12330" y="166116"/>
                </a:lnTo>
                <a:close/>
              </a:path>
              <a:path w="332739" h="295910">
                <a:moveTo>
                  <a:pt x="332231" y="149351"/>
                </a:moveTo>
                <a:lnTo>
                  <a:pt x="320039" y="149351"/>
                </a:lnTo>
                <a:lnTo>
                  <a:pt x="320039" y="166116"/>
                </a:lnTo>
                <a:lnTo>
                  <a:pt x="332231" y="166116"/>
                </a:lnTo>
                <a:lnTo>
                  <a:pt x="332231" y="149351"/>
                </a:lnTo>
                <a:close/>
              </a:path>
              <a:path w="332739" h="295910">
                <a:moveTo>
                  <a:pt x="307847" y="105156"/>
                </a:moveTo>
                <a:lnTo>
                  <a:pt x="316991" y="135636"/>
                </a:lnTo>
                <a:lnTo>
                  <a:pt x="320039" y="150875"/>
                </a:lnTo>
                <a:lnTo>
                  <a:pt x="320039" y="149351"/>
                </a:lnTo>
                <a:lnTo>
                  <a:pt x="332231" y="149351"/>
                </a:lnTo>
                <a:lnTo>
                  <a:pt x="332231" y="147828"/>
                </a:lnTo>
                <a:lnTo>
                  <a:pt x="329183" y="132588"/>
                </a:lnTo>
                <a:lnTo>
                  <a:pt x="321411" y="106680"/>
                </a:lnTo>
                <a:lnTo>
                  <a:pt x="309371" y="106680"/>
                </a:lnTo>
                <a:lnTo>
                  <a:pt x="307847" y="105156"/>
                </a:lnTo>
                <a:close/>
              </a:path>
              <a:path w="332739" h="295910">
                <a:moveTo>
                  <a:pt x="20421" y="120396"/>
                </a:moveTo>
                <a:lnTo>
                  <a:pt x="19812" y="120396"/>
                </a:lnTo>
                <a:lnTo>
                  <a:pt x="19812" y="121920"/>
                </a:lnTo>
                <a:lnTo>
                  <a:pt x="20421" y="120396"/>
                </a:lnTo>
                <a:close/>
              </a:path>
              <a:path w="332739" h="295910">
                <a:moveTo>
                  <a:pt x="308863" y="79248"/>
                </a:moveTo>
                <a:lnTo>
                  <a:pt x="294131" y="79248"/>
                </a:lnTo>
                <a:lnTo>
                  <a:pt x="303275" y="92964"/>
                </a:lnTo>
                <a:lnTo>
                  <a:pt x="309371" y="106680"/>
                </a:lnTo>
                <a:lnTo>
                  <a:pt x="321411" y="106680"/>
                </a:lnTo>
                <a:lnTo>
                  <a:pt x="320039" y="102108"/>
                </a:lnTo>
                <a:lnTo>
                  <a:pt x="313943" y="88392"/>
                </a:lnTo>
                <a:lnTo>
                  <a:pt x="313943" y="86868"/>
                </a:lnTo>
                <a:lnTo>
                  <a:pt x="308863" y="79248"/>
                </a:lnTo>
                <a:close/>
              </a:path>
              <a:path w="332739" h="295910">
                <a:moveTo>
                  <a:pt x="39624" y="79248"/>
                </a:moveTo>
                <a:lnTo>
                  <a:pt x="38100" y="80772"/>
                </a:lnTo>
                <a:lnTo>
                  <a:pt x="38777" y="80772"/>
                </a:lnTo>
                <a:lnTo>
                  <a:pt x="39624" y="79248"/>
                </a:lnTo>
                <a:close/>
              </a:path>
              <a:path w="332739" h="295910">
                <a:moveTo>
                  <a:pt x="272795" y="38100"/>
                </a:moveTo>
                <a:lnTo>
                  <a:pt x="252983" y="38100"/>
                </a:lnTo>
                <a:lnTo>
                  <a:pt x="265175" y="47244"/>
                </a:lnTo>
                <a:lnTo>
                  <a:pt x="263651" y="47244"/>
                </a:lnTo>
                <a:lnTo>
                  <a:pt x="284988" y="68580"/>
                </a:lnTo>
                <a:lnTo>
                  <a:pt x="294131" y="80772"/>
                </a:lnTo>
                <a:lnTo>
                  <a:pt x="294131" y="79248"/>
                </a:lnTo>
                <a:lnTo>
                  <a:pt x="308863" y="79248"/>
                </a:lnTo>
                <a:lnTo>
                  <a:pt x="304800" y="73151"/>
                </a:lnTo>
                <a:lnTo>
                  <a:pt x="303275" y="73151"/>
                </a:lnTo>
                <a:lnTo>
                  <a:pt x="294131" y="60960"/>
                </a:lnTo>
                <a:lnTo>
                  <a:pt x="294131" y="59436"/>
                </a:lnTo>
                <a:lnTo>
                  <a:pt x="272795" y="38100"/>
                </a:lnTo>
                <a:close/>
              </a:path>
              <a:path w="332739" h="295910">
                <a:moveTo>
                  <a:pt x="69341" y="47244"/>
                </a:moveTo>
                <a:lnTo>
                  <a:pt x="68579" y="47244"/>
                </a:lnTo>
                <a:lnTo>
                  <a:pt x="67055" y="48768"/>
                </a:lnTo>
                <a:lnTo>
                  <a:pt x="69341" y="47244"/>
                </a:lnTo>
                <a:close/>
              </a:path>
              <a:path w="332739" h="295910">
                <a:moveTo>
                  <a:pt x="230124" y="12192"/>
                </a:moveTo>
                <a:lnTo>
                  <a:pt x="167639" y="12192"/>
                </a:lnTo>
                <a:lnTo>
                  <a:pt x="166877" y="12261"/>
                </a:lnTo>
                <a:lnTo>
                  <a:pt x="198119" y="15240"/>
                </a:lnTo>
                <a:lnTo>
                  <a:pt x="196595" y="15240"/>
                </a:lnTo>
                <a:lnTo>
                  <a:pt x="227075" y="24384"/>
                </a:lnTo>
                <a:lnTo>
                  <a:pt x="225551" y="24384"/>
                </a:lnTo>
                <a:lnTo>
                  <a:pt x="252983" y="39624"/>
                </a:lnTo>
                <a:lnTo>
                  <a:pt x="252983" y="38100"/>
                </a:lnTo>
                <a:lnTo>
                  <a:pt x="272795" y="38100"/>
                </a:lnTo>
                <a:lnTo>
                  <a:pt x="260603" y="28956"/>
                </a:lnTo>
                <a:lnTo>
                  <a:pt x="259079" y="28956"/>
                </a:lnTo>
                <a:lnTo>
                  <a:pt x="231647" y="13716"/>
                </a:lnTo>
                <a:lnTo>
                  <a:pt x="230124" y="12192"/>
                </a:lnTo>
                <a:close/>
              </a:path>
              <a:path w="332739" h="295910">
                <a:moveTo>
                  <a:pt x="167639" y="12192"/>
                </a:moveTo>
                <a:lnTo>
                  <a:pt x="166115" y="12192"/>
                </a:lnTo>
                <a:lnTo>
                  <a:pt x="166877" y="12261"/>
                </a:lnTo>
                <a:lnTo>
                  <a:pt x="167639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99035" y="2810243"/>
            <a:ext cx="271780" cy="166370"/>
          </a:xfrm>
          <a:custGeom>
            <a:avLst/>
            <a:gdLst/>
            <a:ahLst/>
            <a:cxnLst/>
            <a:rect l="l" t="t" r="r" b="b"/>
            <a:pathLst>
              <a:path w="271779" h="166369">
                <a:moveTo>
                  <a:pt x="169164" y="153924"/>
                </a:moveTo>
                <a:lnTo>
                  <a:pt x="41148" y="153924"/>
                </a:lnTo>
                <a:lnTo>
                  <a:pt x="71628" y="163068"/>
                </a:lnTo>
                <a:lnTo>
                  <a:pt x="86868" y="166116"/>
                </a:lnTo>
                <a:lnTo>
                  <a:pt x="123444" y="166116"/>
                </a:lnTo>
                <a:lnTo>
                  <a:pt x="138684" y="163068"/>
                </a:lnTo>
                <a:lnTo>
                  <a:pt x="169164" y="153924"/>
                </a:lnTo>
                <a:close/>
              </a:path>
              <a:path w="271779" h="166369">
                <a:moveTo>
                  <a:pt x="6096" y="118872"/>
                </a:moveTo>
                <a:lnTo>
                  <a:pt x="0" y="129540"/>
                </a:lnTo>
                <a:lnTo>
                  <a:pt x="13716" y="138683"/>
                </a:lnTo>
                <a:lnTo>
                  <a:pt x="25908" y="146303"/>
                </a:lnTo>
                <a:lnTo>
                  <a:pt x="39624" y="153924"/>
                </a:lnTo>
                <a:lnTo>
                  <a:pt x="89916" y="153924"/>
                </a:lnTo>
                <a:lnTo>
                  <a:pt x="74676" y="150875"/>
                </a:lnTo>
                <a:lnTo>
                  <a:pt x="49275" y="143255"/>
                </a:lnTo>
                <a:lnTo>
                  <a:pt x="45720" y="143255"/>
                </a:lnTo>
                <a:lnTo>
                  <a:pt x="32004" y="135635"/>
                </a:lnTo>
                <a:lnTo>
                  <a:pt x="19812" y="128016"/>
                </a:lnTo>
                <a:lnTo>
                  <a:pt x="6096" y="118872"/>
                </a:lnTo>
                <a:close/>
              </a:path>
              <a:path w="271779" h="166369">
                <a:moveTo>
                  <a:pt x="166116" y="141731"/>
                </a:moveTo>
                <a:lnTo>
                  <a:pt x="135636" y="150875"/>
                </a:lnTo>
                <a:lnTo>
                  <a:pt x="120396" y="153924"/>
                </a:lnTo>
                <a:lnTo>
                  <a:pt x="170687" y="153924"/>
                </a:lnTo>
                <a:lnTo>
                  <a:pt x="189890" y="143255"/>
                </a:lnTo>
                <a:lnTo>
                  <a:pt x="164592" y="143255"/>
                </a:lnTo>
                <a:lnTo>
                  <a:pt x="166116" y="141731"/>
                </a:lnTo>
                <a:close/>
              </a:path>
              <a:path w="271779" h="166369">
                <a:moveTo>
                  <a:pt x="44196" y="141731"/>
                </a:moveTo>
                <a:lnTo>
                  <a:pt x="45720" y="143255"/>
                </a:lnTo>
                <a:lnTo>
                  <a:pt x="49275" y="143255"/>
                </a:lnTo>
                <a:lnTo>
                  <a:pt x="44196" y="141731"/>
                </a:lnTo>
                <a:close/>
              </a:path>
              <a:path w="271779" h="166369">
                <a:moveTo>
                  <a:pt x="224028" y="97535"/>
                </a:moveTo>
                <a:lnTo>
                  <a:pt x="202692" y="118872"/>
                </a:lnTo>
                <a:lnTo>
                  <a:pt x="204216" y="118872"/>
                </a:lnTo>
                <a:lnTo>
                  <a:pt x="192024" y="128016"/>
                </a:lnTo>
                <a:lnTo>
                  <a:pt x="164592" y="143255"/>
                </a:lnTo>
                <a:lnTo>
                  <a:pt x="189890" y="143255"/>
                </a:lnTo>
                <a:lnTo>
                  <a:pt x="198120" y="138683"/>
                </a:lnTo>
                <a:lnTo>
                  <a:pt x="199644" y="137159"/>
                </a:lnTo>
                <a:lnTo>
                  <a:pt x="211836" y="128016"/>
                </a:lnTo>
                <a:lnTo>
                  <a:pt x="233172" y="106679"/>
                </a:lnTo>
                <a:lnTo>
                  <a:pt x="238887" y="99059"/>
                </a:lnTo>
                <a:lnTo>
                  <a:pt x="224028" y="99059"/>
                </a:lnTo>
                <a:lnTo>
                  <a:pt x="224028" y="97535"/>
                </a:lnTo>
                <a:close/>
              </a:path>
              <a:path w="271779" h="166369">
                <a:moveTo>
                  <a:pt x="242316" y="73151"/>
                </a:moveTo>
                <a:lnTo>
                  <a:pt x="233172" y="86868"/>
                </a:lnTo>
                <a:lnTo>
                  <a:pt x="224028" y="99059"/>
                </a:lnTo>
                <a:lnTo>
                  <a:pt x="238887" y="99059"/>
                </a:lnTo>
                <a:lnTo>
                  <a:pt x="242316" y="94488"/>
                </a:lnTo>
                <a:lnTo>
                  <a:pt x="243840" y="92964"/>
                </a:lnTo>
                <a:lnTo>
                  <a:pt x="252984" y="79248"/>
                </a:lnTo>
                <a:lnTo>
                  <a:pt x="255016" y="74675"/>
                </a:lnTo>
                <a:lnTo>
                  <a:pt x="242316" y="74675"/>
                </a:lnTo>
                <a:lnTo>
                  <a:pt x="242316" y="73151"/>
                </a:lnTo>
                <a:close/>
              </a:path>
              <a:path w="271779" h="166369">
                <a:moveTo>
                  <a:pt x="259080" y="15240"/>
                </a:moveTo>
                <a:lnTo>
                  <a:pt x="256032" y="30479"/>
                </a:lnTo>
                <a:lnTo>
                  <a:pt x="246887" y="60959"/>
                </a:lnTo>
                <a:lnTo>
                  <a:pt x="248412" y="60959"/>
                </a:lnTo>
                <a:lnTo>
                  <a:pt x="242316" y="74675"/>
                </a:lnTo>
                <a:lnTo>
                  <a:pt x="255016" y="74675"/>
                </a:lnTo>
                <a:lnTo>
                  <a:pt x="259080" y="65531"/>
                </a:lnTo>
                <a:lnTo>
                  <a:pt x="259080" y="64007"/>
                </a:lnTo>
                <a:lnTo>
                  <a:pt x="268224" y="33527"/>
                </a:lnTo>
                <a:lnTo>
                  <a:pt x="271272" y="18288"/>
                </a:lnTo>
                <a:lnTo>
                  <a:pt x="271272" y="16764"/>
                </a:lnTo>
                <a:lnTo>
                  <a:pt x="259080" y="16764"/>
                </a:lnTo>
                <a:lnTo>
                  <a:pt x="259080" y="15240"/>
                </a:lnTo>
                <a:close/>
              </a:path>
              <a:path w="271779" h="166369">
                <a:moveTo>
                  <a:pt x="271272" y="0"/>
                </a:moveTo>
                <a:lnTo>
                  <a:pt x="259080" y="0"/>
                </a:lnTo>
                <a:lnTo>
                  <a:pt x="259080" y="16764"/>
                </a:lnTo>
                <a:lnTo>
                  <a:pt x="271272" y="16764"/>
                </a:lnTo>
                <a:lnTo>
                  <a:pt x="271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553960" y="2669166"/>
            <a:ext cx="127635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Arial"/>
                <a:cs typeface="Arial"/>
              </a:rPr>
              <a:t>1</a:t>
            </a:r>
            <a:endParaRPr sz="14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165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112999" y="2695080"/>
            <a:ext cx="27940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" dirty="0">
                <a:latin typeface="Arial"/>
                <a:cs typeface="Arial"/>
              </a:rPr>
              <a:t>2,5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52231" y="2702706"/>
            <a:ext cx="27940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5" dirty="0">
                <a:latin typeface="Arial"/>
                <a:cs typeface="Arial"/>
              </a:rPr>
              <a:t>3,6</a:t>
            </a:r>
            <a:endParaRPr sz="14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64970" y="2701188"/>
            <a:ext cx="27940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" dirty="0">
                <a:latin typeface="Arial"/>
                <a:cs typeface="Arial"/>
              </a:rPr>
              <a:t>4,7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14003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op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ie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R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gu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Exp</a:t>
            </a:r>
            <a:r>
              <a:rPr sz="36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ss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Fi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Automata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2580855"/>
            <a:ext cx="5890260" cy="6130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me</a:t>
            </a:r>
            <a:r>
              <a:rPr sz="2400" spc="-5" dirty="0">
                <a:latin typeface="Lucida Sans"/>
                <a:cs typeface="Lucida Sans"/>
              </a:rPr>
              <a:t> toke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pattern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500" i="1" spc="-95" dirty="0">
                <a:latin typeface="Lucida Sans"/>
                <a:cs typeface="Lucida Sans"/>
              </a:rPr>
              <a:t>can’</a:t>
            </a:r>
            <a:r>
              <a:rPr sz="2500" i="1" spc="-70" dirty="0">
                <a:latin typeface="Lucida Sans"/>
                <a:cs typeface="Lucida Sans"/>
              </a:rPr>
              <a:t>t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s 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0" dirty="0">
                <a:latin typeface="Lucida Sans"/>
                <a:cs typeface="Lucida Sans"/>
              </a:rPr>
              <a:t>finite </a:t>
            </a:r>
            <a:r>
              <a:rPr sz="2400" spc="-5" dirty="0">
                <a:latin typeface="Lucida Sans"/>
                <a:cs typeface="Lucida Sans"/>
              </a:rPr>
              <a:t>automata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nsider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5" dirty="0">
                <a:latin typeface="Lucida Sans"/>
                <a:cs typeface="Lucida Sans"/>
              </a:rPr>
              <a:t> of balance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bracket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for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1720" dirty="0">
                <a:latin typeface="Arial"/>
                <a:cs typeface="Arial"/>
              </a:rPr>
              <a:t>.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10" dirty="0">
                <a:latin typeface="Lucida Sans"/>
                <a:cs typeface="Lucida Sans"/>
              </a:rPr>
              <a:t> is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rmall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as</a:t>
            </a:r>
            <a:endParaRPr sz="2400" dirty="0">
              <a:latin typeface="Lucida Sans"/>
              <a:cs typeface="Lucida Sans"/>
            </a:endParaRPr>
          </a:p>
          <a:p>
            <a:pPr marL="325120">
              <a:lnSpc>
                <a:spcPts val="2740"/>
              </a:lnSpc>
              <a:spcBef>
                <a:spcPts val="395"/>
              </a:spcBef>
            </a:pPr>
            <a:r>
              <a:rPr sz="2400" dirty="0">
                <a:latin typeface="Arial"/>
                <a:cs typeface="Arial"/>
              </a:rPr>
              <a:t>{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[</a:t>
            </a:r>
            <a:r>
              <a:rPr sz="2850" spc="22" baseline="27777" dirty="0">
                <a:latin typeface="Arial"/>
                <a:cs typeface="Arial"/>
              </a:rPr>
              <a:t>m</a:t>
            </a:r>
            <a:r>
              <a:rPr sz="2850" spc="209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850" spc="22" baseline="27777" dirty="0">
                <a:latin typeface="Arial"/>
                <a:cs typeface="Arial"/>
              </a:rPr>
              <a:t>m</a:t>
            </a:r>
            <a:r>
              <a:rPr sz="2850" spc="195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dirty="0">
                <a:latin typeface="Arial"/>
                <a:cs typeface="Arial"/>
              </a:rPr>
              <a:t> m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≥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dirty="0">
                <a:latin typeface="Arial"/>
                <a:cs typeface="Arial"/>
              </a:rPr>
              <a:t>1 }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>
              <a:lnSpc>
                <a:spcPts val="2760"/>
              </a:lnSpc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500" i="1" spc="-30" dirty="0">
                <a:latin typeface="Lucida Sans"/>
                <a:cs typeface="Lucida Sans"/>
              </a:rPr>
              <a:t>not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spc="-5" dirty="0">
                <a:latin typeface="Lucida Sans"/>
                <a:cs typeface="Lucida Sans"/>
              </a:rPr>
              <a:t>lar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>
              <a:lnSpc>
                <a:spcPts val="2640"/>
              </a:lnSpc>
            </a:pPr>
            <a:r>
              <a:rPr sz="2400" dirty="0">
                <a:latin typeface="Lucida Sans"/>
                <a:cs typeface="Lucida Sans"/>
              </a:rPr>
              <a:t>No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finite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automat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that</a:t>
            </a:r>
            <a:r>
              <a:rPr sz="2400" spc="-5" dirty="0">
                <a:latin typeface="Lucida Sans"/>
                <a:cs typeface="Lucida Sans"/>
              </a:rPr>
              <a:t> recognizes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760"/>
              </a:lnSpc>
            </a:pPr>
            <a:r>
              <a:rPr sz="2500" i="1" spc="-55" dirty="0">
                <a:latin typeface="Lucida Sans"/>
                <a:cs typeface="Lucida Sans"/>
              </a:rPr>
              <a:t>exactly</a:t>
            </a:r>
            <a:r>
              <a:rPr sz="2500" i="1" spc="-4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exist.</a:t>
            </a:r>
            <a:endParaRPr sz="2400" dirty="0">
              <a:latin typeface="Lucida Sans"/>
              <a:cs typeface="Lucida Sans"/>
            </a:endParaRPr>
          </a:p>
          <a:p>
            <a:pPr marL="240665" marR="344170">
              <a:lnSpc>
                <a:spcPts val="2700"/>
              </a:lnSpc>
              <a:spcBef>
                <a:spcPts val="140"/>
              </a:spcBef>
            </a:pPr>
            <a:r>
              <a:rPr sz="2400" spc="-5" dirty="0">
                <a:latin typeface="Lucida Sans"/>
                <a:cs typeface="Lucida Sans"/>
              </a:rPr>
              <a:t>W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y</a:t>
            </a:r>
            <a:r>
              <a:rPr sz="2400" spc="-15" dirty="0">
                <a:latin typeface="Lucida Sans"/>
                <a:cs typeface="Lucida Sans"/>
              </a:rPr>
              <a:t>?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ns</a:t>
            </a:r>
            <a:r>
              <a:rPr sz="2400" spc="-5" dirty="0">
                <a:latin typeface="Lucida Sans"/>
                <a:cs typeface="Lucida Sans"/>
              </a:rPr>
              <a:t>ide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[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[[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[[[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..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0" dirty="0">
                <a:latin typeface="Lucida Sans"/>
                <a:cs typeface="Lucida Sans"/>
              </a:rPr>
              <a:t>tw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differe</a:t>
            </a:r>
            <a:r>
              <a:rPr sz="2400" spc="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1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unts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(cal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</a:p>
          <a:p>
            <a:pPr marL="241300" marR="434340" indent="-635">
              <a:lnSpc>
                <a:spcPts val="2700"/>
              </a:lnSpc>
              <a:spcBef>
                <a:spcPts val="635"/>
              </a:spcBef>
            </a:pP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j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[</a:t>
            </a:r>
            <a:r>
              <a:rPr sz="2850" spc="7" baseline="27777" dirty="0">
                <a:latin typeface="Lucida Sans"/>
                <a:cs typeface="Lucida Sans"/>
              </a:rPr>
              <a:t>i</a:t>
            </a:r>
            <a:r>
              <a:rPr sz="2850" spc="225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[</a:t>
            </a:r>
            <a:r>
              <a:rPr sz="2850" spc="7" baseline="27777" dirty="0">
                <a:latin typeface="Lucida Sans"/>
                <a:cs typeface="Lucida Sans"/>
              </a:rPr>
              <a:t>j</a:t>
            </a:r>
            <a:r>
              <a:rPr sz="2850" spc="240" baseline="27777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must</a:t>
            </a:r>
            <a:r>
              <a:rPr sz="2400" spc="-5" dirty="0">
                <a:latin typeface="Lucida Sans"/>
                <a:cs typeface="Lucida Sans"/>
              </a:rPr>
              <a:t> reac</a:t>
            </a:r>
            <a:r>
              <a:rPr sz="2400" dirty="0">
                <a:latin typeface="Lucida Sans"/>
                <a:cs typeface="Lucida Sans"/>
              </a:rPr>
              <a:t>h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same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state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given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FA</a:t>
            </a:r>
            <a:r>
              <a:rPr sz="2400" dirty="0">
                <a:latin typeface="Lucida Sans"/>
                <a:cs typeface="Lucida Sans"/>
              </a:rPr>
              <a:t>!</a:t>
            </a:r>
            <a:r>
              <a:rPr sz="2400" spc="-5" dirty="0">
                <a:latin typeface="Lucida Sans"/>
                <a:cs typeface="Lucida Sans"/>
              </a:rPr>
              <a:t> (Why?)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ct val="100000"/>
              </a:lnSpc>
              <a:spcBef>
                <a:spcPts val="405"/>
              </a:spcBef>
            </a:pPr>
            <a:r>
              <a:rPr sz="2400" spc="-25" dirty="0">
                <a:latin typeface="Lucida Sans"/>
                <a:cs typeface="Lucida Sans"/>
              </a:rPr>
              <a:t>On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6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k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[</a:t>
            </a:r>
            <a:r>
              <a:rPr sz="2850" spc="15" baseline="27777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]</a:t>
            </a:r>
            <a:r>
              <a:rPr sz="2850" spc="7" baseline="27777" dirty="0">
                <a:latin typeface="Lucida Sans"/>
                <a:cs typeface="Lucida Sans"/>
              </a:rPr>
              <a:t>i</a:t>
            </a:r>
            <a:endParaRPr sz="2850" baseline="27777" dirty="0">
              <a:latin typeface="Lucida Sans"/>
              <a:cs typeface="Lucida Sans"/>
            </a:endParaRPr>
          </a:p>
          <a:p>
            <a:pPr marL="240665" marR="56515">
              <a:lnSpc>
                <a:spcPts val="2700"/>
              </a:lnSpc>
              <a:spcBef>
                <a:spcPts val="695"/>
              </a:spcBef>
            </a:pP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spc="-5" dirty="0">
                <a:latin typeface="Lucida Sans"/>
                <a:cs typeface="Lucida Sans"/>
              </a:rPr>
              <a:t>accepte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(a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 should</a:t>
            </a:r>
            <a:r>
              <a:rPr sz="2400" spc="-15" dirty="0">
                <a:latin typeface="Lucida Sans"/>
                <a:cs typeface="Lucida Sans"/>
              </a:rPr>
              <a:t> b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[</a:t>
            </a:r>
            <a:r>
              <a:rPr sz="2850" spc="7" baseline="27777" dirty="0">
                <a:latin typeface="Lucida Sans"/>
                <a:cs typeface="Lucida Sans"/>
              </a:rPr>
              <a:t>j</a:t>
            </a:r>
            <a:r>
              <a:rPr sz="2400" spc="-5" dirty="0">
                <a:latin typeface="Lucida Sans"/>
                <a:cs typeface="Lucida Sans"/>
              </a:rPr>
              <a:t>]</a:t>
            </a:r>
            <a:r>
              <a:rPr sz="2850" spc="7" baseline="27777" dirty="0">
                <a:latin typeface="Lucida Sans"/>
                <a:cs typeface="Lucida Sans"/>
              </a:rPr>
              <a:t>i </a:t>
            </a:r>
            <a:r>
              <a:rPr sz="2400" spc="-10" dirty="0">
                <a:latin typeface="Lucida Sans"/>
                <a:cs typeface="Lucida Sans"/>
              </a:rPr>
              <a:t>will </a:t>
            </a:r>
            <a:r>
              <a:rPr sz="2400" spc="-5" dirty="0">
                <a:latin typeface="Lucida Sans"/>
                <a:cs typeface="Lucida Sans"/>
              </a:rPr>
              <a:t>als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accept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(an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should no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happen).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87" y="947915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688" y="968471"/>
            <a:ext cx="5887085" cy="538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59131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  <a:tab pos="868044" algn="l"/>
                <a:tab pos="1583055" algn="l"/>
              </a:tabLst>
            </a:pP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	</a:t>
            </a:r>
            <a:r>
              <a:rPr sz="2400" spc="-15" dirty="0">
                <a:latin typeface="Lucida Sans"/>
                <a:cs typeface="Lucida Sans"/>
              </a:rPr>
              <a:t>V*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-	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R</a:t>
            </a:r>
            <a:r>
              <a:rPr sz="2400" spc="-5" dirty="0">
                <a:latin typeface="Lucida Sans"/>
                <a:cs typeface="Lucida Sans"/>
              </a:rPr>
              <a:t> is. Why?</a:t>
            </a:r>
            <a:endParaRPr sz="2400" dirty="0">
              <a:latin typeface="Lucida Sans"/>
              <a:cs typeface="Lucida Sans"/>
            </a:endParaRPr>
          </a:p>
          <a:p>
            <a:pPr marL="241300" marR="544830">
              <a:lnSpc>
                <a:spcPts val="2700"/>
              </a:lnSpc>
            </a:pPr>
            <a:r>
              <a:rPr sz="2400" spc="-5" dirty="0">
                <a:latin typeface="Lucida Sans"/>
                <a:cs typeface="Lucida Sans"/>
              </a:rPr>
              <a:t>Buil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finite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maton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Be carefu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includ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transiti</a:t>
            </a:r>
            <a:r>
              <a:rPr sz="2400" spc="-15" dirty="0">
                <a:latin typeface="Lucida Sans"/>
                <a:cs typeface="Lucida Sans"/>
              </a:rPr>
              <a:t>ons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an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640"/>
              </a:lnSpc>
            </a:pPr>
            <a:r>
              <a:rPr sz="2400" spc="40" dirty="0">
                <a:latin typeface="Lucida Sans"/>
                <a:cs typeface="Lucida Sans"/>
              </a:rPr>
              <a:t>“</a:t>
            </a:r>
            <a:r>
              <a:rPr sz="2400" spc="-2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rro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tate</a:t>
            </a:r>
            <a:r>
              <a:rPr sz="2400" spc="-10" dirty="0">
                <a:latin typeface="Lucida Sans"/>
                <a:cs typeface="Lucida Sans"/>
              </a:rPr>
              <a:t>”</a:t>
            </a:r>
            <a:r>
              <a:rPr sz="2400" spc="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850" spc="15" baseline="-17543" dirty="0">
                <a:latin typeface="Lucida Sans"/>
                <a:cs typeface="Lucida Sans"/>
              </a:rPr>
              <a:t>E</a:t>
            </a:r>
            <a:r>
              <a:rPr sz="2850" spc="232" baseline="-17543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illega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characters.</a:t>
            </a:r>
            <a:endParaRPr sz="2400" dirty="0">
              <a:latin typeface="Lucida Sans"/>
              <a:cs typeface="Lucida Sans"/>
            </a:endParaRPr>
          </a:p>
          <a:p>
            <a:pPr marL="240665" marR="5080">
              <a:lnSpc>
                <a:spcPts val="2700"/>
              </a:lnSpc>
              <a:spcBef>
                <a:spcPts val="505"/>
              </a:spcBef>
            </a:pP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vert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nal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20" dirty="0">
                <a:latin typeface="Lucida Sans"/>
                <a:cs typeface="Lucida Sans"/>
              </a:rPr>
              <a:t>non</a:t>
            </a:r>
            <a:r>
              <a:rPr sz="2400" spc="-1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final</a:t>
            </a:r>
            <a:r>
              <a:rPr sz="2400" spc="-5" dirty="0">
                <a:latin typeface="Lucida Sans"/>
                <a:cs typeface="Lucida Sans"/>
              </a:rPr>
              <a:t> states. Wha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was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iousl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accepte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now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rejected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wha</a:t>
            </a:r>
            <a:r>
              <a:rPr sz="2400" spc="-140" dirty="0">
                <a:latin typeface="Lucida Sans"/>
                <a:cs typeface="Lucida Sans"/>
              </a:rPr>
              <a:t>t</a:t>
            </a:r>
            <a:r>
              <a:rPr sz="2400" u="heavy" spc="15" dirty="0">
                <a:latin typeface="Lucida Sans"/>
                <a:cs typeface="Lucida Sans"/>
              </a:rPr>
              <a:t> </a:t>
            </a:r>
            <a:r>
              <a:rPr sz="2400" u="heavy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as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rejecte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now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accepted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accepte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modified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maton.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241300" marR="1016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N</a:t>
            </a:r>
            <a:r>
              <a:rPr sz="2400" spc="-15" dirty="0">
                <a:solidFill>
                  <a:srgbClr val="FF0000"/>
                </a:solidFill>
                <a:latin typeface="Lucida Sans"/>
                <a:cs typeface="Lucida Sans"/>
              </a:rPr>
              <a:t>o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t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 al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l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Lucida Sans"/>
                <a:cs typeface="Lucida Sans"/>
              </a:rPr>
              <a:t>subsets</a:t>
            </a:r>
            <a:r>
              <a:rPr sz="2400" spc="-1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o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f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a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 regula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r set</a:t>
            </a:r>
            <a:r>
              <a:rPr sz="2400" spc="-1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are </a:t>
            </a:r>
            <a:r>
              <a:rPr sz="2400" spc="-20" dirty="0">
                <a:solidFill>
                  <a:srgbClr val="FF0000"/>
                </a:solidFill>
                <a:latin typeface="Lucida Sans"/>
                <a:cs typeface="Lucida Sans"/>
              </a:rPr>
              <a:t>themselve</a:t>
            </a:r>
            <a:r>
              <a:rPr sz="2400" spc="-15" dirty="0">
                <a:solidFill>
                  <a:srgbClr val="FF0000"/>
                </a:solidFill>
                <a:latin typeface="Lucida Sans"/>
                <a:cs typeface="Lucida Sans"/>
              </a:rPr>
              <a:t>s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regula</a:t>
            </a:r>
            <a:r>
              <a:rPr sz="2400" spc="5" dirty="0">
                <a:solidFill>
                  <a:srgbClr val="FF0000"/>
                </a:solidFill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endParaRPr sz="2400" dirty="0">
              <a:latin typeface="Lucida Sans"/>
              <a:cs typeface="Lucida Sans"/>
            </a:endParaRPr>
          </a:p>
          <a:p>
            <a:pPr marL="241300" marR="10160" indent="-635">
              <a:lnSpc>
                <a:spcPts val="2700"/>
              </a:lnSpc>
              <a:spcBef>
                <a:spcPts val="635"/>
              </a:spcBef>
              <a:tabLst>
                <a:tab pos="2622550" algn="l"/>
              </a:tabLst>
            </a:pPr>
            <a:r>
              <a:rPr sz="2400" spc="-5" dirty="0">
                <a:latin typeface="Lucida Sans"/>
                <a:cs typeface="Lucida Sans"/>
              </a:rPr>
              <a:t>expressio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[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spc="-442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]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baseline="27777" dirty="0">
                <a:latin typeface="Lucida Sans"/>
                <a:cs typeface="Lucida Sans"/>
              </a:rPr>
              <a:t>	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subs</a:t>
            </a:r>
            <a:r>
              <a:rPr sz="2400" dirty="0">
                <a:latin typeface="Lucida Sans"/>
                <a:cs typeface="Lucida Sans"/>
              </a:rPr>
              <a:t>et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at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sn</a:t>
            </a:r>
            <a:r>
              <a:rPr sz="2400" dirty="0">
                <a:latin typeface="Lucida Sans"/>
                <a:cs typeface="Lucida Sans"/>
              </a:rPr>
              <a:t>’t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Lucida Sans"/>
                <a:cs typeface="Lucida Sans"/>
              </a:rPr>
              <a:t>(Wha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subset?)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78889"/>
            <a:ext cx="5889625" cy="433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2065" indent="-228600" algn="just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strings.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Defin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850" spc="7" baseline="27777" dirty="0">
                <a:latin typeface="Lucida Sans"/>
                <a:cs typeface="Lucida Sans"/>
              </a:rPr>
              <a:t>rev</a:t>
            </a:r>
            <a:r>
              <a:rPr sz="2850" spc="104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ve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sed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(bac</a:t>
            </a:r>
            <a:r>
              <a:rPr sz="2400" spc="-15" dirty="0">
                <a:latin typeface="Lucida Sans"/>
                <a:cs typeface="Lucida Sans"/>
              </a:rPr>
              <a:t>k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) cha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</a:t>
            </a:r>
            <a:r>
              <a:rPr sz="2400" dirty="0">
                <a:latin typeface="Lucida Sans"/>
                <a:cs typeface="Lucida Sans"/>
              </a:rPr>
              <a:t>r or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>
              <a:lnSpc>
                <a:spcPts val="2640"/>
              </a:lnSpc>
              <a:tabLst>
                <a:tab pos="1987550" algn="l"/>
              </a:tabLst>
            </a:pPr>
            <a:r>
              <a:rPr sz="2400" spc="-20" dirty="0">
                <a:latin typeface="Lucida Sans"/>
                <a:cs typeface="Lucida Sans"/>
              </a:rPr>
              <a:t>Thu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R =	</a:t>
            </a:r>
            <a:r>
              <a:rPr sz="2400" spc="-5" dirty="0">
                <a:latin typeface="Lucida Sans"/>
                <a:cs typeface="Lucida Sans"/>
              </a:rPr>
              <a:t>{abc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def}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ct val="100000"/>
              </a:lnSpc>
              <a:spcBef>
                <a:spcPts val="455"/>
              </a:spcBef>
              <a:tabLst>
                <a:tab pos="1986914" algn="l"/>
              </a:tabLst>
            </a:pP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R</a:t>
            </a:r>
            <a:r>
              <a:rPr sz="2850" baseline="27777" dirty="0">
                <a:latin typeface="Lucida Sans"/>
                <a:cs typeface="Lucida Sans"/>
              </a:rPr>
              <a:t>re</a:t>
            </a:r>
            <a:r>
              <a:rPr sz="2850" spc="7" baseline="27777" dirty="0">
                <a:latin typeface="Lucida Sans"/>
                <a:cs typeface="Lucida Sans"/>
              </a:rPr>
              <a:t>v</a:t>
            </a:r>
            <a:r>
              <a:rPr sz="2850" spc="232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	</a:t>
            </a:r>
            <a:r>
              <a:rPr sz="2400" spc="-5" dirty="0">
                <a:latin typeface="Lucida Sans"/>
                <a:cs typeface="Lucida Sans"/>
              </a:rPr>
              <a:t>{cba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ed}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 marR="351155">
              <a:lnSpc>
                <a:spcPts val="2700"/>
              </a:lnSpc>
              <a:spcBef>
                <a:spcPts val="695"/>
              </a:spcBef>
            </a:pP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gul</a:t>
            </a:r>
            <a:r>
              <a:rPr sz="2400" spc="-1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spc="-2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R</a:t>
            </a:r>
            <a:r>
              <a:rPr sz="2850" baseline="27777" dirty="0">
                <a:latin typeface="Lucida Sans"/>
                <a:cs typeface="Lucida Sans"/>
              </a:rPr>
              <a:t>re</a:t>
            </a:r>
            <a:r>
              <a:rPr sz="2850" spc="7" baseline="27777" dirty="0">
                <a:latin typeface="Lucida Sans"/>
                <a:cs typeface="Lucida Sans"/>
              </a:rPr>
              <a:t>v</a:t>
            </a:r>
            <a:r>
              <a:rPr sz="2850" spc="232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o. </a:t>
            </a:r>
            <a:r>
              <a:rPr sz="2400" spc="-5" dirty="0">
                <a:latin typeface="Lucida Sans"/>
                <a:cs typeface="Lucida Sans"/>
              </a:rPr>
              <a:t>Why</a:t>
            </a:r>
            <a:r>
              <a:rPr sz="2400" dirty="0">
                <a:latin typeface="Lucida Sans"/>
                <a:cs typeface="Lucida Sans"/>
              </a:rPr>
              <a:t>? </a:t>
            </a:r>
            <a:r>
              <a:rPr sz="2400" spc="-5" dirty="0">
                <a:latin typeface="Lucida Sans"/>
                <a:cs typeface="Lucida Sans"/>
              </a:rPr>
              <a:t>Buil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finite </a:t>
            </a:r>
            <a:r>
              <a:rPr sz="2400" spc="-5" dirty="0">
                <a:latin typeface="Lucida Sans"/>
                <a:cs typeface="Lucida Sans"/>
              </a:rPr>
              <a:t>automato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R.</a:t>
            </a:r>
            <a:endParaRPr sz="2400" dirty="0">
              <a:latin typeface="Lucida Sans"/>
              <a:cs typeface="Lucida Sans"/>
            </a:endParaRPr>
          </a:p>
          <a:p>
            <a:pPr marL="240665" marR="5080">
              <a:lnSpc>
                <a:spcPts val="2700"/>
              </a:lnSpc>
            </a:pPr>
            <a:r>
              <a:rPr sz="2400" spc="-5" dirty="0">
                <a:latin typeface="Lucida Sans"/>
                <a:cs typeface="Lucida Sans"/>
              </a:rPr>
              <a:t>Mak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sure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maton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has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one </a:t>
            </a:r>
            <a:r>
              <a:rPr sz="2400" spc="-20" dirty="0">
                <a:latin typeface="Lucida Sans"/>
                <a:cs typeface="Lucida Sans"/>
              </a:rPr>
              <a:t>fin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st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No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500" i="1" spc="-95" dirty="0">
                <a:latin typeface="Lucida Sans"/>
                <a:cs typeface="Lucida Sans"/>
              </a:rPr>
              <a:t>rever</a:t>
            </a:r>
            <a:r>
              <a:rPr sz="2500" i="1" spc="-100" dirty="0">
                <a:latin typeface="Lucida Sans"/>
                <a:cs typeface="Lucida Sans"/>
              </a:rPr>
              <a:t>s</a:t>
            </a:r>
            <a:r>
              <a:rPr sz="2500" i="1" spc="10" dirty="0">
                <a:latin typeface="Lucida Sans"/>
                <a:cs typeface="Lucida Sans"/>
              </a:rPr>
              <a:t>e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directio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transiti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ns,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interchang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st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rt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20" dirty="0">
                <a:latin typeface="Lucida Sans"/>
                <a:cs typeface="Lucida Sans"/>
              </a:rPr>
              <a:t>fin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st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Wha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doe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modified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mation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accept?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81171"/>
            <a:ext cx="532574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R</a:t>
            </a:r>
            <a:r>
              <a:rPr sz="2850" spc="15" baseline="-17543" dirty="0">
                <a:latin typeface="Lucida Sans"/>
                <a:cs typeface="Lucida Sans"/>
              </a:rPr>
              <a:t>1</a:t>
            </a:r>
            <a:r>
              <a:rPr sz="2850" spc="225" baseline="-17543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R</a:t>
            </a:r>
            <a:r>
              <a:rPr sz="2850" spc="15" baseline="-17543" dirty="0">
                <a:latin typeface="Lucida Sans"/>
                <a:cs typeface="Lucida Sans"/>
              </a:rPr>
              <a:t>2</a:t>
            </a:r>
            <a:r>
              <a:rPr sz="2850" spc="225" baseline="-17543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bot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spc="-5" dirty="0">
                <a:latin typeface="Lucida Sans"/>
                <a:cs typeface="Lucida Sans"/>
              </a:rPr>
              <a:t>lar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1284210"/>
          </a:xfrm>
          <a:prstGeom prst="rect">
            <a:avLst/>
          </a:prstGeom>
        </p:spPr>
        <p:txBody>
          <a:bodyPr vert="horz" wrap="square" lIns="0" tIns="407200" rIns="0" bIns="0" rtlCol="0">
            <a:spAutoFit/>
          </a:bodyPr>
          <a:lstStyle/>
          <a:p>
            <a:pPr marL="241300" marR="5080">
              <a:lnSpc>
                <a:spcPct val="105500"/>
              </a:lnSpc>
            </a:pPr>
            <a:r>
              <a:rPr sz="2800" b="0" spc="-10" dirty="0"/>
              <a:t>R</a:t>
            </a:r>
            <a:r>
              <a:rPr sz="2850" b="0" spc="15" baseline="-17543" dirty="0"/>
              <a:t>1</a:t>
            </a:r>
            <a:r>
              <a:rPr sz="2850" b="0" spc="247" baseline="-17543" dirty="0"/>
              <a:t> </a:t>
            </a:r>
            <a:r>
              <a:rPr sz="2800" b="0" spc="-25" dirty="0">
                <a:latin typeface="Symbol"/>
                <a:cs typeface="Symbol"/>
              </a:rPr>
              <a:t>∩</a:t>
            </a:r>
            <a:r>
              <a:rPr sz="2800" b="0" spc="55" dirty="0">
                <a:latin typeface="Symbol"/>
                <a:cs typeface="Symbol"/>
              </a:rPr>
              <a:t> </a:t>
            </a:r>
            <a:r>
              <a:rPr sz="2400" b="0" spc="-5" dirty="0"/>
              <a:t>R</a:t>
            </a:r>
            <a:r>
              <a:rPr sz="2850" b="0" spc="15" baseline="-17543" dirty="0"/>
              <a:t>2</a:t>
            </a:r>
            <a:r>
              <a:rPr sz="2850" b="0" spc="225" baseline="-17543" dirty="0"/>
              <a:t> </a:t>
            </a:r>
            <a:r>
              <a:rPr sz="2600" b="0" kern="1200" spc="-15" dirty="0">
                <a:latin typeface="Lucida Sans"/>
                <a:ea typeface="+mn-ea"/>
                <a:cs typeface="Lucida Sans"/>
              </a:rPr>
              <a:t>is also regular. We can show this two different ways: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65327" y="2267222"/>
            <a:ext cx="5610225" cy="4745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80" marR="161925" indent="-398780">
              <a:lnSpc>
                <a:spcPct val="89700"/>
              </a:lnSpc>
              <a:buFont typeface="Lucida Sans"/>
              <a:buAutoNum type="arabicPeriod"/>
              <a:tabLst>
                <a:tab pos="429895" algn="l"/>
              </a:tabLst>
            </a:pP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finite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ta,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R1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R2.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 to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ther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5" dirty="0">
                <a:latin typeface="Lucida Sans"/>
                <a:cs typeface="Lucida Sans"/>
              </a:rPr>
              <a:t> auto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R1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R2</a:t>
            </a:r>
            <a:r>
              <a:rPr sz="2600" spc="-15" dirty="0">
                <a:latin typeface="Lucida Sans"/>
                <a:cs typeface="Lucida Sans"/>
              </a:rPr>
              <a:t> simultane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usly.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paired- 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tomaton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15" dirty="0">
                <a:latin typeface="Lucida Sans"/>
                <a:cs typeface="Lucida Sans"/>
              </a:rPr>
              <a:t> both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R1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R2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would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so</a:t>
            </a:r>
            <a:endParaRPr sz="2600" dirty="0">
              <a:latin typeface="Lucida Sans"/>
              <a:cs typeface="Lucida Sans"/>
            </a:endParaRPr>
          </a:p>
          <a:p>
            <a:pPr marL="411480">
              <a:lnSpc>
                <a:spcPts val="2870"/>
              </a:lnSpc>
            </a:pP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∩</a:t>
            </a:r>
            <a:r>
              <a:rPr sz="2600" spc="165" dirty="0">
                <a:latin typeface="Symbol"/>
                <a:cs typeface="Symbo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R2</a:t>
            </a:r>
            <a:r>
              <a:rPr sz="2600" spc="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matched.</a:t>
            </a:r>
            <a:endParaRPr sz="2600" dirty="0">
              <a:latin typeface="Lucida Sans"/>
              <a:cs typeface="Lucida Sans"/>
            </a:endParaRPr>
          </a:p>
          <a:p>
            <a:pPr marL="429895" indent="-417195">
              <a:lnSpc>
                <a:spcPct val="100000"/>
              </a:lnSpc>
              <a:spcBef>
                <a:spcPts val="610"/>
              </a:spcBef>
              <a:buFont typeface="Lucida Sans"/>
              <a:buAutoNum type="arabicPeriod" startAt="2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fact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R1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∩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R2</a:t>
            </a:r>
            <a:endParaRPr sz="2600" dirty="0">
              <a:latin typeface="Lucida Sans"/>
              <a:cs typeface="Lucida Sans"/>
            </a:endParaRPr>
          </a:p>
          <a:p>
            <a:pPr marL="434340">
              <a:lnSpc>
                <a:spcPct val="100000"/>
              </a:lnSpc>
              <a:spcBef>
                <a:spcPts val="1325"/>
              </a:spcBef>
            </a:pP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110" dirty="0">
                <a:latin typeface="Lucida Sans"/>
                <a:cs typeface="Lucida Sans"/>
              </a:rPr>
              <a:t> </a:t>
            </a:r>
            <a:r>
              <a:rPr sz="2800" spc="95" dirty="0">
                <a:latin typeface="Times New Roman"/>
                <a:cs typeface="Times New Roman"/>
              </a:rPr>
              <a:t>R</a:t>
            </a:r>
            <a:r>
              <a:rPr sz="3600" baseline="-25462" dirty="0">
                <a:latin typeface="Times New Roman"/>
                <a:cs typeface="Times New Roman"/>
              </a:rPr>
              <a:t>1</a:t>
            </a:r>
            <a:r>
              <a:rPr sz="3600" spc="142" baseline="-25462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Symbol"/>
                <a:cs typeface="Symbol"/>
              </a:rPr>
              <a:t>∪</a:t>
            </a:r>
            <a:r>
              <a:rPr sz="2800" spc="5" dirty="0">
                <a:latin typeface="Symbol"/>
                <a:cs typeface="Symbol"/>
              </a:rPr>
              <a:t> </a:t>
            </a:r>
            <a:r>
              <a:rPr sz="2800" spc="80" dirty="0">
                <a:latin typeface="Times New Roman"/>
                <a:cs typeface="Times New Roman"/>
              </a:rPr>
              <a:t>R</a:t>
            </a:r>
            <a:r>
              <a:rPr sz="3600" baseline="-25462" dirty="0">
                <a:latin typeface="Times New Roman"/>
                <a:cs typeface="Times New Roman"/>
              </a:rPr>
              <a:t>2</a:t>
            </a:r>
            <a:r>
              <a:rPr sz="3600" spc="15" baseline="-25462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ready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ow</a:t>
            </a:r>
            <a:endParaRPr sz="2600" dirty="0">
              <a:latin typeface="Lucida Sans"/>
              <a:cs typeface="Lucida Sans"/>
            </a:endParaRPr>
          </a:p>
          <a:p>
            <a:pPr marL="434340" marR="50165">
              <a:lnSpc>
                <a:spcPts val="2800"/>
              </a:lnSpc>
              <a:spcBef>
                <a:spcPts val="1025"/>
              </a:spcBef>
            </a:pPr>
            <a:r>
              <a:rPr sz="2600" spc="-15" dirty="0">
                <a:latin typeface="Lucida Sans"/>
                <a:cs typeface="Lucida Sans"/>
              </a:rPr>
              <a:t>uni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compl</a:t>
            </a:r>
            <a:r>
              <a:rPr sz="2600" spc="-20" dirty="0">
                <a:latin typeface="Lucida Sans"/>
                <a:cs typeface="Lucida Sans"/>
              </a:rPr>
              <a:t>eme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tio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 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lar.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34755" y="5781281"/>
            <a:ext cx="335280" cy="0"/>
          </a:xfrm>
          <a:custGeom>
            <a:avLst/>
            <a:gdLst/>
            <a:ahLst/>
            <a:cxnLst/>
            <a:rect l="l" t="t" r="r" b="b"/>
            <a:pathLst>
              <a:path w="335280">
                <a:moveTo>
                  <a:pt x="0" y="0"/>
                </a:moveTo>
                <a:lnTo>
                  <a:pt x="335280" y="0"/>
                </a:lnTo>
              </a:path>
            </a:pathLst>
          </a:custGeom>
          <a:ln w="18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77527" y="5781281"/>
            <a:ext cx="347980" cy="0"/>
          </a:xfrm>
          <a:custGeom>
            <a:avLst/>
            <a:gdLst/>
            <a:ahLst/>
            <a:cxnLst/>
            <a:rect l="l" t="t" r="r" b="b"/>
            <a:pathLst>
              <a:path w="347979">
                <a:moveTo>
                  <a:pt x="0" y="0"/>
                </a:moveTo>
                <a:lnTo>
                  <a:pt x="347472" y="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34755" y="5694413"/>
            <a:ext cx="1190625" cy="0"/>
          </a:xfrm>
          <a:custGeom>
            <a:avLst/>
            <a:gdLst/>
            <a:ahLst/>
            <a:cxnLst/>
            <a:rect l="l" t="t" r="r" b="b"/>
            <a:pathLst>
              <a:path w="1190625">
                <a:moveTo>
                  <a:pt x="0" y="0"/>
                </a:moveTo>
                <a:lnTo>
                  <a:pt x="1190244" y="0"/>
                </a:lnTo>
              </a:path>
            </a:pathLst>
          </a:custGeom>
          <a:ln w="18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20" dirty="0">
                <a:solidFill>
                  <a:srgbClr val="FF0000"/>
                </a:solidFill>
              </a:rPr>
              <a:t>Performance</a:t>
            </a:r>
            <a:r>
              <a:rPr spc="-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Considerations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330825" cy="577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637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scanner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processing,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 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performance bottleneck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 compilers.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Spee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concern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 project,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why</a:t>
            </a:r>
            <a:r>
              <a:rPr sz="2600" spc="-10" dirty="0">
                <a:latin typeface="Lucida Sans"/>
                <a:cs typeface="Lucida Sans"/>
              </a:rPr>
              <a:t> scann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spe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conc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compilers.</a:t>
            </a:r>
            <a:endParaRPr sz="2600" dirty="0">
              <a:latin typeface="Lucida Sans"/>
              <a:cs typeface="Lucida Sans"/>
            </a:endParaRPr>
          </a:p>
          <a:p>
            <a:pPr marL="12700" marR="29209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Let’s </a:t>
            </a:r>
            <a:r>
              <a:rPr sz="2600" spc="-20" dirty="0">
                <a:latin typeface="Lucida Sans"/>
                <a:cs typeface="Lucida Sans"/>
              </a:rPr>
              <a:t>assume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 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rate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5000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lines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sec.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(so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20" dirty="0">
                <a:latin typeface="Lucida Sans"/>
                <a:cs typeface="Lucida Sans"/>
              </a:rPr>
              <a:t>programs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just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ew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econ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7747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ssum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30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(on average),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 150,000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</a:t>
            </a:r>
            <a:r>
              <a:rPr sz="2600" spc="65" dirty="0">
                <a:latin typeface="Lucida Sans"/>
                <a:cs typeface="Lucida Sans"/>
              </a:rPr>
              <a:t>/</a:t>
            </a:r>
            <a:r>
              <a:rPr sz="2600" spc="-15" dirty="0">
                <a:latin typeface="Lucida Sans"/>
                <a:cs typeface="Lucida Sans"/>
              </a:rPr>
              <a:t>sec.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8" y="965218"/>
            <a:ext cx="5427345" cy="7620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key to efficient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grou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level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operations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whenever possi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better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characters rather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operations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acters.</a:t>
            </a:r>
            <a:endParaRPr sz="2600" dirty="0">
              <a:latin typeface="Lucida Sans"/>
              <a:cs typeface="Lucida Sans"/>
            </a:endParaRPr>
          </a:p>
          <a:p>
            <a:pPr marL="12700" marR="14604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ples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we’ve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put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time.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 subroutine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cost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hundreds 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thousands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instructions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execute—far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spend</a:t>
            </a:r>
            <a:r>
              <a:rPr sz="2600" spc="-15" dirty="0">
                <a:latin typeface="Lucida Sans"/>
                <a:cs typeface="Lucida Sans"/>
              </a:rPr>
              <a:t> 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endParaRPr sz="2600" dirty="0">
              <a:latin typeface="Lucida Sans"/>
              <a:cs typeface="Lucida Sans"/>
            </a:endParaRPr>
          </a:p>
          <a:p>
            <a:pPr marL="12700" marR="226695" algn="just">
              <a:lnSpc>
                <a:spcPts val="2700"/>
              </a:lnSpc>
              <a:spcBef>
                <a:spcPts val="805"/>
              </a:spcBef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prefe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utin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lock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ads,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putti</a:t>
            </a:r>
            <a:r>
              <a:rPr sz="2600" spc="-20" dirty="0">
                <a:latin typeface="Lucida Sans"/>
                <a:cs typeface="Lucida Sans"/>
              </a:rPr>
              <a:t>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block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ct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35609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Specialize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generators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produ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cu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ast</a:t>
            </a:r>
            <a:r>
              <a:rPr sz="2600" spc="-15" dirty="0">
                <a:latin typeface="Lucida Sans"/>
                <a:cs typeface="Lucida Sans"/>
              </a:rPr>
              <a:t> scanners.</a:t>
            </a:r>
            <a:endParaRPr sz="2600" dirty="0">
              <a:latin typeface="Lucida Sans"/>
              <a:cs typeface="Lucida Sans"/>
            </a:endParaRPr>
          </a:p>
          <a:p>
            <a:pPr marL="12700" marR="5080" algn="just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GL</a:t>
            </a:r>
            <a:r>
              <a:rPr sz="2700" i="1" spc="-75" dirty="0">
                <a:latin typeface="Lucida Sans"/>
                <a:cs typeface="Lucida Sans"/>
              </a:rPr>
              <a:t>A</a:t>
            </a:r>
            <a:r>
              <a:rPr sz="2700" i="1" spc="-19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sc</a:t>
            </a:r>
            <a:r>
              <a:rPr sz="2700" i="1" spc="-110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n</a:t>
            </a:r>
            <a:r>
              <a:rPr sz="2700" i="1" spc="-105" dirty="0">
                <a:latin typeface="Lucida Sans"/>
                <a:cs typeface="Lucida Sans"/>
              </a:rPr>
              <a:t>ne</a:t>
            </a:r>
            <a:r>
              <a:rPr sz="2700" i="1" spc="-95" dirty="0">
                <a:latin typeface="Lucida Sans"/>
                <a:cs typeface="Lucida Sans"/>
              </a:rPr>
              <a:t>r</a:t>
            </a:r>
            <a:r>
              <a:rPr sz="2700" i="1" spc="-200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gene</a:t>
            </a:r>
            <a:r>
              <a:rPr sz="2700" i="1" spc="-65" dirty="0">
                <a:latin typeface="Lucida Sans"/>
                <a:cs typeface="Lucida Sans"/>
              </a:rPr>
              <a:t>r</a:t>
            </a:r>
            <a:r>
              <a:rPr sz="2700" i="1" spc="-210" dirty="0">
                <a:latin typeface="Lucida Sans"/>
                <a:cs typeface="Lucida Sans"/>
              </a:rPr>
              <a:t>a</a:t>
            </a:r>
            <a:r>
              <a:rPr sz="2700" i="1" spc="-75" dirty="0">
                <a:latin typeface="Lucida Sans"/>
                <a:cs typeface="Lucida Sans"/>
              </a:rPr>
              <a:t>to</a:t>
            </a:r>
            <a:r>
              <a:rPr sz="2700" i="1" spc="-80" dirty="0">
                <a:latin typeface="Lucida Sans"/>
                <a:cs typeface="Lucida Sans"/>
              </a:rPr>
              <a:t>r</a:t>
            </a:r>
            <a:r>
              <a:rPr sz="2700" i="1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claims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907" y="1022417"/>
            <a:ext cx="3245485" cy="1236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0705" marR="5080" indent="-436245">
              <a:lnSpc>
                <a:spcPct val="126200"/>
              </a:lnSpc>
            </a:pPr>
            <a:r>
              <a:rPr sz="2400" b="1" spc="-5" dirty="0">
                <a:latin typeface="Courier"/>
                <a:cs typeface="Courier"/>
              </a:rPr>
              <a:t>while(</a:t>
            </a:r>
            <a:r>
              <a:rPr sz="2400" b="1" dirty="0">
                <a:latin typeface="Courier"/>
                <a:cs typeface="Courier"/>
              </a:rPr>
              <a:t>c</a:t>
            </a:r>
            <a:r>
              <a:rPr sz="2400" b="1" spc="-5" dirty="0">
                <a:latin typeface="Courier"/>
                <a:cs typeface="Courier"/>
              </a:rPr>
              <a:t> !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Eof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{ c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getchar();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400" b="1" dirty="0">
                <a:latin typeface="Courier"/>
                <a:cs typeface="Courier"/>
              </a:rPr>
              <a:t>}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129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Lexical Er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Recovery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0" y="1677434"/>
            <a:ext cx="5415915" cy="695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sequence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 be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scanned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l</a:t>
            </a:r>
            <a:r>
              <a:rPr sz="2700" i="1" spc="-10" dirty="0">
                <a:latin typeface="Lucida Sans"/>
                <a:cs typeface="Lucida Sans"/>
              </a:rPr>
              <a:t>e</a:t>
            </a:r>
            <a:r>
              <a:rPr sz="2700" i="1" spc="-45" dirty="0">
                <a:latin typeface="Lucida Sans"/>
                <a:cs typeface="Lucida Sans"/>
              </a:rPr>
              <a:t>xica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130" dirty="0">
                <a:latin typeface="Lucida Sans"/>
                <a:cs typeface="Lucida Sans"/>
              </a:rPr>
              <a:t>erro</a:t>
            </a:r>
            <a:r>
              <a:rPr sz="2700" i="1" spc="-10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762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Lexical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errors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uncommon,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-10" dirty="0">
                <a:latin typeface="Lucida Sans"/>
                <a:cs typeface="Lucida Sans"/>
              </a:rPr>
              <a:t> t</a:t>
            </a:r>
            <a:r>
              <a:rPr sz="2600" spc="-15" dirty="0">
                <a:latin typeface="Lucida Sans"/>
                <a:cs typeface="Lucida Sans"/>
              </a:rPr>
              <a:t>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han</a:t>
            </a:r>
            <a:r>
              <a:rPr sz="2600" spc="-20" dirty="0">
                <a:latin typeface="Lucida Sans"/>
                <a:cs typeface="Lucida Sans"/>
              </a:rPr>
              <a:t>dl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scanner.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won’t </a:t>
            </a:r>
            <a:r>
              <a:rPr sz="2600" spc="-15" dirty="0">
                <a:latin typeface="Lucida Sans"/>
                <a:cs typeface="Lucida Sans"/>
              </a:rPr>
              <a:t>stop compilation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minor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error.</a:t>
            </a:r>
            <a:endParaRPr sz="2600" dirty="0">
              <a:latin typeface="Lucida Sans"/>
              <a:cs typeface="Lucida Sans"/>
            </a:endParaRPr>
          </a:p>
          <a:p>
            <a:pPr marL="12700" marR="105537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Approaches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lexi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 han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ling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include:</a:t>
            </a:r>
            <a:endParaRPr sz="2600" dirty="0">
              <a:latin typeface="Lucida Sans"/>
              <a:cs typeface="Lucida Sans"/>
            </a:endParaRPr>
          </a:p>
          <a:p>
            <a:pPr marL="241300" marR="356870" indent="-228600" algn="just">
              <a:lnSpc>
                <a:spcPct val="90200"/>
              </a:lnSpc>
              <a:spcBef>
                <a:spcPts val="8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Delet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acter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rea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far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restar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scanning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n</a:t>
            </a:r>
            <a:r>
              <a:rPr sz="2400" spc="-1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xt unrea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charact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r.</a:t>
            </a:r>
            <a:endParaRPr sz="2400" dirty="0">
              <a:latin typeface="Lucida Sans"/>
              <a:cs typeface="Lucida Sans"/>
            </a:endParaRPr>
          </a:p>
          <a:p>
            <a:pPr marL="241300" marR="188595" indent="-228600">
              <a:lnSpc>
                <a:spcPct val="90200"/>
              </a:lnSpc>
              <a:spcBef>
                <a:spcPts val="90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Delete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the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first </a:t>
            </a:r>
            <a:r>
              <a:rPr sz="2400" dirty="0">
                <a:latin typeface="Lucida Sans"/>
                <a:cs typeface="Lucida Sans"/>
              </a:rPr>
              <a:t>cha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read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by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scanner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resum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scanning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characte</a:t>
            </a:r>
            <a:r>
              <a:rPr sz="2400" dirty="0">
                <a:latin typeface="Lucida Sans"/>
                <a:cs typeface="Lucida Sans"/>
              </a:rPr>
              <a:t>r foll</a:t>
            </a:r>
            <a:r>
              <a:rPr sz="2400" spc="-15" dirty="0">
                <a:latin typeface="Lucida Sans"/>
                <a:cs typeface="Lucida Sans"/>
              </a:rPr>
              <a:t>owing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it.</a:t>
            </a:r>
            <a:endParaRPr sz="24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12700" marR="7283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Both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proache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are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asonable.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3" y="965218"/>
            <a:ext cx="5433695" cy="703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340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first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just reset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scanne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begin</a:t>
            </a:r>
            <a:r>
              <a:rPr sz="2600" spc="-10" dirty="0">
                <a:latin typeface="Lucida Sans"/>
                <a:cs typeface="Lucida Sans"/>
              </a:rPr>
              <a:t> scann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anew.</a:t>
            </a:r>
            <a:endParaRPr sz="2600" dirty="0">
              <a:latin typeface="Lucida Sans"/>
              <a:cs typeface="Lucida Sans"/>
            </a:endParaRPr>
          </a:p>
          <a:p>
            <a:pPr marL="12700" marR="480695">
              <a:lnSpc>
                <a:spcPts val="2700"/>
              </a:lnSpc>
              <a:spcBef>
                <a:spcPts val="805"/>
              </a:spcBef>
            </a:pPr>
            <a:r>
              <a:rPr sz="2600" spc="-25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harder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also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fe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im</a:t>
            </a:r>
            <a:r>
              <a:rPr sz="2600" spc="-15" dirty="0">
                <a:latin typeface="Lucida Sans"/>
                <a:cs typeface="Lucida Sans"/>
              </a:rPr>
              <a:t>mediately</a:t>
            </a:r>
            <a:r>
              <a:rPr sz="2600" spc="-20" dirty="0">
                <a:latin typeface="Lucida Sans"/>
                <a:cs typeface="Lucida Sans"/>
              </a:rPr>
              <a:t> deleted)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plemented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 backup.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Usually,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lexical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the appearan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</a:t>
            </a:r>
            <a:r>
              <a:rPr sz="2600" spc="-20" dirty="0">
                <a:latin typeface="Lucida Sans"/>
                <a:cs typeface="Lucida Sans"/>
              </a:rPr>
              <a:t>some </a:t>
            </a:r>
            <a:r>
              <a:rPr sz="2600" spc="-15" dirty="0">
                <a:latin typeface="Lucida Sans"/>
                <a:cs typeface="Lucida Sans"/>
              </a:rPr>
              <a:t>illegal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acter,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most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beg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nning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(W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begi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ing</a:t>
            </a:r>
            <a:r>
              <a:rPr sz="2600" spc="-5" dirty="0">
                <a:latin typeface="Lucida Sans"/>
                <a:cs typeface="Lucida Sans"/>
              </a:rPr>
              <a:t>?</a:t>
            </a:r>
            <a:r>
              <a:rPr sz="2600" spc="-10" dirty="0">
                <a:latin typeface="Lucida Sans"/>
                <a:cs typeface="Lucida Sans"/>
              </a:rPr>
              <a:t>)</a:t>
            </a:r>
            <a:endParaRPr sz="2600" dirty="0">
              <a:latin typeface="Lucida Sans"/>
              <a:cs typeface="Lucida Sans"/>
            </a:endParaRPr>
          </a:p>
          <a:p>
            <a:pPr marL="12700" marR="2413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these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case,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approaches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equival</a:t>
            </a:r>
            <a:r>
              <a:rPr sz="2600" spc="-10" dirty="0">
                <a:latin typeface="Lucida Sans"/>
                <a:cs typeface="Lucida Sans"/>
              </a:rPr>
              <a:t>ent.</a:t>
            </a:r>
            <a:endParaRPr sz="2600" dirty="0">
              <a:latin typeface="Lucida Sans"/>
              <a:cs typeface="Lucida Sans"/>
            </a:endParaRPr>
          </a:p>
          <a:p>
            <a:pPr marL="12700" marR="9334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effects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xi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 recovery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migh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well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later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syntax</a:t>
            </a:r>
            <a:r>
              <a:rPr sz="2700" i="1" spc="-45" dirty="0">
                <a:latin typeface="Lucida Sans"/>
                <a:cs typeface="Lucida Sans"/>
              </a:rPr>
              <a:t> </a:t>
            </a:r>
            <a:r>
              <a:rPr sz="2700" i="1" spc="-125" dirty="0">
                <a:latin typeface="Lucida Sans"/>
                <a:cs typeface="Lucida Sans"/>
              </a:rPr>
              <a:t>erro</a:t>
            </a:r>
            <a:r>
              <a:rPr sz="2700" i="1" spc="-10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handled 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131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24837</TotalTime>
  <Words>4296</Words>
  <Application>Microsoft Macintosh PowerPoint</Application>
  <PresentationFormat>Custom</PresentationFormat>
  <Paragraphs>524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CS 536</vt:lpstr>
      <vt:lpstr>Multi Character Lookahead</vt:lpstr>
      <vt:lpstr>PowerPoint Presentation</vt:lpstr>
      <vt:lpstr>PowerPoint Presentation</vt:lpstr>
      <vt:lpstr>Performance Considerations</vt:lpstr>
      <vt:lpstr>PowerPoint Presentation</vt:lpstr>
      <vt:lpstr>PowerPoint Presentation</vt:lpstr>
      <vt:lpstr>Lexical Error Recovery</vt:lpstr>
      <vt:lpstr>PowerPoint Presentation</vt:lpstr>
      <vt:lpstr>...for$tnight...</vt:lpstr>
      <vt:lpstr>Error Tokens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Regular Expressions and Finite Automata</vt:lpstr>
      <vt:lpstr>PowerPoint Presentation</vt:lpstr>
      <vt:lpstr>PowerPoint Presentation</vt:lpstr>
      <vt:lpstr>Building Finite Automata From Regular Expressions</vt:lpstr>
      <vt:lpstr>PowerPoint Presentation</vt:lpstr>
      <vt:lpstr>PowerPoint Presentation</vt:lpstr>
      <vt:lpstr>PowerPoint Presentation</vt:lpstr>
      <vt:lpstr>PowerPoint Presentation</vt:lpstr>
      <vt:lpstr>Creating Deterministic Automata</vt:lpstr>
      <vt:lpstr>PowerPoint Presentation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PowerPoint Presentation</vt:lpstr>
      <vt:lpstr>Optimizing Finite Automata</vt:lpstr>
      <vt:lpstr>We optimize a DFA by merging together states we know to be equivalent.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Properties of Regular Expressions and Finite Automata</vt:lpstr>
      <vt:lpstr>PowerPoint Presentation</vt:lpstr>
      <vt:lpstr>PowerPoint Presentation</vt:lpstr>
      <vt:lpstr>R1 ∩ R2 is also regular. We can show this two different ways: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32</cp:revision>
  <cp:lastPrinted>2016-01-22T19:16:17Z</cp:lastPrinted>
  <dcterms:created xsi:type="dcterms:W3CDTF">2016-01-21T13:56:32Z</dcterms:created>
  <dcterms:modified xsi:type="dcterms:W3CDTF">2018-10-04T18:43:30Z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