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E7E9C-A069-4EF9-8974-EDE8383567F4}" type="datetimeFigureOut">
              <a:rPr lang="en-US" smtClean="0"/>
              <a:t>5/5/2009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F7E0-718C-4890-AF74-D29DA86846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3F7E0-718C-4890-AF74-D29DA86846F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5/5/2009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5/5/2009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Single Image </a:t>
            </a:r>
            <a:br>
              <a:rPr lang="en-US" cap="none" dirty="0" smtClean="0"/>
            </a:br>
            <a:r>
              <a:rPr lang="en-US" cap="none" dirty="0" smtClean="0"/>
              <a:t>Vignetting Correction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Patrick Flynn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Fit  </a:t>
            </a:r>
            <a:r>
              <a:rPr lang="en-US" dirty="0" smtClean="0"/>
              <a:t>a function for V by minimizing the asymmetry in I. </a:t>
            </a:r>
            <a:endParaRPr lang="en-US" dirty="0" smtClean="0"/>
          </a:p>
          <a:p>
            <a:r>
              <a:rPr lang="en-US" dirty="0" smtClean="0"/>
              <a:t>They proposed both a least-squares and a nonlinear optimization </a:t>
            </a:r>
            <a:r>
              <a:rPr lang="en-US" dirty="0" smtClean="0"/>
              <a:t>method</a:t>
            </a:r>
          </a:p>
          <a:p>
            <a:r>
              <a:rPr lang="en-US" dirty="0" smtClean="0"/>
              <a:t>The least squares function is flexible in terms of types of images</a:t>
            </a:r>
          </a:p>
          <a:p>
            <a:r>
              <a:rPr lang="en-US" dirty="0" smtClean="0"/>
              <a:t>The nonlinear model had better results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 I have implemented the asymmetry measure in </a:t>
            </a:r>
            <a:r>
              <a:rPr lang="en-US" dirty="0" err="1" smtClean="0"/>
              <a:t>matlab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Demo time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1600" y="3581400"/>
          <a:ext cx="1905000" cy="1607344"/>
        </p:xfrm>
        <a:graphic>
          <a:graphicData uri="http://schemas.openxmlformats.org/presentationml/2006/ole">
            <p:oleObj spid="_x0000_s4100" name="Packager Shell Object" showAsIcon="1" r:id="rId3" imgW="914400" imgH="77148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the image correction features using the MATLAB optimization toolbox.</a:t>
            </a:r>
          </a:p>
          <a:p>
            <a:r>
              <a:rPr lang="en-US" dirty="0" smtClean="0"/>
              <a:t>But I should get something like this…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(from Paper)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85520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882" t="4220" r="1267" b="2948"/>
          <a:stretch>
            <a:fillRect/>
          </a:stretch>
        </p:blipFill>
        <p:spPr bwMode="auto">
          <a:xfrm>
            <a:off x="304800" y="4419600"/>
            <a:ext cx="8534400" cy="1691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own Arrow 5"/>
          <p:cNvSpPr/>
          <p:nvPr/>
        </p:nvSpPr>
        <p:spPr>
          <a:xfrm>
            <a:off x="4343400" y="3581400"/>
            <a:ext cx="457200" cy="609600"/>
          </a:xfrm>
          <a:prstGeom prst="downArrow">
            <a:avLst>
              <a:gd name="adj1" fmla="val 50000"/>
              <a:gd name="adj2" fmla="val 818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and Background</a:t>
            </a:r>
          </a:p>
          <a:p>
            <a:r>
              <a:rPr lang="en-US" dirty="0" smtClean="0"/>
              <a:t>Previous Work</a:t>
            </a:r>
          </a:p>
          <a:p>
            <a:r>
              <a:rPr lang="en-US" dirty="0" smtClean="0"/>
              <a:t>Current Method</a:t>
            </a:r>
          </a:p>
          <a:p>
            <a:r>
              <a:rPr lang="en-US" dirty="0" smtClean="0"/>
              <a:t>My Implementation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Looking Ahead</a:t>
            </a:r>
          </a:p>
          <a:p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Vignetting</a:t>
            </a:r>
            <a:r>
              <a:rPr lang="en-US" dirty="0" smtClean="0"/>
              <a:t> is an effect where the image intensity drops off away from the center.</a:t>
            </a:r>
            <a:endParaRPr lang="en-US" u="sng" dirty="0"/>
          </a:p>
        </p:txBody>
      </p:sp>
      <p:pic>
        <p:nvPicPr>
          <p:cNvPr id="4" name="Picture 3" descr="j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810408"/>
            <a:ext cx="5562600" cy="3704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Causes of vignetting:</a:t>
            </a:r>
          </a:p>
          <a:p>
            <a:pPr lvl="1"/>
            <a:r>
              <a:rPr lang="en-US" i="1" u="sng" dirty="0" smtClean="0"/>
              <a:t>Mechanical</a:t>
            </a:r>
            <a:r>
              <a:rPr lang="en-US" dirty="0" smtClean="0"/>
              <a:t>: Lens hoods, filters</a:t>
            </a:r>
          </a:p>
          <a:p>
            <a:pPr lvl="1"/>
            <a:r>
              <a:rPr lang="en-US" i="1" u="sng" dirty="0" smtClean="0"/>
              <a:t>Optical</a:t>
            </a:r>
            <a:r>
              <a:rPr lang="en-US" dirty="0" smtClean="0"/>
              <a:t>: Due to lens itself</a:t>
            </a:r>
          </a:p>
          <a:p>
            <a:pPr lvl="1"/>
            <a:r>
              <a:rPr lang="en-US" i="1" u="sng" dirty="0" smtClean="0"/>
              <a:t>Natural</a:t>
            </a:r>
            <a:r>
              <a:rPr lang="en-US" dirty="0" smtClean="0"/>
              <a:t>: Less light reflected at sharp angles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Sometimes added for artistic effects</a:t>
            </a:r>
          </a:p>
          <a:p>
            <a:endParaRPr lang="en-US" dirty="0" smtClean="0"/>
          </a:p>
          <a:p>
            <a:r>
              <a:rPr lang="en-US" dirty="0" smtClean="0"/>
              <a:t>This project focuses on trying to reverse this effect.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Use calibration images for a camera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Use overlapping scene images to fit a function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Segment the image into regions and use texture info to rebuild image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Fit some vignetting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method I used…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Presented by </a:t>
            </a:r>
            <a:r>
              <a:rPr lang="en-US" dirty="0" err="1" smtClean="0"/>
              <a:t>Zheng</a:t>
            </a:r>
            <a:r>
              <a:rPr lang="en-US" dirty="0" smtClean="0"/>
              <a:t> et al at ‘08 CVPR Conf.</a:t>
            </a:r>
          </a:p>
          <a:p>
            <a:r>
              <a:rPr lang="en-US" dirty="0" smtClean="0"/>
              <a:t>Idea: Since vignetting is a function of the radius, use radial information.</a:t>
            </a:r>
          </a:p>
          <a:p>
            <a:r>
              <a:rPr lang="en-US" dirty="0" smtClean="0"/>
              <a:t>Uses the </a:t>
            </a:r>
            <a:r>
              <a:rPr lang="en-US" u="sng" dirty="0" smtClean="0"/>
              <a:t>radial gradient</a:t>
            </a:r>
            <a:r>
              <a:rPr lang="en-US" dirty="0" smtClean="0"/>
              <a:t>: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886199"/>
            <a:ext cx="6172200" cy="275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method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For ‘normal’ images the distribution of the radial gradients is </a:t>
            </a:r>
            <a:r>
              <a:rPr lang="en-US" sz="2400" i="1" u="sng" dirty="0" smtClean="0"/>
              <a:t>symmetric</a:t>
            </a:r>
            <a:r>
              <a:rPr lang="en-US" sz="2400" dirty="0" smtClean="0"/>
              <a:t>.</a:t>
            </a:r>
            <a:endParaRPr lang="en-US" dirty="0" smtClean="0"/>
          </a:p>
        </p:txBody>
      </p:sp>
      <p:pic>
        <p:nvPicPr>
          <p:cNvPr id="58" name="Picture 57" descr="Tulips_d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200400"/>
            <a:ext cx="4318000" cy="3238500"/>
          </a:xfrm>
          <a:prstGeom prst="rect">
            <a:avLst/>
          </a:prstGeom>
        </p:spPr>
      </p:pic>
      <p:pic>
        <p:nvPicPr>
          <p:cNvPr id="59" name="Picture 58" descr="Tulip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733800"/>
            <a:ext cx="3048000" cy="2286000"/>
          </a:xfrm>
          <a:prstGeom prst="rect">
            <a:avLst/>
          </a:prstGeom>
        </p:spPr>
      </p:pic>
      <p:sp>
        <p:nvSpPr>
          <p:cNvPr id="60" name="Chevron 59"/>
          <p:cNvSpPr/>
          <p:nvPr/>
        </p:nvSpPr>
        <p:spPr>
          <a:xfrm>
            <a:off x="3810000" y="4419600"/>
            <a:ext cx="457200" cy="6096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method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 images with vignetting the distribution is </a:t>
            </a:r>
            <a:r>
              <a:rPr lang="en-US" sz="2800" i="1" u="sng" dirty="0" smtClean="0"/>
              <a:t>asymmetric</a:t>
            </a:r>
          </a:p>
        </p:txBody>
      </p:sp>
      <p:pic>
        <p:nvPicPr>
          <p:cNvPr id="58" name="Picture 57" descr="Tulips_di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200400"/>
            <a:ext cx="4318000" cy="3238500"/>
          </a:xfrm>
          <a:prstGeom prst="rect">
            <a:avLst/>
          </a:prstGeom>
        </p:spPr>
      </p:pic>
      <p:sp>
        <p:nvSpPr>
          <p:cNvPr id="60" name="Chevron 59"/>
          <p:cNvSpPr/>
          <p:nvPr/>
        </p:nvSpPr>
        <p:spPr>
          <a:xfrm>
            <a:off x="3810000" y="4419600"/>
            <a:ext cx="457200" cy="6096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 descr="Tulip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37338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input image as the pure image times a vignetting function: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we find V, we can determine I.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2590800"/>
          <a:ext cx="4076700" cy="609600"/>
        </p:xfrm>
        <a:graphic>
          <a:graphicData uri="http://schemas.openxmlformats.org/presentationml/2006/ole">
            <p:oleObj spid="_x0000_s3074" name="Equation" r:id="rId3" imgW="1358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100</TotalTime>
  <Words>275</Words>
  <Application>Microsoft Office PowerPoint</Application>
  <PresentationFormat>On-screen Show (4:3)</PresentationFormat>
  <Paragraphs>53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Technic</vt:lpstr>
      <vt:lpstr>Microsoft Equation 3.0</vt:lpstr>
      <vt:lpstr>Package</vt:lpstr>
      <vt:lpstr>Single Image  Vignetting Correction</vt:lpstr>
      <vt:lpstr>Outline</vt:lpstr>
      <vt:lpstr>Background</vt:lpstr>
      <vt:lpstr>Background (Cont.)</vt:lpstr>
      <vt:lpstr>Previous Work</vt:lpstr>
      <vt:lpstr>The method I used…</vt:lpstr>
      <vt:lpstr>The method (Cont)</vt:lpstr>
      <vt:lpstr>The method (Cont)</vt:lpstr>
      <vt:lpstr>Correction</vt:lpstr>
      <vt:lpstr>Correction (Cont.)</vt:lpstr>
      <vt:lpstr>My Implementation</vt:lpstr>
      <vt:lpstr>To Do</vt:lpstr>
      <vt:lpstr>Results (from Paper)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Image  Vignetting Correction</dc:title>
  <dc:creator>pnflynn</dc:creator>
  <cp:lastModifiedBy>pnflynn</cp:lastModifiedBy>
  <cp:revision>12</cp:revision>
  <dcterms:created xsi:type="dcterms:W3CDTF">2009-05-06T02:52:23Z</dcterms:created>
  <dcterms:modified xsi:type="dcterms:W3CDTF">2009-05-06T04:32:38Z</dcterms:modified>
</cp:coreProperties>
</file>