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0" r:id="rId2"/>
    <p:sldId id="335" r:id="rId3"/>
    <p:sldId id="421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66CC"/>
    <a:srgbClr val="008000"/>
    <a:srgbClr val="00FF00"/>
    <a:srgbClr val="559B5C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0508" autoAdjust="0"/>
  </p:normalViewPr>
  <p:slideViewPr>
    <p:cSldViewPr snapToGrid="0">
      <p:cViewPr>
        <p:scale>
          <a:sx n="99" d="100"/>
          <a:sy n="99" d="100"/>
        </p:scale>
        <p:origin x="-13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C42DB-CD49-A044-9CFC-F203821FBF1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A63729-A928-B44A-8BF3-EB7DA77EA774}">
      <dgm:prSet phldrT="[Text]"/>
      <dgm:spPr/>
      <dgm:t>
        <a:bodyPr/>
        <a:lstStyle/>
        <a:p>
          <a:r>
            <a:rPr lang="en-US" dirty="0" smtClean="0"/>
            <a:t>Beautiful</a:t>
          </a:r>
          <a:endParaRPr lang="en-US" dirty="0"/>
        </a:p>
      </dgm:t>
    </dgm:pt>
    <dgm:pt modelId="{2F481C4F-523A-F949-B5C6-082BF15B7678}" type="parTrans" cxnId="{E23ECEB6-B9B9-924A-AF7F-DF256773114F}">
      <dgm:prSet/>
      <dgm:spPr/>
      <dgm:t>
        <a:bodyPr/>
        <a:lstStyle/>
        <a:p>
          <a:endParaRPr lang="en-US"/>
        </a:p>
      </dgm:t>
    </dgm:pt>
    <dgm:pt modelId="{92287966-7997-B64D-A646-BEE4462B2546}" type="sibTrans" cxnId="{E23ECEB6-B9B9-924A-AF7F-DF256773114F}">
      <dgm:prSet/>
      <dgm:spPr/>
      <dgm:t>
        <a:bodyPr/>
        <a:lstStyle/>
        <a:p>
          <a:endParaRPr lang="en-US"/>
        </a:p>
      </dgm:t>
    </dgm:pt>
    <dgm:pt modelId="{FCF08843-3DC3-424E-8122-720AC35FB249}">
      <dgm:prSet phldrT="[Text]"/>
      <dgm:spPr/>
      <dgm:t>
        <a:bodyPr/>
        <a:lstStyle/>
        <a:p>
          <a:r>
            <a:rPr lang="en-US" dirty="0" smtClean="0"/>
            <a:t>How to define and measure?</a:t>
          </a:r>
          <a:endParaRPr lang="en-US" dirty="0"/>
        </a:p>
      </dgm:t>
    </dgm:pt>
    <dgm:pt modelId="{E9735442-68BD-1941-9AEE-A04D017BC3D1}" type="parTrans" cxnId="{F4DF92B1-C630-2146-B562-9E3FDB511135}">
      <dgm:prSet/>
      <dgm:spPr/>
      <dgm:t>
        <a:bodyPr/>
        <a:lstStyle/>
        <a:p>
          <a:endParaRPr lang="en-US"/>
        </a:p>
      </dgm:t>
    </dgm:pt>
    <dgm:pt modelId="{B83E62C1-665A-454D-AF11-BA2E8EAA9301}" type="sibTrans" cxnId="{F4DF92B1-C630-2146-B562-9E3FDB511135}">
      <dgm:prSet/>
      <dgm:spPr/>
      <dgm:t>
        <a:bodyPr/>
        <a:lstStyle/>
        <a:p>
          <a:endParaRPr lang="en-US"/>
        </a:p>
      </dgm:t>
    </dgm:pt>
    <dgm:pt modelId="{8BA48FF6-497B-694C-8412-E749F9A00FF7}">
      <dgm:prSet/>
      <dgm:spPr/>
      <dgm:t>
        <a:bodyPr/>
        <a:lstStyle/>
        <a:p>
          <a:r>
            <a:rPr lang="en-US" dirty="0" smtClean="0"/>
            <a:t>Engaging</a:t>
          </a:r>
        </a:p>
      </dgm:t>
    </dgm:pt>
    <dgm:pt modelId="{2650E6B1-A190-3346-9C3E-1A7D24170E8B}" type="parTrans" cxnId="{5E689220-CF55-624B-B92A-F9E19FEB6B6A}">
      <dgm:prSet/>
      <dgm:spPr/>
      <dgm:t>
        <a:bodyPr/>
        <a:lstStyle/>
        <a:p>
          <a:endParaRPr lang="en-US"/>
        </a:p>
      </dgm:t>
    </dgm:pt>
    <dgm:pt modelId="{9CA0F761-31A6-264B-B129-8D90E5B5A039}" type="sibTrans" cxnId="{5E689220-CF55-624B-B92A-F9E19FEB6B6A}">
      <dgm:prSet/>
      <dgm:spPr/>
      <dgm:t>
        <a:bodyPr/>
        <a:lstStyle/>
        <a:p>
          <a:endParaRPr lang="en-US"/>
        </a:p>
      </dgm:t>
    </dgm:pt>
    <dgm:pt modelId="{A14D783F-3FF9-4D46-B3DC-5645074F0D50}">
      <dgm:prSet/>
      <dgm:spPr/>
      <dgm:t>
        <a:bodyPr/>
        <a:lstStyle/>
        <a:p>
          <a:r>
            <a:rPr lang="en-US" dirty="0" smtClean="0"/>
            <a:t>What products to show?</a:t>
          </a:r>
          <a:endParaRPr lang="en-US" dirty="0"/>
        </a:p>
      </dgm:t>
    </dgm:pt>
    <dgm:pt modelId="{4C6B22FA-CCCC-F64B-8505-E92F57C28275}" type="parTrans" cxnId="{AFC253E9-BAB0-F542-B4B6-E31EF684860C}">
      <dgm:prSet/>
      <dgm:spPr/>
      <dgm:t>
        <a:bodyPr/>
        <a:lstStyle/>
        <a:p>
          <a:endParaRPr lang="en-US"/>
        </a:p>
      </dgm:t>
    </dgm:pt>
    <dgm:pt modelId="{2A12A81E-FAF3-0448-B7E4-FAE382B543B7}" type="sibTrans" cxnId="{AFC253E9-BAB0-F542-B4B6-E31EF684860C}">
      <dgm:prSet/>
      <dgm:spPr/>
      <dgm:t>
        <a:bodyPr/>
        <a:lstStyle/>
        <a:p>
          <a:endParaRPr lang="en-US"/>
        </a:p>
      </dgm:t>
    </dgm:pt>
    <dgm:pt modelId="{3BE06CA3-BE9C-664D-9401-A20112BDE8C5}">
      <dgm:prSet phldrT="[Text]"/>
      <dgm:spPr/>
      <dgm:t>
        <a:bodyPr/>
        <a:lstStyle/>
        <a:p>
          <a:r>
            <a:rPr lang="en-US" dirty="0" smtClean="0"/>
            <a:t>Image parameters? Clicks? Hand curated?</a:t>
          </a:r>
          <a:endParaRPr lang="en-US" dirty="0"/>
        </a:p>
      </dgm:t>
    </dgm:pt>
    <dgm:pt modelId="{3E02AF4B-D79B-DB4C-AB32-BC1F9E171B65}" type="parTrans" cxnId="{1FBF10C2-ABDB-6749-9857-795DCDC6BBBF}">
      <dgm:prSet/>
      <dgm:spPr/>
      <dgm:t>
        <a:bodyPr/>
        <a:lstStyle/>
        <a:p>
          <a:endParaRPr lang="en-US"/>
        </a:p>
      </dgm:t>
    </dgm:pt>
    <dgm:pt modelId="{3424C874-36D5-A048-9ACD-D6BB1794BD54}" type="sibTrans" cxnId="{1FBF10C2-ABDB-6749-9857-795DCDC6BBBF}">
      <dgm:prSet/>
      <dgm:spPr/>
      <dgm:t>
        <a:bodyPr/>
        <a:lstStyle/>
        <a:p>
          <a:endParaRPr lang="en-US"/>
        </a:p>
      </dgm:t>
    </dgm:pt>
    <dgm:pt modelId="{D16891BE-B0FA-EA4F-8EFF-3CC405867ED8}">
      <dgm:prSet/>
      <dgm:spPr/>
      <dgm:t>
        <a:bodyPr/>
        <a:lstStyle/>
        <a:p>
          <a:r>
            <a:rPr lang="en-US" dirty="0" smtClean="0"/>
            <a:t>Optimize for discovery or repeatability?</a:t>
          </a:r>
          <a:endParaRPr lang="en-US" dirty="0"/>
        </a:p>
      </dgm:t>
    </dgm:pt>
    <dgm:pt modelId="{12D32E10-7799-C140-BE29-8EF030EF7E88}" type="parTrans" cxnId="{7566717B-F878-EC49-B91C-88F85ABD3FAC}">
      <dgm:prSet/>
      <dgm:spPr/>
      <dgm:t>
        <a:bodyPr/>
        <a:lstStyle/>
        <a:p>
          <a:endParaRPr lang="en-US"/>
        </a:p>
      </dgm:t>
    </dgm:pt>
    <dgm:pt modelId="{D4A57B80-BB6E-E647-B298-7AEAC5E8BEB9}" type="sibTrans" cxnId="{7566717B-F878-EC49-B91C-88F85ABD3FAC}">
      <dgm:prSet/>
      <dgm:spPr/>
      <dgm:t>
        <a:bodyPr/>
        <a:lstStyle/>
        <a:p>
          <a:endParaRPr lang="en-US"/>
        </a:p>
      </dgm:t>
    </dgm:pt>
    <dgm:pt modelId="{9EC6C935-9588-3E4F-9BD9-AF9607713123}">
      <dgm:prSet/>
      <dgm:spPr/>
      <dgm:t>
        <a:bodyPr/>
        <a:lstStyle/>
        <a:p>
          <a:r>
            <a:rPr lang="en-US" dirty="0" smtClean="0"/>
            <a:t>How to engage users?</a:t>
          </a:r>
          <a:endParaRPr lang="en-US" dirty="0"/>
        </a:p>
      </dgm:t>
    </dgm:pt>
    <dgm:pt modelId="{AD495821-4826-FF4C-93B0-511B20355F15}" type="parTrans" cxnId="{BD789CA3-9F88-3640-A851-2AA41B184D43}">
      <dgm:prSet/>
      <dgm:spPr/>
      <dgm:t>
        <a:bodyPr/>
        <a:lstStyle/>
        <a:p>
          <a:endParaRPr lang="en-US"/>
        </a:p>
      </dgm:t>
    </dgm:pt>
    <dgm:pt modelId="{89F0253F-B1CE-7A4E-8974-CFF6C432CE72}" type="sibTrans" cxnId="{BD789CA3-9F88-3640-A851-2AA41B184D43}">
      <dgm:prSet/>
      <dgm:spPr/>
      <dgm:t>
        <a:bodyPr/>
        <a:lstStyle/>
        <a:p>
          <a:endParaRPr lang="en-US"/>
        </a:p>
      </dgm:t>
    </dgm:pt>
    <dgm:pt modelId="{500708EC-DE92-5B4A-A08C-8C7BE68752A0}" type="pres">
      <dgm:prSet presAssocID="{C4AC42DB-CD49-A044-9CFC-F203821FBF11}" presName="linear" presStyleCnt="0">
        <dgm:presLayoutVars>
          <dgm:dir/>
          <dgm:animLvl val="lvl"/>
          <dgm:resizeHandles val="exact"/>
        </dgm:presLayoutVars>
      </dgm:prSet>
      <dgm:spPr/>
    </dgm:pt>
    <dgm:pt modelId="{098AA4FF-EC78-9E47-9F0E-47359C46006C}" type="pres">
      <dgm:prSet presAssocID="{90A63729-A928-B44A-8BF3-EB7DA77EA774}" presName="parentLin" presStyleCnt="0"/>
      <dgm:spPr/>
    </dgm:pt>
    <dgm:pt modelId="{31A866AF-63DD-5B42-8BFC-6FFF55E15EE2}" type="pres">
      <dgm:prSet presAssocID="{90A63729-A928-B44A-8BF3-EB7DA77EA774}" presName="parentLeftMargin" presStyleLbl="node1" presStyleIdx="0" presStyleCnt="2"/>
      <dgm:spPr/>
    </dgm:pt>
    <dgm:pt modelId="{B46AB2B4-6DD8-4D4D-BB44-C32B1E5B8A29}" type="pres">
      <dgm:prSet presAssocID="{90A63729-A928-B44A-8BF3-EB7DA77EA77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D427E-3651-CB46-8611-756F3C937372}" type="pres">
      <dgm:prSet presAssocID="{90A63729-A928-B44A-8BF3-EB7DA77EA774}" presName="negativeSpace" presStyleCnt="0"/>
      <dgm:spPr/>
    </dgm:pt>
    <dgm:pt modelId="{46F5A0BC-1DC0-EF45-B58F-B882D0CD6F84}" type="pres">
      <dgm:prSet presAssocID="{90A63729-A928-B44A-8BF3-EB7DA77EA77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0AEBC-9447-A741-97E6-0620E32020BC}" type="pres">
      <dgm:prSet presAssocID="{92287966-7997-B64D-A646-BEE4462B2546}" presName="spaceBetweenRectangles" presStyleCnt="0"/>
      <dgm:spPr/>
    </dgm:pt>
    <dgm:pt modelId="{172A1246-E915-3048-B163-4B4E0B116776}" type="pres">
      <dgm:prSet presAssocID="{8BA48FF6-497B-694C-8412-E749F9A00FF7}" presName="parentLin" presStyleCnt="0"/>
      <dgm:spPr/>
    </dgm:pt>
    <dgm:pt modelId="{2B4322ED-3139-834E-AA30-B1FB9B5DAFEC}" type="pres">
      <dgm:prSet presAssocID="{8BA48FF6-497B-694C-8412-E749F9A00FF7}" presName="parentLeftMargin" presStyleLbl="node1" presStyleIdx="0" presStyleCnt="2"/>
      <dgm:spPr/>
    </dgm:pt>
    <dgm:pt modelId="{D951825D-3573-8942-A3F3-007BE94F47E7}" type="pres">
      <dgm:prSet presAssocID="{8BA48FF6-497B-694C-8412-E749F9A00FF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32328-6ACE-E243-964C-FE9A6CB254E9}" type="pres">
      <dgm:prSet presAssocID="{8BA48FF6-497B-694C-8412-E749F9A00FF7}" presName="negativeSpace" presStyleCnt="0"/>
      <dgm:spPr/>
    </dgm:pt>
    <dgm:pt modelId="{0B3653CE-A1EB-9B4D-BAE6-3971ED5EEA5E}" type="pres">
      <dgm:prSet presAssocID="{8BA48FF6-497B-694C-8412-E749F9A00FF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253E9-BAB0-F542-B4B6-E31EF684860C}" srcId="{8BA48FF6-497B-694C-8412-E749F9A00FF7}" destId="{A14D783F-3FF9-4D46-B3DC-5645074F0D50}" srcOrd="2" destOrd="0" parTransId="{4C6B22FA-CCCC-F64B-8505-E92F57C28275}" sibTransId="{2A12A81E-FAF3-0448-B7E4-FAE382B543B7}"/>
    <dgm:cxn modelId="{4EB4B50B-C45E-AE4A-9EB0-D4E45AAA4D9E}" type="presOf" srcId="{D16891BE-B0FA-EA4F-8EFF-3CC405867ED8}" destId="{0B3653CE-A1EB-9B4D-BAE6-3971ED5EEA5E}" srcOrd="0" destOrd="1" presId="urn:microsoft.com/office/officeart/2005/8/layout/list1"/>
    <dgm:cxn modelId="{5E689220-CF55-624B-B92A-F9E19FEB6B6A}" srcId="{C4AC42DB-CD49-A044-9CFC-F203821FBF11}" destId="{8BA48FF6-497B-694C-8412-E749F9A00FF7}" srcOrd="1" destOrd="0" parTransId="{2650E6B1-A190-3346-9C3E-1A7D24170E8B}" sibTransId="{9CA0F761-31A6-264B-B129-8D90E5B5A039}"/>
    <dgm:cxn modelId="{FDC79C2D-5368-2C4D-8B9E-C81DBB395DE7}" type="presOf" srcId="{3BE06CA3-BE9C-664D-9401-A20112BDE8C5}" destId="{46F5A0BC-1DC0-EF45-B58F-B882D0CD6F84}" srcOrd="0" destOrd="1" presId="urn:microsoft.com/office/officeart/2005/8/layout/list1"/>
    <dgm:cxn modelId="{B9335905-97B3-B346-B6B0-ABB7900C8B10}" type="presOf" srcId="{FCF08843-3DC3-424E-8122-720AC35FB249}" destId="{46F5A0BC-1DC0-EF45-B58F-B882D0CD6F84}" srcOrd="0" destOrd="0" presId="urn:microsoft.com/office/officeart/2005/8/layout/list1"/>
    <dgm:cxn modelId="{7566717B-F878-EC49-B91C-88F85ABD3FAC}" srcId="{8BA48FF6-497B-694C-8412-E749F9A00FF7}" destId="{D16891BE-B0FA-EA4F-8EFF-3CC405867ED8}" srcOrd="1" destOrd="0" parTransId="{12D32E10-7799-C140-BE29-8EF030EF7E88}" sibTransId="{D4A57B80-BB6E-E647-B298-7AEAC5E8BEB9}"/>
    <dgm:cxn modelId="{A3B8B702-F486-A342-B2CF-75AD9381DE8D}" type="presOf" srcId="{A14D783F-3FF9-4D46-B3DC-5645074F0D50}" destId="{0B3653CE-A1EB-9B4D-BAE6-3971ED5EEA5E}" srcOrd="0" destOrd="2" presId="urn:microsoft.com/office/officeart/2005/8/layout/list1"/>
    <dgm:cxn modelId="{E23ECEB6-B9B9-924A-AF7F-DF256773114F}" srcId="{C4AC42DB-CD49-A044-9CFC-F203821FBF11}" destId="{90A63729-A928-B44A-8BF3-EB7DA77EA774}" srcOrd="0" destOrd="0" parTransId="{2F481C4F-523A-F949-B5C6-082BF15B7678}" sibTransId="{92287966-7997-B64D-A646-BEE4462B2546}"/>
    <dgm:cxn modelId="{E3B7F04D-DEB9-BA43-8EE3-7DD3361DE444}" type="presOf" srcId="{9EC6C935-9588-3E4F-9BD9-AF9607713123}" destId="{0B3653CE-A1EB-9B4D-BAE6-3971ED5EEA5E}" srcOrd="0" destOrd="0" presId="urn:microsoft.com/office/officeart/2005/8/layout/list1"/>
    <dgm:cxn modelId="{BD789CA3-9F88-3640-A851-2AA41B184D43}" srcId="{8BA48FF6-497B-694C-8412-E749F9A00FF7}" destId="{9EC6C935-9588-3E4F-9BD9-AF9607713123}" srcOrd="0" destOrd="0" parTransId="{AD495821-4826-FF4C-93B0-511B20355F15}" sibTransId="{89F0253F-B1CE-7A4E-8974-CFF6C432CE72}"/>
    <dgm:cxn modelId="{F4DF92B1-C630-2146-B562-9E3FDB511135}" srcId="{90A63729-A928-B44A-8BF3-EB7DA77EA774}" destId="{FCF08843-3DC3-424E-8122-720AC35FB249}" srcOrd="0" destOrd="0" parTransId="{E9735442-68BD-1941-9AEE-A04D017BC3D1}" sibTransId="{B83E62C1-665A-454D-AF11-BA2E8EAA9301}"/>
    <dgm:cxn modelId="{1FBF10C2-ABDB-6749-9857-795DCDC6BBBF}" srcId="{90A63729-A928-B44A-8BF3-EB7DA77EA774}" destId="{3BE06CA3-BE9C-664D-9401-A20112BDE8C5}" srcOrd="1" destOrd="0" parTransId="{3E02AF4B-D79B-DB4C-AB32-BC1F9E171B65}" sibTransId="{3424C874-36D5-A048-9ACD-D6BB1794BD54}"/>
    <dgm:cxn modelId="{3BB76C76-60BC-C441-B399-D1F16A968A58}" type="presOf" srcId="{8BA48FF6-497B-694C-8412-E749F9A00FF7}" destId="{2B4322ED-3139-834E-AA30-B1FB9B5DAFEC}" srcOrd="0" destOrd="0" presId="urn:microsoft.com/office/officeart/2005/8/layout/list1"/>
    <dgm:cxn modelId="{4510E476-7400-6E41-9D16-FFC2F8C09BE8}" type="presOf" srcId="{90A63729-A928-B44A-8BF3-EB7DA77EA774}" destId="{B46AB2B4-6DD8-4D4D-BB44-C32B1E5B8A29}" srcOrd="1" destOrd="0" presId="urn:microsoft.com/office/officeart/2005/8/layout/list1"/>
    <dgm:cxn modelId="{91F2D4B4-FD56-E240-9622-E08CAEBED341}" type="presOf" srcId="{8BA48FF6-497B-694C-8412-E749F9A00FF7}" destId="{D951825D-3573-8942-A3F3-007BE94F47E7}" srcOrd="1" destOrd="0" presId="urn:microsoft.com/office/officeart/2005/8/layout/list1"/>
    <dgm:cxn modelId="{00554C42-B675-A148-AA63-0CF9BCCBCB70}" type="presOf" srcId="{90A63729-A928-B44A-8BF3-EB7DA77EA774}" destId="{31A866AF-63DD-5B42-8BFC-6FFF55E15EE2}" srcOrd="0" destOrd="0" presId="urn:microsoft.com/office/officeart/2005/8/layout/list1"/>
    <dgm:cxn modelId="{5CA003E5-F6D8-A448-B91E-4304553ED463}" type="presOf" srcId="{C4AC42DB-CD49-A044-9CFC-F203821FBF11}" destId="{500708EC-DE92-5B4A-A08C-8C7BE68752A0}" srcOrd="0" destOrd="0" presId="urn:microsoft.com/office/officeart/2005/8/layout/list1"/>
    <dgm:cxn modelId="{FFA25248-F4FD-324C-BB03-A30B8290A3B0}" type="presParOf" srcId="{500708EC-DE92-5B4A-A08C-8C7BE68752A0}" destId="{098AA4FF-EC78-9E47-9F0E-47359C46006C}" srcOrd="0" destOrd="0" presId="urn:microsoft.com/office/officeart/2005/8/layout/list1"/>
    <dgm:cxn modelId="{48E1CAA6-1071-7142-AEAF-4551A8ED1EA1}" type="presParOf" srcId="{098AA4FF-EC78-9E47-9F0E-47359C46006C}" destId="{31A866AF-63DD-5B42-8BFC-6FFF55E15EE2}" srcOrd="0" destOrd="0" presId="urn:microsoft.com/office/officeart/2005/8/layout/list1"/>
    <dgm:cxn modelId="{3C9BFD1A-0512-0E4F-849B-9B180206DCBE}" type="presParOf" srcId="{098AA4FF-EC78-9E47-9F0E-47359C46006C}" destId="{B46AB2B4-6DD8-4D4D-BB44-C32B1E5B8A29}" srcOrd="1" destOrd="0" presId="urn:microsoft.com/office/officeart/2005/8/layout/list1"/>
    <dgm:cxn modelId="{9D287586-3D82-6244-A431-377ACDA8FED9}" type="presParOf" srcId="{500708EC-DE92-5B4A-A08C-8C7BE68752A0}" destId="{99CD427E-3651-CB46-8611-756F3C937372}" srcOrd="1" destOrd="0" presId="urn:microsoft.com/office/officeart/2005/8/layout/list1"/>
    <dgm:cxn modelId="{4F799CAB-FB7A-FD4E-990F-E4E51389CE45}" type="presParOf" srcId="{500708EC-DE92-5B4A-A08C-8C7BE68752A0}" destId="{46F5A0BC-1DC0-EF45-B58F-B882D0CD6F84}" srcOrd="2" destOrd="0" presId="urn:microsoft.com/office/officeart/2005/8/layout/list1"/>
    <dgm:cxn modelId="{939EAD3C-E700-CA44-AD14-A106B5F8244F}" type="presParOf" srcId="{500708EC-DE92-5B4A-A08C-8C7BE68752A0}" destId="{9D30AEBC-9447-A741-97E6-0620E32020BC}" srcOrd="3" destOrd="0" presId="urn:microsoft.com/office/officeart/2005/8/layout/list1"/>
    <dgm:cxn modelId="{71029C55-A0C9-824A-A99B-E9CDC7EC7556}" type="presParOf" srcId="{500708EC-DE92-5B4A-A08C-8C7BE68752A0}" destId="{172A1246-E915-3048-B163-4B4E0B116776}" srcOrd="4" destOrd="0" presId="urn:microsoft.com/office/officeart/2005/8/layout/list1"/>
    <dgm:cxn modelId="{6EC9662E-F073-CA41-A144-31498C5FCA5A}" type="presParOf" srcId="{172A1246-E915-3048-B163-4B4E0B116776}" destId="{2B4322ED-3139-834E-AA30-B1FB9B5DAFEC}" srcOrd="0" destOrd="0" presId="urn:microsoft.com/office/officeart/2005/8/layout/list1"/>
    <dgm:cxn modelId="{B7879907-68C5-D340-80FB-1EB100885186}" type="presParOf" srcId="{172A1246-E915-3048-B163-4B4E0B116776}" destId="{D951825D-3573-8942-A3F3-007BE94F47E7}" srcOrd="1" destOrd="0" presId="urn:microsoft.com/office/officeart/2005/8/layout/list1"/>
    <dgm:cxn modelId="{75D10822-12B1-754B-BC4C-52E811DA252E}" type="presParOf" srcId="{500708EC-DE92-5B4A-A08C-8C7BE68752A0}" destId="{2EB32328-6ACE-E243-964C-FE9A6CB254E9}" srcOrd="5" destOrd="0" presId="urn:microsoft.com/office/officeart/2005/8/layout/list1"/>
    <dgm:cxn modelId="{8E44980C-97DB-1C4A-8B0E-58DC1798845B}" type="presParOf" srcId="{500708EC-DE92-5B4A-A08C-8C7BE68752A0}" destId="{0B3653CE-A1EB-9B4D-BAE6-3971ED5EEA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AC42DB-CD49-A044-9CFC-F203821FBF1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A63729-A928-B44A-8BF3-EB7DA77EA774}">
      <dgm:prSet phldrT="[Text]"/>
      <dgm:spPr/>
      <dgm:t>
        <a:bodyPr/>
        <a:lstStyle/>
        <a:p>
          <a:r>
            <a:rPr lang="en-US" dirty="0" smtClean="0"/>
            <a:t>Customers</a:t>
          </a:r>
          <a:endParaRPr lang="en-US" dirty="0"/>
        </a:p>
      </dgm:t>
    </dgm:pt>
    <dgm:pt modelId="{2F481C4F-523A-F949-B5C6-082BF15B7678}" type="parTrans" cxnId="{E23ECEB6-B9B9-924A-AF7F-DF256773114F}">
      <dgm:prSet/>
      <dgm:spPr/>
      <dgm:t>
        <a:bodyPr/>
        <a:lstStyle/>
        <a:p>
          <a:endParaRPr lang="en-US"/>
        </a:p>
      </dgm:t>
    </dgm:pt>
    <dgm:pt modelId="{92287966-7997-B64D-A646-BEE4462B2546}" type="sibTrans" cxnId="{E23ECEB6-B9B9-924A-AF7F-DF256773114F}">
      <dgm:prSet/>
      <dgm:spPr/>
      <dgm:t>
        <a:bodyPr/>
        <a:lstStyle/>
        <a:p>
          <a:endParaRPr lang="en-US"/>
        </a:p>
      </dgm:t>
    </dgm:pt>
    <dgm:pt modelId="{FCF08843-3DC3-424E-8122-720AC35FB249}">
      <dgm:prSet phldrT="[Text]"/>
      <dgm:spPr/>
      <dgm:t>
        <a:bodyPr/>
        <a:lstStyle/>
        <a:p>
          <a:r>
            <a:rPr lang="en-US" b="0" dirty="0" smtClean="0"/>
            <a:t>244MM active accounts</a:t>
          </a:r>
          <a:endParaRPr lang="en-US" dirty="0"/>
        </a:p>
      </dgm:t>
    </dgm:pt>
    <dgm:pt modelId="{E9735442-68BD-1941-9AEE-A04D017BC3D1}" type="parTrans" cxnId="{F4DF92B1-C630-2146-B562-9E3FDB511135}">
      <dgm:prSet/>
      <dgm:spPr/>
      <dgm:t>
        <a:bodyPr/>
        <a:lstStyle/>
        <a:p>
          <a:endParaRPr lang="en-US"/>
        </a:p>
      </dgm:t>
    </dgm:pt>
    <dgm:pt modelId="{B83E62C1-665A-454D-AF11-BA2E8EAA9301}" type="sibTrans" cxnId="{F4DF92B1-C630-2146-B562-9E3FDB511135}">
      <dgm:prSet/>
      <dgm:spPr/>
      <dgm:t>
        <a:bodyPr/>
        <a:lstStyle/>
        <a:p>
          <a:endParaRPr lang="en-US"/>
        </a:p>
      </dgm:t>
    </dgm:pt>
    <dgm:pt modelId="{8BA48FF6-497B-694C-8412-E749F9A00FF7}">
      <dgm:prSet/>
      <dgm:spPr/>
      <dgm:t>
        <a:bodyPr/>
        <a:lstStyle/>
        <a:p>
          <a:r>
            <a:rPr lang="en-US" dirty="0" smtClean="0"/>
            <a:t>Recommendation at scale</a:t>
          </a:r>
        </a:p>
      </dgm:t>
    </dgm:pt>
    <dgm:pt modelId="{2650E6B1-A190-3346-9C3E-1A7D24170E8B}" type="parTrans" cxnId="{5E689220-CF55-624B-B92A-F9E19FEB6B6A}">
      <dgm:prSet/>
      <dgm:spPr/>
      <dgm:t>
        <a:bodyPr/>
        <a:lstStyle/>
        <a:p>
          <a:endParaRPr lang="en-US"/>
        </a:p>
      </dgm:t>
    </dgm:pt>
    <dgm:pt modelId="{9CA0F761-31A6-264B-B129-8D90E5B5A039}" type="sibTrans" cxnId="{5E689220-CF55-624B-B92A-F9E19FEB6B6A}">
      <dgm:prSet/>
      <dgm:spPr/>
      <dgm:t>
        <a:bodyPr/>
        <a:lstStyle/>
        <a:p>
          <a:endParaRPr lang="en-US"/>
        </a:p>
      </dgm:t>
    </dgm:pt>
    <dgm:pt modelId="{9EC6C935-9588-3E4F-9BD9-AF9607713123}">
      <dgm:prSet/>
      <dgm:spPr/>
      <dgm:t>
        <a:bodyPr/>
        <a:lstStyle/>
        <a:p>
          <a:r>
            <a:rPr lang="en-US" dirty="0" smtClean="0"/>
            <a:t>Personalized</a:t>
          </a:r>
          <a:endParaRPr lang="en-US" dirty="0"/>
        </a:p>
      </dgm:t>
    </dgm:pt>
    <dgm:pt modelId="{AD495821-4826-FF4C-93B0-511B20355F15}" type="parTrans" cxnId="{BD789CA3-9F88-3640-A851-2AA41B184D43}">
      <dgm:prSet/>
      <dgm:spPr/>
      <dgm:t>
        <a:bodyPr/>
        <a:lstStyle/>
        <a:p>
          <a:endParaRPr lang="en-US"/>
        </a:p>
      </dgm:t>
    </dgm:pt>
    <dgm:pt modelId="{89F0253F-B1CE-7A4E-8974-CFF6C432CE72}" type="sibTrans" cxnId="{BD789CA3-9F88-3640-A851-2AA41B184D43}">
      <dgm:prSet/>
      <dgm:spPr/>
      <dgm:t>
        <a:bodyPr/>
        <a:lstStyle/>
        <a:p>
          <a:endParaRPr lang="en-US"/>
        </a:p>
      </dgm:t>
    </dgm:pt>
    <dgm:pt modelId="{062C82D8-5E21-4A40-AB91-FA86CEF2F901}">
      <dgm:prSet phldrT="[Text]"/>
      <dgm:spPr/>
      <dgm:t>
        <a:bodyPr/>
        <a:lstStyle/>
        <a:p>
          <a:r>
            <a:rPr lang="en-US" b="0" dirty="0" smtClean="0"/>
            <a:t>14 countries</a:t>
          </a:r>
          <a:endParaRPr lang="en-US" b="0" dirty="0"/>
        </a:p>
      </dgm:t>
    </dgm:pt>
    <dgm:pt modelId="{E7AA45A5-22BF-EF47-8958-3B0A70AE9089}" type="parTrans" cxnId="{167B6D26-30BD-6644-A7C6-461A69A3A506}">
      <dgm:prSet/>
      <dgm:spPr/>
      <dgm:t>
        <a:bodyPr/>
        <a:lstStyle/>
        <a:p>
          <a:endParaRPr lang="en-US"/>
        </a:p>
      </dgm:t>
    </dgm:pt>
    <dgm:pt modelId="{BCCF616D-2640-CD46-9CC3-256A8C601BEB}" type="sibTrans" cxnId="{167B6D26-30BD-6644-A7C6-461A69A3A506}">
      <dgm:prSet/>
      <dgm:spPr/>
      <dgm:t>
        <a:bodyPr/>
        <a:lstStyle/>
        <a:p>
          <a:endParaRPr lang="en-US"/>
        </a:p>
      </dgm:t>
    </dgm:pt>
    <dgm:pt modelId="{F2731962-D004-2B4F-AD16-E7E457C71EE1}">
      <dgm:prSet/>
      <dgm:spPr/>
      <dgm:t>
        <a:bodyPr/>
        <a:lstStyle/>
        <a:p>
          <a:r>
            <a:rPr lang="en-US" dirty="0" smtClean="0"/>
            <a:t>Milliseconds latency</a:t>
          </a:r>
          <a:endParaRPr lang="en-US" dirty="0"/>
        </a:p>
      </dgm:t>
    </dgm:pt>
    <dgm:pt modelId="{949E2B07-B962-E140-BAA8-B5516645C927}" type="parTrans" cxnId="{33DC84C4-2E43-CE42-A889-1B29EC310D3F}">
      <dgm:prSet/>
      <dgm:spPr/>
      <dgm:t>
        <a:bodyPr/>
        <a:lstStyle/>
        <a:p>
          <a:endParaRPr lang="en-US"/>
        </a:p>
      </dgm:t>
    </dgm:pt>
    <dgm:pt modelId="{B53970CE-C3EB-CD48-8C4F-39B226EAB418}" type="sibTrans" cxnId="{33DC84C4-2E43-CE42-A889-1B29EC310D3F}">
      <dgm:prSet/>
      <dgm:spPr/>
      <dgm:t>
        <a:bodyPr/>
        <a:lstStyle/>
        <a:p>
          <a:endParaRPr lang="en-US"/>
        </a:p>
      </dgm:t>
    </dgm:pt>
    <dgm:pt modelId="{7F99A906-A51D-1E43-9801-A691725B9F0B}">
      <dgm:prSet/>
      <dgm:spPr/>
      <dgm:t>
        <a:bodyPr/>
        <a:lstStyle/>
        <a:p>
          <a:r>
            <a:rPr lang="en-US" dirty="0" smtClean="0"/>
            <a:t>What metric to optimize?</a:t>
          </a:r>
          <a:endParaRPr lang="en-US" dirty="0"/>
        </a:p>
      </dgm:t>
    </dgm:pt>
    <dgm:pt modelId="{FBB7D2D8-A40B-AC4E-B274-0830EC1C0728}" type="parTrans" cxnId="{EC00EB08-7045-9147-B340-27F9BE7C7054}">
      <dgm:prSet/>
      <dgm:spPr/>
    </dgm:pt>
    <dgm:pt modelId="{4DAEFF46-7A0F-354C-B2E9-E4A8644E66A5}" type="sibTrans" cxnId="{EC00EB08-7045-9147-B340-27F9BE7C7054}">
      <dgm:prSet/>
      <dgm:spPr/>
    </dgm:pt>
    <dgm:pt modelId="{500708EC-DE92-5B4A-A08C-8C7BE68752A0}" type="pres">
      <dgm:prSet presAssocID="{C4AC42DB-CD49-A044-9CFC-F203821FBF11}" presName="linear" presStyleCnt="0">
        <dgm:presLayoutVars>
          <dgm:dir/>
          <dgm:animLvl val="lvl"/>
          <dgm:resizeHandles val="exact"/>
        </dgm:presLayoutVars>
      </dgm:prSet>
      <dgm:spPr/>
    </dgm:pt>
    <dgm:pt modelId="{098AA4FF-EC78-9E47-9F0E-47359C46006C}" type="pres">
      <dgm:prSet presAssocID="{90A63729-A928-B44A-8BF3-EB7DA77EA774}" presName="parentLin" presStyleCnt="0"/>
      <dgm:spPr/>
    </dgm:pt>
    <dgm:pt modelId="{31A866AF-63DD-5B42-8BFC-6FFF55E15EE2}" type="pres">
      <dgm:prSet presAssocID="{90A63729-A928-B44A-8BF3-EB7DA77EA774}" presName="parentLeftMargin" presStyleLbl="node1" presStyleIdx="0" presStyleCnt="2"/>
      <dgm:spPr/>
    </dgm:pt>
    <dgm:pt modelId="{B46AB2B4-6DD8-4D4D-BB44-C32B1E5B8A29}" type="pres">
      <dgm:prSet presAssocID="{90A63729-A928-B44A-8BF3-EB7DA77EA77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D427E-3651-CB46-8611-756F3C937372}" type="pres">
      <dgm:prSet presAssocID="{90A63729-A928-B44A-8BF3-EB7DA77EA774}" presName="negativeSpace" presStyleCnt="0"/>
      <dgm:spPr/>
    </dgm:pt>
    <dgm:pt modelId="{46F5A0BC-1DC0-EF45-B58F-B882D0CD6F84}" type="pres">
      <dgm:prSet presAssocID="{90A63729-A928-B44A-8BF3-EB7DA77EA77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0AEBC-9447-A741-97E6-0620E32020BC}" type="pres">
      <dgm:prSet presAssocID="{92287966-7997-B64D-A646-BEE4462B2546}" presName="spaceBetweenRectangles" presStyleCnt="0"/>
      <dgm:spPr/>
    </dgm:pt>
    <dgm:pt modelId="{172A1246-E915-3048-B163-4B4E0B116776}" type="pres">
      <dgm:prSet presAssocID="{8BA48FF6-497B-694C-8412-E749F9A00FF7}" presName="parentLin" presStyleCnt="0"/>
      <dgm:spPr/>
    </dgm:pt>
    <dgm:pt modelId="{2B4322ED-3139-834E-AA30-B1FB9B5DAFEC}" type="pres">
      <dgm:prSet presAssocID="{8BA48FF6-497B-694C-8412-E749F9A00FF7}" presName="parentLeftMargin" presStyleLbl="node1" presStyleIdx="0" presStyleCnt="2"/>
      <dgm:spPr/>
    </dgm:pt>
    <dgm:pt modelId="{D951825D-3573-8942-A3F3-007BE94F47E7}" type="pres">
      <dgm:prSet presAssocID="{8BA48FF6-497B-694C-8412-E749F9A00FF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32328-6ACE-E243-964C-FE9A6CB254E9}" type="pres">
      <dgm:prSet presAssocID="{8BA48FF6-497B-694C-8412-E749F9A00FF7}" presName="negativeSpace" presStyleCnt="0"/>
      <dgm:spPr/>
    </dgm:pt>
    <dgm:pt modelId="{0B3653CE-A1EB-9B4D-BAE6-3971ED5EEA5E}" type="pres">
      <dgm:prSet presAssocID="{8BA48FF6-497B-694C-8412-E749F9A00FF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83ACF1-3AC3-494A-AFB8-851D882168A4}" type="presOf" srcId="{8BA48FF6-497B-694C-8412-E749F9A00FF7}" destId="{D951825D-3573-8942-A3F3-007BE94F47E7}" srcOrd="1" destOrd="0" presId="urn:microsoft.com/office/officeart/2005/8/layout/list1"/>
    <dgm:cxn modelId="{5E689220-CF55-624B-B92A-F9E19FEB6B6A}" srcId="{C4AC42DB-CD49-A044-9CFC-F203821FBF11}" destId="{8BA48FF6-497B-694C-8412-E749F9A00FF7}" srcOrd="1" destOrd="0" parTransId="{2650E6B1-A190-3346-9C3E-1A7D24170E8B}" sibTransId="{9CA0F761-31A6-264B-B129-8D90E5B5A039}"/>
    <dgm:cxn modelId="{167B6D26-30BD-6644-A7C6-461A69A3A506}" srcId="{90A63729-A928-B44A-8BF3-EB7DA77EA774}" destId="{062C82D8-5E21-4A40-AB91-FA86CEF2F901}" srcOrd="1" destOrd="0" parTransId="{E7AA45A5-22BF-EF47-8958-3B0A70AE9089}" sibTransId="{BCCF616D-2640-CD46-9CC3-256A8C601BEB}"/>
    <dgm:cxn modelId="{9A537F58-F2C7-FA46-A81B-3A1534B720C6}" type="presOf" srcId="{F2731962-D004-2B4F-AD16-E7E457C71EE1}" destId="{0B3653CE-A1EB-9B4D-BAE6-3971ED5EEA5E}" srcOrd="0" destOrd="2" presId="urn:microsoft.com/office/officeart/2005/8/layout/list1"/>
    <dgm:cxn modelId="{EC00EB08-7045-9147-B340-27F9BE7C7054}" srcId="{8BA48FF6-497B-694C-8412-E749F9A00FF7}" destId="{7F99A906-A51D-1E43-9801-A691725B9F0B}" srcOrd="1" destOrd="0" parTransId="{FBB7D2D8-A40B-AC4E-B274-0830EC1C0728}" sibTransId="{4DAEFF46-7A0F-354C-B2E9-E4A8644E66A5}"/>
    <dgm:cxn modelId="{E23ECEB6-B9B9-924A-AF7F-DF256773114F}" srcId="{C4AC42DB-CD49-A044-9CFC-F203821FBF11}" destId="{90A63729-A928-B44A-8BF3-EB7DA77EA774}" srcOrd="0" destOrd="0" parTransId="{2F481C4F-523A-F949-B5C6-082BF15B7678}" sibTransId="{92287966-7997-B64D-A646-BEE4462B2546}"/>
    <dgm:cxn modelId="{33DC84C4-2E43-CE42-A889-1B29EC310D3F}" srcId="{8BA48FF6-497B-694C-8412-E749F9A00FF7}" destId="{F2731962-D004-2B4F-AD16-E7E457C71EE1}" srcOrd="2" destOrd="0" parTransId="{949E2B07-B962-E140-BAA8-B5516645C927}" sibTransId="{B53970CE-C3EB-CD48-8C4F-39B226EAB418}"/>
    <dgm:cxn modelId="{45E64127-C871-0F41-9284-B8683177DEBE}" type="presOf" srcId="{8BA48FF6-497B-694C-8412-E749F9A00FF7}" destId="{2B4322ED-3139-834E-AA30-B1FB9B5DAFEC}" srcOrd="0" destOrd="0" presId="urn:microsoft.com/office/officeart/2005/8/layout/list1"/>
    <dgm:cxn modelId="{F017C6E0-10AB-A04D-829B-081DCB287173}" type="presOf" srcId="{C4AC42DB-CD49-A044-9CFC-F203821FBF11}" destId="{500708EC-DE92-5B4A-A08C-8C7BE68752A0}" srcOrd="0" destOrd="0" presId="urn:microsoft.com/office/officeart/2005/8/layout/list1"/>
    <dgm:cxn modelId="{BD789CA3-9F88-3640-A851-2AA41B184D43}" srcId="{8BA48FF6-497B-694C-8412-E749F9A00FF7}" destId="{9EC6C935-9588-3E4F-9BD9-AF9607713123}" srcOrd="0" destOrd="0" parTransId="{AD495821-4826-FF4C-93B0-511B20355F15}" sibTransId="{89F0253F-B1CE-7A4E-8974-CFF6C432CE72}"/>
    <dgm:cxn modelId="{CBFCD9D6-C2ED-2C4F-AC78-CF7C91C1CD77}" type="presOf" srcId="{062C82D8-5E21-4A40-AB91-FA86CEF2F901}" destId="{46F5A0BC-1DC0-EF45-B58F-B882D0CD6F84}" srcOrd="0" destOrd="1" presId="urn:microsoft.com/office/officeart/2005/8/layout/list1"/>
    <dgm:cxn modelId="{B5B6D810-9777-6E41-8B54-E06DC47CEED2}" type="presOf" srcId="{FCF08843-3DC3-424E-8122-720AC35FB249}" destId="{46F5A0BC-1DC0-EF45-B58F-B882D0CD6F84}" srcOrd="0" destOrd="0" presId="urn:microsoft.com/office/officeart/2005/8/layout/list1"/>
    <dgm:cxn modelId="{8F984C1A-F826-9148-A093-F0A745ADE98E}" type="presOf" srcId="{90A63729-A928-B44A-8BF3-EB7DA77EA774}" destId="{31A866AF-63DD-5B42-8BFC-6FFF55E15EE2}" srcOrd="0" destOrd="0" presId="urn:microsoft.com/office/officeart/2005/8/layout/list1"/>
    <dgm:cxn modelId="{F4DF92B1-C630-2146-B562-9E3FDB511135}" srcId="{90A63729-A928-B44A-8BF3-EB7DA77EA774}" destId="{FCF08843-3DC3-424E-8122-720AC35FB249}" srcOrd="0" destOrd="0" parTransId="{E9735442-68BD-1941-9AEE-A04D017BC3D1}" sibTransId="{B83E62C1-665A-454D-AF11-BA2E8EAA9301}"/>
    <dgm:cxn modelId="{145FFAB7-2A5E-DA43-BE02-538C4E428B26}" type="presOf" srcId="{9EC6C935-9588-3E4F-9BD9-AF9607713123}" destId="{0B3653CE-A1EB-9B4D-BAE6-3971ED5EEA5E}" srcOrd="0" destOrd="0" presId="urn:microsoft.com/office/officeart/2005/8/layout/list1"/>
    <dgm:cxn modelId="{4E29EA39-2F21-1746-9EC9-025B1005E3D8}" type="presOf" srcId="{7F99A906-A51D-1E43-9801-A691725B9F0B}" destId="{0B3653CE-A1EB-9B4D-BAE6-3971ED5EEA5E}" srcOrd="0" destOrd="1" presId="urn:microsoft.com/office/officeart/2005/8/layout/list1"/>
    <dgm:cxn modelId="{E83D22FD-530A-B442-935A-89FD5710569B}" type="presOf" srcId="{90A63729-A928-B44A-8BF3-EB7DA77EA774}" destId="{B46AB2B4-6DD8-4D4D-BB44-C32B1E5B8A29}" srcOrd="1" destOrd="0" presId="urn:microsoft.com/office/officeart/2005/8/layout/list1"/>
    <dgm:cxn modelId="{F292BCC1-9038-ED4D-B8F8-523A0A4C173C}" type="presParOf" srcId="{500708EC-DE92-5B4A-A08C-8C7BE68752A0}" destId="{098AA4FF-EC78-9E47-9F0E-47359C46006C}" srcOrd="0" destOrd="0" presId="urn:microsoft.com/office/officeart/2005/8/layout/list1"/>
    <dgm:cxn modelId="{913A390D-841D-AF47-A098-D8FECBE99998}" type="presParOf" srcId="{098AA4FF-EC78-9E47-9F0E-47359C46006C}" destId="{31A866AF-63DD-5B42-8BFC-6FFF55E15EE2}" srcOrd="0" destOrd="0" presId="urn:microsoft.com/office/officeart/2005/8/layout/list1"/>
    <dgm:cxn modelId="{669EC3E4-2514-854B-A5FA-047A3592A1D5}" type="presParOf" srcId="{098AA4FF-EC78-9E47-9F0E-47359C46006C}" destId="{B46AB2B4-6DD8-4D4D-BB44-C32B1E5B8A29}" srcOrd="1" destOrd="0" presId="urn:microsoft.com/office/officeart/2005/8/layout/list1"/>
    <dgm:cxn modelId="{0DD3E1FF-B155-814A-8453-12241ECE0006}" type="presParOf" srcId="{500708EC-DE92-5B4A-A08C-8C7BE68752A0}" destId="{99CD427E-3651-CB46-8611-756F3C937372}" srcOrd="1" destOrd="0" presId="urn:microsoft.com/office/officeart/2005/8/layout/list1"/>
    <dgm:cxn modelId="{726A884F-A686-6249-ACBB-0B18BB93752E}" type="presParOf" srcId="{500708EC-DE92-5B4A-A08C-8C7BE68752A0}" destId="{46F5A0BC-1DC0-EF45-B58F-B882D0CD6F84}" srcOrd="2" destOrd="0" presId="urn:microsoft.com/office/officeart/2005/8/layout/list1"/>
    <dgm:cxn modelId="{AE3BB4BE-677F-154B-8EE0-A355DA7B05E9}" type="presParOf" srcId="{500708EC-DE92-5B4A-A08C-8C7BE68752A0}" destId="{9D30AEBC-9447-A741-97E6-0620E32020BC}" srcOrd="3" destOrd="0" presId="urn:microsoft.com/office/officeart/2005/8/layout/list1"/>
    <dgm:cxn modelId="{8C2FB6FE-A5D6-8646-8EF3-91F168EB6A67}" type="presParOf" srcId="{500708EC-DE92-5B4A-A08C-8C7BE68752A0}" destId="{172A1246-E915-3048-B163-4B4E0B116776}" srcOrd="4" destOrd="0" presId="urn:microsoft.com/office/officeart/2005/8/layout/list1"/>
    <dgm:cxn modelId="{29ED7FE8-B1A0-E64B-900C-AB8E8361CD53}" type="presParOf" srcId="{172A1246-E915-3048-B163-4B4E0B116776}" destId="{2B4322ED-3139-834E-AA30-B1FB9B5DAFEC}" srcOrd="0" destOrd="0" presId="urn:microsoft.com/office/officeart/2005/8/layout/list1"/>
    <dgm:cxn modelId="{9E7D5BBC-2537-F542-ADDF-041FCAAEB397}" type="presParOf" srcId="{172A1246-E915-3048-B163-4B4E0B116776}" destId="{D951825D-3573-8942-A3F3-007BE94F47E7}" srcOrd="1" destOrd="0" presId="urn:microsoft.com/office/officeart/2005/8/layout/list1"/>
    <dgm:cxn modelId="{6BEF8BA4-9169-534C-A906-AAF5C0CF6FA7}" type="presParOf" srcId="{500708EC-DE92-5B4A-A08C-8C7BE68752A0}" destId="{2EB32328-6ACE-E243-964C-FE9A6CB254E9}" srcOrd="5" destOrd="0" presId="urn:microsoft.com/office/officeart/2005/8/layout/list1"/>
    <dgm:cxn modelId="{572546A5-B819-194F-BCF2-726FB52791E8}" type="presParOf" srcId="{500708EC-DE92-5B4A-A08C-8C7BE68752A0}" destId="{0B3653CE-A1EB-9B4D-BAE6-3971ED5EEA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39D2E-11EC-D849-80EB-D173641DD3E7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9FF2EE-2B5E-F145-932C-1F5EBBAD07B6}">
      <dgm:prSet phldrT="[Text]"/>
      <dgm:spPr/>
      <dgm:t>
        <a:bodyPr/>
        <a:lstStyle/>
        <a:p>
          <a:r>
            <a:rPr lang="en-US" dirty="0" smtClean="0"/>
            <a:t>Multi-armed bandits</a:t>
          </a:r>
          <a:endParaRPr lang="en-US" dirty="0"/>
        </a:p>
      </dgm:t>
    </dgm:pt>
    <dgm:pt modelId="{3437FE70-66A0-4D4A-B717-5BCCED0AD4B9}" type="parTrans" cxnId="{1A0DCEFF-3CD8-084B-AF5D-AAE68074D553}">
      <dgm:prSet/>
      <dgm:spPr/>
      <dgm:t>
        <a:bodyPr/>
        <a:lstStyle/>
        <a:p>
          <a:endParaRPr lang="en-US"/>
        </a:p>
      </dgm:t>
    </dgm:pt>
    <dgm:pt modelId="{B56F74E2-E6AD-9C47-AD38-9FE90B54ECFE}" type="sibTrans" cxnId="{1A0DCEFF-3CD8-084B-AF5D-AAE68074D553}">
      <dgm:prSet/>
      <dgm:spPr/>
      <dgm:t>
        <a:bodyPr/>
        <a:lstStyle/>
        <a:p>
          <a:endParaRPr lang="en-US"/>
        </a:p>
      </dgm:t>
    </dgm:pt>
    <dgm:pt modelId="{5CFBEE7F-9CF1-A442-9883-566CA051CA2A}">
      <dgm:prSet phldrT="[Text]"/>
      <dgm:spPr/>
      <dgm:t>
        <a:bodyPr/>
        <a:lstStyle/>
        <a:p>
          <a:r>
            <a:rPr lang="en-US" dirty="0" smtClean="0"/>
            <a:t>Collaborative filtering</a:t>
          </a:r>
          <a:endParaRPr lang="en-US" dirty="0"/>
        </a:p>
      </dgm:t>
    </dgm:pt>
    <dgm:pt modelId="{28904E36-1B13-2043-8836-4C1614EF4AE6}" type="parTrans" cxnId="{D47529ED-7E47-594E-B223-34C55DB130FB}">
      <dgm:prSet/>
      <dgm:spPr/>
      <dgm:t>
        <a:bodyPr/>
        <a:lstStyle/>
        <a:p>
          <a:endParaRPr lang="en-US"/>
        </a:p>
      </dgm:t>
    </dgm:pt>
    <dgm:pt modelId="{AAB2FC1B-28F4-5744-B1D2-B8BADAE88315}" type="sibTrans" cxnId="{D47529ED-7E47-594E-B223-34C55DB130FB}">
      <dgm:prSet/>
      <dgm:spPr/>
      <dgm:t>
        <a:bodyPr/>
        <a:lstStyle/>
        <a:p>
          <a:endParaRPr lang="en-US"/>
        </a:p>
      </dgm:t>
    </dgm:pt>
    <dgm:pt modelId="{CC5B3214-369F-AF4C-9CE8-35E4ADDB2570}">
      <dgm:prSet phldrT="[Text]"/>
      <dgm:spPr/>
      <dgm:t>
        <a:bodyPr/>
        <a:lstStyle/>
        <a:p>
          <a:r>
            <a:rPr lang="en-US" dirty="0" smtClean="0"/>
            <a:t>Deep learning</a:t>
          </a:r>
          <a:endParaRPr lang="en-US" dirty="0"/>
        </a:p>
      </dgm:t>
    </dgm:pt>
    <dgm:pt modelId="{964AA952-1AD5-F14A-A0EB-7544B35D24DE}" type="parTrans" cxnId="{FA3D4B9B-493D-9B48-9625-942517FE517D}">
      <dgm:prSet/>
      <dgm:spPr/>
      <dgm:t>
        <a:bodyPr/>
        <a:lstStyle/>
        <a:p>
          <a:endParaRPr lang="en-US"/>
        </a:p>
      </dgm:t>
    </dgm:pt>
    <dgm:pt modelId="{E3919E81-9E15-C14D-AF80-7F7B86B92A8B}" type="sibTrans" cxnId="{FA3D4B9B-493D-9B48-9625-942517FE517D}">
      <dgm:prSet/>
      <dgm:spPr/>
      <dgm:t>
        <a:bodyPr/>
        <a:lstStyle/>
        <a:p>
          <a:endParaRPr lang="en-US"/>
        </a:p>
      </dgm:t>
    </dgm:pt>
    <dgm:pt modelId="{1ECD61B2-0A15-7345-A50E-3D70B3C109A1}">
      <dgm:prSet phldrT="[Text]"/>
      <dgm:spPr/>
      <dgm:t>
        <a:bodyPr/>
        <a:lstStyle/>
        <a:p>
          <a:r>
            <a:rPr lang="en-US" dirty="0" smtClean="0"/>
            <a:t>Regression analysis</a:t>
          </a:r>
          <a:endParaRPr lang="en-US" dirty="0"/>
        </a:p>
      </dgm:t>
    </dgm:pt>
    <dgm:pt modelId="{F1999FA0-40DB-F445-81A3-4731EBB07F38}" type="parTrans" cxnId="{D75A7903-E4FF-0F46-86C7-31941598CA3A}">
      <dgm:prSet/>
      <dgm:spPr/>
      <dgm:t>
        <a:bodyPr/>
        <a:lstStyle/>
        <a:p>
          <a:endParaRPr lang="en-US"/>
        </a:p>
      </dgm:t>
    </dgm:pt>
    <dgm:pt modelId="{99770128-1D07-0140-9927-F66DE564612F}" type="sibTrans" cxnId="{D75A7903-E4FF-0F46-86C7-31941598CA3A}">
      <dgm:prSet/>
      <dgm:spPr/>
      <dgm:t>
        <a:bodyPr/>
        <a:lstStyle/>
        <a:p>
          <a:endParaRPr lang="en-US"/>
        </a:p>
      </dgm:t>
    </dgm:pt>
    <dgm:pt modelId="{7A32CFDA-7004-6942-AADB-106CEE3ABFD3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1072ABB8-EBBC-D742-B586-4B7577AB6AA1}" type="parTrans" cxnId="{A65CD696-9682-1B4B-BD08-51534429C46E}">
      <dgm:prSet/>
      <dgm:spPr/>
      <dgm:t>
        <a:bodyPr/>
        <a:lstStyle/>
        <a:p>
          <a:endParaRPr lang="en-US"/>
        </a:p>
      </dgm:t>
    </dgm:pt>
    <dgm:pt modelId="{C42C41B7-5C1C-8042-B291-1DC293EED983}" type="sibTrans" cxnId="{A65CD696-9682-1B4B-BD08-51534429C46E}">
      <dgm:prSet/>
      <dgm:spPr/>
      <dgm:t>
        <a:bodyPr/>
        <a:lstStyle/>
        <a:p>
          <a:endParaRPr lang="en-US"/>
        </a:p>
      </dgm:t>
    </dgm:pt>
    <dgm:pt modelId="{B7C24D3C-E91E-FE4B-B130-EF928B7822EE}" type="pres">
      <dgm:prSet presAssocID="{8B639D2E-11EC-D849-80EB-D173641DD3E7}" presName="diagram" presStyleCnt="0">
        <dgm:presLayoutVars>
          <dgm:dir/>
          <dgm:resizeHandles val="exact"/>
        </dgm:presLayoutVars>
      </dgm:prSet>
      <dgm:spPr/>
    </dgm:pt>
    <dgm:pt modelId="{C9CF54ED-F663-9D44-BC55-6A6DA16E9AA5}" type="pres">
      <dgm:prSet presAssocID="{659FF2EE-2B5E-F145-932C-1F5EBBAD07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24995-D476-264C-9DF9-258B2FFC2220}" type="pres">
      <dgm:prSet presAssocID="{B56F74E2-E6AD-9C47-AD38-9FE90B54ECFE}" presName="sibTrans" presStyleCnt="0"/>
      <dgm:spPr/>
    </dgm:pt>
    <dgm:pt modelId="{A4C53767-C02F-F94B-AE89-D7178C017807}" type="pres">
      <dgm:prSet presAssocID="{5CFBEE7F-9CF1-A442-9883-566CA051CA2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17681-93A5-7B4D-BD73-AD477F6C6A70}" type="pres">
      <dgm:prSet presAssocID="{AAB2FC1B-28F4-5744-B1D2-B8BADAE88315}" presName="sibTrans" presStyleCnt="0"/>
      <dgm:spPr/>
    </dgm:pt>
    <dgm:pt modelId="{239A068F-BFA9-DA42-8771-C30FF7BDBF00}" type="pres">
      <dgm:prSet presAssocID="{CC5B3214-369F-AF4C-9CE8-35E4ADDB2570}" presName="node" presStyleLbl="node1" presStyleIdx="2" presStyleCnt="5">
        <dgm:presLayoutVars>
          <dgm:bulletEnabled val="1"/>
        </dgm:presLayoutVars>
      </dgm:prSet>
      <dgm:spPr/>
    </dgm:pt>
    <dgm:pt modelId="{65BDE2F9-02EB-0346-9322-CCDA8ED1840A}" type="pres">
      <dgm:prSet presAssocID="{E3919E81-9E15-C14D-AF80-7F7B86B92A8B}" presName="sibTrans" presStyleCnt="0"/>
      <dgm:spPr/>
    </dgm:pt>
    <dgm:pt modelId="{F3CC2FE0-F15A-8E4B-9D25-5016A83D2DFE}" type="pres">
      <dgm:prSet presAssocID="{1ECD61B2-0A15-7345-A50E-3D70B3C109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3553D-7C71-7E44-8E5A-674FAF5C5E8D}" type="pres">
      <dgm:prSet presAssocID="{99770128-1D07-0140-9927-F66DE564612F}" presName="sibTrans" presStyleCnt="0"/>
      <dgm:spPr/>
    </dgm:pt>
    <dgm:pt modelId="{CD86616D-147A-8440-B0BB-FF3BFC9A9CD2}" type="pres">
      <dgm:prSet presAssocID="{7A32CFDA-7004-6942-AADB-106CEE3ABFD3}" presName="node" presStyleLbl="node1" presStyleIdx="4" presStyleCnt="5">
        <dgm:presLayoutVars>
          <dgm:bulletEnabled val="1"/>
        </dgm:presLayoutVars>
      </dgm:prSet>
      <dgm:spPr/>
    </dgm:pt>
  </dgm:ptLst>
  <dgm:cxnLst>
    <dgm:cxn modelId="{1A0DCEFF-3CD8-084B-AF5D-AAE68074D553}" srcId="{8B639D2E-11EC-D849-80EB-D173641DD3E7}" destId="{659FF2EE-2B5E-F145-932C-1F5EBBAD07B6}" srcOrd="0" destOrd="0" parTransId="{3437FE70-66A0-4D4A-B717-5BCCED0AD4B9}" sibTransId="{B56F74E2-E6AD-9C47-AD38-9FE90B54ECFE}"/>
    <dgm:cxn modelId="{1BF988D5-BBE1-0C41-92F4-FD709E85F091}" type="presOf" srcId="{659FF2EE-2B5E-F145-932C-1F5EBBAD07B6}" destId="{C9CF54ED-F663-9D44-BC55-6A6DA16E9AA5}" srcOrd="0" destOrd="0" presId="urn:microsoft.com/office/officeart/2005/8/layout/default"/>
    <dgm:cxn modelId="{45CD73B9-B650-5042-8EE0-DB144879C8EE}" type="presOf" srcId="{5CFBEE7F-9CF1-A442-9883-566CA051CA2A}" destId="{A4C53767-C02F-F94B-AE89-D7178C017807}" srcOrd="0" destOrd="0" presId="urn:microsoft.com/office/officeart/2005/8/layout/default"/>
    <dgm:cxn modelId="{8229D27D-13D3-8A4C-8F26-6214DAFBEA74}" type="presOf" srcId="{CC5B3214-369F-AF4C-9CE8-35E4ADDB2570}" destId="{239A068F-BFA9-DA42-8771-C30FF7BDBF00}" srcOrd="0" destOrd="0" presId="urn:microsoft.com/office/officeart/2005/8/layout/default"/>
    <dgm:cxn modelId="{D47529ED-7E47-594E-B223-34C55DB130FB}" srcId="{8B639D2E-11EC-D849-80EB-D173641DD3E7}" destId="{5CFBEE7F-9CF1-A442-9883-566CA051CA2A}" srcOrd="1" destOrd="0" parTransId="{28904E36-1B13-2043-8836-4C1614EF4AE6}" sibTransId="{AAB2FC1B-28F4-5744-B1D2-B8BADAE88315}"/>
    <dgm:cxn modelId="{12807A78-161D-2E4E-A50C-C8290D79D7AE}" type="presOf" srcId="{8B639D2E-11EC-D849-80EB-D173641DD3E7}" destId="{B7C24D3C-E91E-FE4B-B130-EF928B7822EE}" srcOrd="0" destOrd="0" presId="urn:microsoft.com/office/officeart/2005/8/layout/default"/>
    <dgm:cxn modelId="{AAB89885-6B0A-DB4F-9707-D929CF5170DD}" type="presOf" srcId="{1ECD61B2-0A15-7345-A50E-3D70B3C109A1}" destId="{F3CC2FE0-F15A-8E4B-9D25-5016A83D2DFE}" srcOrd="0" destOrd="0" presId="urn:microsoft.com/office/officeart/2005/8/layout/default"/>
    <dgm:cxn modelId="{FA3D4B9B-493D-9B48-9625-942517FE517D}" srcId="{8B639D2E-11EC-D849-80EB-D173641DD3E7}" destId="{CC5B3214-369F-AF4C-9CE8-35E4ADDB2570}" srcOrd="2" destOrd="0" parTransId="{964AA952-1AD5-F14A-A0EB-7544B35D24DE}" sibTransId="{E3919E81-9E15-C14D-AF80-7F7B86B92A8B}"/>
    <dgm:cxn modelId="{D75A7903-E4FF-0F46-86C7-31941598CA3A}" srcId="{8B639D2E-11EC-D849-80EB-D173641DD3E7}" destId="{1ECD61B2-0A15-7345-A50E-3D70B3C109A1}" srcOrd="3" destOrd="0" parTransId="{F1999FA0-40DB-F445-81A3-4731EBB07F38}" sibTransId="{99770128-1D07-0140-9927-F66DE564612F}"/>
    <dgm:cxn modelId="{A65CD696-9682-1B4B-BD08-51534429C46E}" srcId="{8B639D2E-11EC-D849-80EB-D173641DD3E7}" destId="{7A32CFDA-7004-6942-AADB-106CEE3ABFD3}" srcOrd="4" destOrd="0" parTransId="{1072ABB8-EBBC-D742-B586-4B7577AB6AA1}" sibTransId="{C42C41B7-5C1C-8042-B291-1DC293EED983}"/>
    <dgm:cxn modelId="{15673E61-AB2B-2A4D-A566-8B8498A787C9}" type="presOf" srcId="{7A32CFDA-7004-6942-AADB-106CEE3ABFD3}" destId="{CD86616D-147A-8440-B0BB-FF3BFC9A9CD2}" srcOrd="0" destOrd="0" presId="urn:microsoft.com/office/officeart/2005/8/layout/default"/>
    <dgm:cxn modelId="{511E60FF-66BA-BC41-BF3A-26D3F9D4D921}" type="presParOf" srcId="{B7C24D3C-E91E-FE4B-B130-EF928B7822EE}" destId="{C9CF54ED-F663-9D44-BC55-6A6DA16E9AA5}" srcOrd="0" destOrd="0" presId="urn:microsoft.com/office/officeart/2005/8/layout/default"/>
    <dgm:cxn modelId="{76579F42-AE88-1749-8AAF-A5C755990124}" type="presParOf" srcId="{B7C24D3C-E91E-FE4B-B130-EF928B7822EE}" destId="{13A24995-D476-264C-9DF9-258B2FFC2220}" srcOrd="1" destOrd="0" presId="urn:microsoft.com/office/officeart/2005/8/layout/default"/>
    <dgm:cxn modelId="{BF5AE918-9B57-454C-B46F-3628B08D8E10}" type="presParOf" srcId="{B7C24D3C-E91E-FE4B-B130-EF928B7822EE}" destId="{A4C53767-C02F-F94B-AE89-D7178C017807}" srcOrd="2" destOrd="0" presId="urn:microsoft.com/office/officeart/2005/8/layout/default"/>
    <dgm:cxn modelId="{CD4D9BB9-04E3-4B48-955E-C7585C349358}" type="presParOf" srcId="{B7C24D3C-E91E-FE4B-B130-EF928B7822EE}" destId="{21017681-93A5-7B4D-BD73-AD477F6C6A70}" srcOrd="3" destOrd="0" presId="urn:microsoft.com/office/officeart/2005/8/layout/default"/>
    <dgm:cxn modelId="{DD8C2CCC-B43C-C341-B0D1-7D84F58D101F}" type="presParOf" srcId="{B7C24D3C-E91E-FE4B-B130-EF928B7822EE}" destId="{239A068F-BFA9-DA42-8771-C30FF7BDBF00}" srcOrd="4" destOrd="0" presId="urn:microsoft.com/office/officeart/2005/8/layout/default"/>
    <dgm:cxn modelId="{B52D3CD4-0BB4-CD4E-A46C-61DE450C6707}" type="presParOf" srcId="{B7C24D3C-E91E-FE4B-B130-EF928B7822EE}" destId="{65BDE2F9-02EB-0346-9322-CCDA8ED1840A}" srcOrd="5" destOrd="0" presId="urn:microsoft.com/office/officeart/2005/8/layout/default"/>
    <dgm:cxn modelId="{C6056EF7-3B9F-3445-99CE-43A49B29E6E4}" type="presParOf" srcId="{B7C24D3C-E91E-FE4B-B130-EF928B7822EE}" destId="{F3CC2FE0-F15A-8E4B-9D25-5016A83D2DFE}" srcOrd="6" destOrd="0" presId="urn:microsoft.com/office/officeart/2005/8/layout/default"/>
    <dgm:cxn modelId="{BEC33B5B-ACB3-564B-B91E-6C74F07E1980}" type="presParOf" srcId="{B7C24D3C-E91E-FE4B-B130-EF928B7822EE}" destId="{AAE3553D-7C71-7E44-8E5A-674FAF5C5E8D}" srcOrd="7" destOrd="0" presId="urn:microsoft.com/office/officeart/2005/8/layout/default"/>
    <dgm:cxn modelId="{B599DB1B-E9BE-594F-8CC3-28CE9FDB6675}" type="presParOf" srcId="{B7C24D3C-E91E-FE4B-B130-EF928B7822EE}" destId="{CD86616D-147A-8440-B0BB-FF3BFC9A9C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04CE16-C299-F043-AA42-E832D79A6E92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66528-BD29-804F-A9D5-7E1FEB21BF8F}">
      <dgm:prSet/>
      <dgm:spPr/>
      <dgm:t>
        <a:bodyPr/>
        <a:lstStyle/>
        <a:p>
          <a:pPr rtl="0"/>
          <a:r>
            <a:rPr lang="en-US" dirty="0" err="1" smtClean="0"/>
            <a:t>Determinantal</a:t>
          </a:r>
          <a:r>
            <a:rPr lang="en-US" dirty="0" smtClean="0"/>
            <a:t> Point Processes </a:t>
          </a:r>
          <a:endParaRPr lang="en-US" dirty="0"/>
        </a:p>
      </dgm:t>
    </dgm:pt>
    <dgm:pt modelId="{7139EF0B-A2A8-6545-AC39-A7A93ADC8B90}" type="parTrans" cxnId="{8B65BE2C-986B-834F-9A07-0C893D36DB43}">
      <dgm:prSet/>
      <dgm:spPr/>
      <dgm:t>
        <a:bodyPr/>
        <a:lstStyle/>
        <a:p>
          <a:endParaRPr lang="en-US"/>
        </a:p>
      </dgm:t>
    </dgm:pt>
    <dgm:pt modelId="{CFF51876-4203-6045-BBD8-8A63193D3F4D}" type="sibTrans" cxnId="{8B65BE2C-986B-834F-9A07-0C893D36DB43}">
      <dgm:prSet/>
      <dgm:spPr/>
      <dgm:t>
        <a:bodyPr/>
        <a:lstStyle/>
        <a:p>
          <a:endParaRPr lang="en-US"/>
        </a:p>
      </dgm:t>
    </dgm:pt>
    <dgm:pt modelId="{085580C7-4DD5-1F41-885A-08CE98708900}">
      <dgm:prSet/>
      <dgm:spPr/>
      <dgm:t>
        <a:bodyPr/>
        <a:lstStyle/>
        <a:p>
          <a:pPr rtl="0"/>
          <a:r>
            <a:rPr lang="en-US" dirty="0" err="1" smtClean="0"/>
            <a:t>Submodular</a:t>
          </a:r>
          <a:r>
            <a:rPr lang="en-US" dirty="0" smtClean="0"/>
            <a:t> Functions</a:t>
          </a:r>
          <a:endParaRPr lang="en-US" dirty="0"/>
        </a:p>
      </dgm:t>
    </dgm:pt>
    <dgm:pt modelId="{7ECF65E6-0069-254F-B226-D4AC280A9B66}" type="parTrans" cxnId="{C343CDBF-1196-3744-9E05-0B03DBEB165D}">
      <dgm:prSet/>
      <dgm:spPr/>
      <dgm:t>
        <a:bodyPr/>
        <a:lstStyle/>
        <a:p>
          <a:endParaRPr lang="en-US"/>
        </a:p>
      </dgm:t>
    </dgm:pt>
    <dgm:pt modelId="{E7A754C8-1FB7-9646-AA04-73431E253639}" type="sibTrans" cxnId="{C343CDBF-1196-3744-9E05-0B03DBEB165D}">
      <dgm:prSet/>
      <dgm:spPr/>
      <dgm:t>
        <a:bodyPr/>
        <a:lstStyle/>
        <a:p>
          <a:endParaRPr lang="en-US"/>
        </a:p>
      </dgm:t>
    </dgm:pt>
    <dgm:pt modelId="{72BC340D-C587-CF4E-900C-D852A3BCAF37}">
      <dgm:prSet/>
      <dgm:spPr/>
      <dgm:t>
        <a:bodyPr/>
        <a:lstStyle/>
        <a:p>
          <a:r>
            <a:rPr lang="en-US" dirty="0" smtClean="0"/>
            <a:t>Possible solutions</a:t>
          </a:r>
          <a:endParaRPr lang="en-US" dirty="0"/>
        </a:p>
      </dgm:t>
    </dgm:pt>
    <dgm:pt modelId="{A35A16A9-50BC-5047-AF05-E54ED71C5555}" type="parTrans" cxnId="{D62D9D9A-9E12-F243-9609-2604146A8217}">
      <dgm:prSet/>
      <dgm:spPr/>
      <dgm:t>
        <a:bodyPr/>
        <a:lstStyle/>
        <a:p>
          <a:endParaRPr lang="en-US"/>
        </a:p>
      </dgm:t>
    </dgm:pt>
    <dgm:pt modelId="{0EAE0BA0-3F7B-BF49-8A5A-833EDC50F443}" type="sibTrans" cxnId="{D62D9D9A-9E12-F243-9609-2604146A8217}">
      <dgm:prSet/>
      <dgm:spPr/>
      <dgm:t>
        <a:bodyPr/>
        <a:lstStyle/>
        <a:p>
          <a:endParaRPr lang="en-US"/>
        </a:p>
      </dgm:t>
    </dgm:pt>
    <dgm:pt modelId="{19AAF85A-335A-324F-9123-39DE3B2BDCAE}">
      <dgm:prSet/>
      <dgm:spPr/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18C55E15-0008-3E43-B75B-15172262D27F}" type="parTrans" cxnId="{DA7841CF-AC74-0846-A743-4874E363B01B}">
      <dgm:prSet/>
      <dgm:spPr/>
      <dgm:t>
        <a:bodyPr/>
        <a:lstStyle/>
        <a:p>
          <a:endParaRPr lang="en-US"/>
        </a:p>
      </dgm:t>
    </dgm:pt>
    <dgm:pt modelId="{92258555-5BF8-CF43-B762-A8CBAA84030D}" type="sibTrans" cxnId="{DA7841CF-AC74-0846-A743-4874E363B01B}">
      <dgm:prSet/>
      <dgm:spPr/>
      <dgm:t>
        <a:bodyPr/>
        <a:lstStyle/>
        <a:p>
          <a:endParaRPr lang="en-US"/>
        </a:p>
      </dgm:t>
    </dgm:pt>
    <dgm:pt modelId="{3E98A5C0-64F7-614A-B50F-B4BE3DBDAE1D}">
      <dgm:prSet/>
      <dgm:spPr/>
      <dgm:t>
        <a:bodyPr/>
        <a:lstStyle/>
        <a:p>
          <a:r>
            <a:rPr lang="en-US" dirty="0" smtClean="0"/>
            <a:t>How to learn ideal mix?</a:t>
          </a:r>
          <a:endParaRPr lang="en-US" dirty="0"/>
        </a:p>
      </dgm:t>
    </dgm:pt>
    <dgm:pt modelId="{84C068BE-3F5D-6F45-9447-5F58DE30DC96}" type="parTrans" cxnId="{9E53B5E0-DC34-A645-B4F5-C0BD7D5024E7}">
      <dgm:prSet/>
      <dgm:spPr/>
      <dgm:t>
        <a:bodyPr/>
        <a:lstStyle/>
        <a:p>
          <a:endParaRPr lang="en-US"/>
        </a:p>
      </dgm:t>
    </dgm:pt>
    <dgm:pt modelId="{6654B629-7CC0-1F4C-9564-74E6109CE6CA}" type="sibTrans" cxnId="{9E53B5E0-DC34-A645-B4F5-C0BD7D5024E7}">
      <dgm:prSet/>
      <dgm:spPr/>
      <dgm:t>
        <a:bodyPr/>
        <a:lstStyle/>
        <a:p>
          <a:endParaRPr lang="en-US"/>
        </a:p>
      </dgm:t>
    </dgm:pt>
    <dgm:pt modelId="{0069E2F7-ACCE-B44A-8617-BECA7236A5B4}">
      <dgm:prSet/>
      <dgm:spPr/>
      <dgm:t>
        <a:bodyPr/>
        <a:lstStyle/>
        <a:p>
          <a:r>
            <a:rPr lang="en-US" dirty="0" smtClean="0"/>
            <a:t>How to balance between diversity and metric of interest? </a:t>
          </a:r>
          <a:endParaRPr lang="en-US" dirty="0"/>
        </a:p>
      </dgm:t>
    </dgm:pt>
    <dgm:pt modelId="{C1592101-4122-204A-BA60-0F3B92338B1D}" type="parTrans" cxnId="{91D0AC70-ED2F-1947-B05B-A91CA4545F8D}">
      <dgm:prSet/>
      <dgm:spPr/>
      <dgm:t>
        <a:bodyPr/>
        <a:lstStyle/>
        <a:p>
          <a:endParaRPr lang="en-US"/>
        </a:p>
      </dgm:t>
    </dgm:pt>
    <dgm:pt modelId="{914DE806-0CFD-BE40-9E92-1E12466B2E52}" type="sibTrans" cxnId="{91D0AC70-ED2F-1947-B05B-A91CA4545F8D}">
      <dgm:prSet/>
      <dgm:spPr/>
      <dgm:t>
        <a:bodyPr/>
        <a:lstStyle/>
        <a:p>
          <a:endParaRPr lang="en-US"/>
        </a:p>
      </dgm:t>
    </dgm:pt>
    <dgm:pt modelId="{78E55378-ABB1-9640-9383-D4625F955A19}" type="pres">
      <dgm:prSet presAssocID="{7104CE16-C299-F043-AA42-E832D79A6E92}" presName="linear" presStyleCnt="0">
        <dgm:presLayoutVars>
          <dgm:animLvl val="lvl"/>
          <dgm:resizeHandles val="exact"/>
        </dgm:presLayoutVars>
      </dgm:prSet>
      <dgm:spPr/>
    </dgm:pt>
    <dgm:pt modelId="{7FCF7166-C5E2-AD43-8E6C-12BD63522E84}" type="pres">
      <dgm:prSet presAssocID="{19AAF85A-335A-324F-9123-39DE3B2BDC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69F09-B336-0E40-A8F9-57E9CB79093F}" type="pres">
      <dgm:prSet presAssocID="{19AAF85A-335A-324F-9123-39DE3B2BDCA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3790C-73AC-7946-9A79-D678DDB4858E}" type="pres">
      <dgm:prSet presAssocID="{72BC340D-C587-CF4E-900C-D852A3BCAF3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429F4-817C-134E-9949-E4E4E92187BB}" type="pres">
      <dgm:prSet presAssocID="{72BC340D-C587-CF4E-900C-D852A3BCAF3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3B5E0-DC34-A645-B4F5-C0BD7D5024E7}" srcId="{19AAF85A-335A-324F-9123-39DE3B2BDCAE}" destId="{3E98A5C0-64F7-614A-B50F-B4BE3DBDAE1D}" srcOrd="0" destOrd="0" parTransId="{84C068BE-3F5D-6F45-9447-5F58DE30DC96}" sibTransId="{6654B629-7CC0-1F4C-9564-74E6109CE6CA}"/>
    <dgm:cxn modelId="{F0382A8C-6F9A-1C42-9713-6A7868068A1D}" type="presOf" srcId="{7104CE16-C299-F043-AA42-E832D79A6E92}" destId="{78E55378-ABB1-9640-9383-D4625F955A19}" srcOrd="0" destOrd="0" presId="urn:microsoft.com/office/officeart/2005/8/layout/vList2"/>
    <dgm:cxn modelId="{91D0AC70-ED2F-1947-B05B-A91CA4545F8D}" srcId="{19AAF85A-335A-324F-9123-39DE3B2BDCAE}" destId="{0069E2F7-ACCE-B44A-8617-BECA7236A5B4}" srcOrd="1" destOrd="0" parTransId="{C1592101-4122-204A-BA60-0F3B92338B1D}" sibTransId="{914DE806-0CFD-BE40-9E92-1E12466B2E52}"/>
    <dgm:cxn modelId="{FEBE8718-F33D-2148-BB61-4D870E5E18FC}" type="presOf" srcId="{19AAF85A-335A-324F-9123-39DE3B2BDCAE}" destId="{7FCF7166-C5E2-AD43-8E6C-12BD63522E84}" srcOrd="0" destOrd="0" presId="urn:microsoft.com/office/officeart/2005/8/layout/vList2"/>
    <dgm:cxn modelId="{D62D9D9A-9E12-F243-9609-2604146A8217}" srcId="{7104CE16-C299-F043-AA42-E832D79A6E92}" destId="{72BC340D-C587-CF4E-900C-D852A3BCAF37}" srcOrd="1" destOrd="0" parTransId="{A35A16A9-50BC-5047-AF05-E54ED71C5555}" sibTransId="{0EAE0BA0-3F7B-BF49-8A5A-833EDC50F443}"/>
    <dgm:cxn modelId="{1BC9898A-4A14-5148-ACF7-0C74F3AA5DD1}" type="presOf" srcId="{6C966528-BD29-804F-A9D5-7E1FEB21BF8F}" destId="{761429F4-817C-134E-9949-E4E4E92187BB}" srcOrd="0" destOrd="0" presId="urn:microsoft.com/office/officeart/2005/8/layout/vList2"/>
    <dgm:cxn modelId="{0D9B2494-F232-844D-B20E-55053801797F}" type="presOf" srcId="{3E98A5C0-64F7-614A-B50F-B4BE3DBDAE1D}" destId="{80C69F09-B336-0E40-A8F9-57E9CB79093F}" srcOrd="0" destOrd="0" presId="urn:microsoft.com/office/officeart/2005/8/layout/vList2"/>
    <dgm:cxn modelId="{C343CDBF-1196-3744-9E05-0B03DBEB165D}" srcId="{72BC340D-C587-CF4E-900C-D852A3BCAF37}" destId="{085580C7-4DD5-1F41-885A-08CE98708900}" srcOrd="1" destOrd="0" parTransId="{7ECF65E6-0069-254F-B226-D4AC280A9B66}" sibTransId="{E7A754C8-1FB7-9646-AA04-73431E253639}"/>
    <dgm:cxn modelId="{62800F93-F257-7448-BF12-2260C19E5ECA}" type="presOf" srcId="{72BC340D-C587-CF4E-900C-D852A3BCAF37}" destId="{5963790C-73AC-7946-9A79-D678DDB4858E}" srcOrd="0" destOrd="0" presId="urn:microsoft.com/office/officeart/2005/8/layout/vList2"/>
    <dgm:cxn modelId="{19291298-ECF9-DA4B-9B10-E5E4871420D5}" type="presOf" srcId="{085580C7-4DD5-1F41-885A-08CE98708900}" destId="{761429F4-817C-134E-9949-E4E4E92187BB}" srcOrd="0" destOrd="1" presId="urn:microsoft.com/office/officeart/2005/8/layout/vList2"/>
    <dgm:cxn modelId="{8B65BE2C-986B-834F-9A07-0C893D36DB43}" srcId="{72BC340D-C587-CF4E-900C-D852A3BCAF37}" destId="{6C966528-BD29-804F-A9D5-7E1FEB21BF8F}" srcOrd="0" destOrd="0" parTransId="{7139EF0B-A2A8-6545-AC39-A7A93ADC8B90}" sibTransId="{CFF51876-4203-6045-BBD8-8A63193D3F4D}"/>
    <dgm:cxn modelId="{DA7841CF-AC74-0846-A743-4874E363B01B}" srcId="{7104CE16-C299-F043-AA42-E832D79A6E92}" destId="{19AAF85A-335A-324F-9123-39DE3B2BDCAE}" srcOrd="0" destOrd="0" parTransId="{18C55E15-0008-3E43-B75B-15172262D27F}" sibTransId="{92258555-5BF8-CF43-B762-A8CBAA84030D}"/>
    <dgm:cxn modelId="{E3E053A2-DCF7-3E41-94DD-3551C491CA61}" type="presOf" srcId="{0069E2F7-ACCE-B44A-8617-BECA7236A5B4}" destId="{80C69F09-B336-0E40-A8F9-57E9CB79093F}" srcOrd="0" destOrd="1" presId="urn:microsoft.com/office/officeart/2005/8/layout/vList2"/>
    <dgm:cxn modelId="{D04D37AF-860F-FD45-B2F0-7EC3DCA56A99}" type="presParOf" srcId="{78E55378-ABB1-9640-9383-D4625F955A19}" destId="{7FCF7166-C5E2-AD43-8E6C-12BD63522E84}" srcOrd="0" destOrd="0" presId="urn:microsoft.com/office/officeart/2005/8/layout/vList2"/>
    <dgm:cxn modelId="{1E1BA2AC-6F0D-7840-8A65-C9475348F256}" type="presParOf" srcId="{78E55378-ABB1-9640-9383-D4625F955A19}" destId="{80C69F09-B336-0E40-A8F9-57E9CB79093F}" srcOrd="1" destOrd="0" presId="urn:microsoft.com/office/officeart/2005/8/layout/vList2"/>
    <dgm:cxn modelId="{2302EE7C-9A65-F64C-9702-4D6B5E3915A6}" type="presParOf" srcId="{78E55378-ABB1-9640-9383-D4625F955A19}" destId="{5963790C-73AC-7946-9A79-D678DDB4858E}" srcOrd="2" destOrd="0" presId="urn:microsoft.com/office/officeart/2005/8/layout/vList2"/>
    <dgm:cxn modelId="{374268E0-571D-E341-901E-DEE5DB65900F}" type="presParOf" srcId="{78E55378-ABB1-9640-9383-D4625F955A19}" destId="{761429F4-817C-134E-9949-E4E4E92187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5A0BC-1DC0-EF45-B58F-B882D0CD6F84}">
      <dsp:nvSpPr>
        <dsp:cNvPr id="0" name=""/>
        <dsp:cNvSpPr/>
      </dsp:nvSpPr>
      <dsp:spPr>
        <a:xfrm>
          <a:off x="0" y="434987"/>
          <a:ext cx="7500937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156" tIns="562356" rIns="582156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How to define and measure?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Image parameters? Clicks? Hand curated?</a:t>
          </a:r>
          <a:endParaRPr lang="en-US" sz="2700" kern="1200" dirty="0"/>
        </a:p>
      </dsp:txBody>
      <dsp:txXfrm>
        <a:off x="0" y="434987"/>
        <a:ext cx="7500937" cy="1573424"/>
      </dsp:txXfrm>
    </dsp:sp>
    <dsp:sp modelId="{B46AB2B4-6DD8-4D4D-BB44-C32B1E5B8A29}">
      <dsp:nvSpPr>
        <dsp:cNvPr id="0" name=""/>
        <dsp:cNvSpPr/>
      </dsp:nvSpPr>
      <dsp:spPr>
        <a:xfrm>
          <a:off x="375046" y="36467"/>
          <a:ext cx="5250655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62" tIns="0" rIns="19846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Beautiful</a:t>
          </a:r>
          <a:endParaRPr lang="en-US" sz="2700" kern="1200" dirty="0"/>
        </a:p>
      </dsp:txBody>
      <dsp:txXfrm>
        <a:off x="413954" y="75375"/>
        <a:ext cx="5172839" cy="719224"/>
      </dsp:txXfrm>
    </dsp:sp>
    <dsp:sp modelId="{0B3653CE-A1EB-9B4D-BAE6-3971ED5EEA5E}">
      <dsp:nvSpPr>
        <dsp:cNvPr id="0" name=""/>
        <dsp:cNvSpPr/>
      </dsp:nvSpPr>
      <dsp:spPr>
        <a:xfrm>
          <a:off x="0" y="2552732"/>
          <a:ext cx="7500937" cy="1998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156" tIns="562356" rIns="582156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How to engage users?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Optimize for discovery or repeatability?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products to show?</a:t>
          </a:r>
          <a:endParaRPr lang="en-US" sz="2700" kern="1200" dirty="0"/>
        </a:p>
      </dsp:txBody>
      <dsp:txXfrm>
        <a:off x="0" y="2552732"/>
        <a:ext cx="7500937" cy="1998675"/>
      </dsp:txXfrm>
    </dsp:sp>
    <dsp:sp modelId="{D951825D-3573-8942-A3F3-007BE94F47E7}">
      <dsp:nvSpPr>
        <dsp:cNvPr id="0" name=""/>
        <dsp:cNvSpPr/>
      </dsp:nvSpPr>
      <dsp:spPr>
        <a:xfrm>
          <a:off x="375046" y="2154212"/>
          <a:ext cx="5250655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62" tIns="0" rIns="19846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Engaging</a:t>
          </a:r>
        </a:p>
      </dsp:txBody>
      <dsp:txXfrm>
        <a:off x="413954" y="2193120"/>
        <a:ext cx="5172839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5A0BC-1DC0-EF45-B58F-B882D0CD6F84}">
      <dsp:nvSpPr>
        <dsp:cNvPr id="0" name=""/>
        <dsp:cNvSpPr/>
      </dsp:nvSpPr>
      <dsp:spPr>
        <a:xfrm>
          <a:off x="0" y="434987"/>
          <a:ext cx="7500937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156" tIns="562356" rIns="582156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244MM active accounts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14 countries</a:t>
          </a:r>
          <a:endParaRPr lang="en-US" sz="2700" b="0" kern="1200" dirty="0"/>
        </a:p>
      </dsp:txBody>
      <dsp:txXfrm>
        <a:off x="0" y="434987"/>
        <a:ext cx="7500937" cy="1573424"/>
      </dsp:txXfrm>
    </dsp:sp>
    <dsp:sp modelId="{B46AB2B4-6DD8-4D4D-BB44-C32B1E5B8A29}">
      <dsp:nvSpPr>
        <dsp:cNvPr id="0" name=""/>
        <dsp:cNvSpPr/>
      </dsp:nvSpPr>
      <dsp:spPr>
        <a:xfrm>
          <a:off x="375046" y="36467"/>
          <a:ext cx="5250655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62" tIns="0" rIns="19846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Customers</a:t>
          </a:r>
          <a:endParaRPr lang="en-US" sz="2700" kern="1200" dirty="0"/>
        </a:p>
      </dsp:txBody>
      <dsp:txXfrm>
        <a:off x="413954" y="75375"/>
        <a:ext cx="5172839" cy="719224"/>
      </dsp:txXfrm>
    </dsp:sp>
    <dsp:sp modelId="{0B3653CE-A1EB-9B4D-BAE6-3971ED5EEA5E}">
      <dsp:nvSpPr>
        <dsp:cNvPr id="0" name=""/>
        <dsp:cNvSpPr/>
      </dsp:nvSpPr>
      <dsp:spPr>
        <a:xfrm>
          <a:off x="0" y="2552732"/>
          <a:ext cx="7500937" cy="1998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156" tIns="562356" rIns="582156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Personalized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metric to optimize?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Milliseconds latency</a:t>
          </a:r>
          <a:endParaRPr lang="en-US" sz="2700" kern="1200" dirty="0"/>
        </a:p>
      </dsp:txBody>
      <dsp:txXfrm>
        <a:off x="0" y="2552732"/>
        <a:ext cx="7500937" cy="1998675"/>
      </dsp:txXfrm>
    </dsp:sp>
    <dsp:sp modelId="{D951825D-3573-8942-A3F3-007BE94F47E7}">
      <dsp:nvSpPr>
        <dsp:cNvPr id="0" name=""/>
        <dsp:cNvSpPr/>
      </dsp:nvSpPr>
      <dsp:spPr>
        <a:xfrm>
          <a:off x="375046" y="2154212"/>
          <a:ext cx="5250655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62" tIns="0" rIns="19846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Recommendation at scale</a:t>
          </a:r>
        </a:p>
      </dsp:txBody>
      <dsp:txXfrm>
        <a:off x="413954" y="2193120"/>
        <a:ext cx="5172839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54ED-F663-9D44-BC55-6A6DA16E9AA5}">
      <dsp:nvSpPr>
        <dsp:cNvPr id="0" name=""/>
        <dsp:cNvSpPr/>
      </dsp:nvSpPr>
      <dsp:spPr>
        <a:xfrm>
          <a:off x="0" y="770309"/>
          <a:ext cx="2344042" cy="1406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Multi-armed bandits</a:t>
          </a:r>
          <a:endParaRPr lang="en-US" sz="3000" kern="1200" dirty="0"/>
        </a:p>
      </dsp:txBody>
      <dsp:txXfrm>
        <a:off x="0" y="770309"/>
        <a:ext cx="2344042" cy="1406425"/>
      </dsp:txXfrm>
    </dsp:sp>
    <dsp:sp modelId="{A4C53767-C02F-F94B-AE89-D7178C017807}">
      <dsp:nvSpPr>
        <dsp:cNvPr id="0" name=""/>
        <dsp:cNvSpPr/>
      </dsp:nvSpPr>
      <dsp:spPr>
        <a:xfrm>
          <a:off x="2578447" y="770309"/>
          <a:ext cx="2344042" cy="1406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Collaborative filtering</a:t>
          </a:r>
          <a:endParaRPr lang="en-US" sz="3000" kern="1200" dirty="0"/>
        </a:p>
      </dsp:txBody>
      <dsp:txXfrm>
        <a:off x="2578447" y="770309"/>
        <a:ext cx="2344042" cy="1406425"/>
      </dsp:txXfrm>
    </dsp:sp>
    <dsp:sp modelId="{239A068F-BFA9-DA42-8771-C30FF7BDBF00}">
      <dsp:nvSpPr>
        <dsp:cNvPr id="0" name=""/>
        <dsp:cNvSpPr/>
      </dsp:nvSpPr>
      <dsp:spPr>
        <a:xfrm>
          <a:off x="5156894" y="770309"/>
          <a:ext cx="2344042" cy="1406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Deep learning</a:t>
          </a:r>
          <a:endParaRPr lang="en-US" sz="3000" kern="1200" dirty="0"/>
        </a:p>
      </dsp:txBody>
      <dsp:txXfrm>
        <a:off x="5156894" y="770309"/>
        <a:ext cx="2344042" cy="1406425"/>
      </dsp:txXfrm>
    </dsp:sp>
    <dsp:sp modelId="{F3CC2FE0-F15A-8E4B-9D25-5016A83D2DFE}">
      <dsp:nvSpPr>
        <dsp:cNvPr id="0" name=""/>
        <dsp:cNvSpPr/>
      </dsp:nvSpPr>
      <dsp:spPr>
        <a:xfrm>
          <a:off x="1289223" y="2411139"/>
          <a:ext cx="2344042" cy="1406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Regression analysis</a:t>
          </a:r>
          <a:endParaRPr lang="en-US" sz="3000" kern="1200" dirty="0"/>
        </a:p>
      </dsp:txBody>
      <dsp:txXfrm>
        <a:off x="1289223" y="2411139"/>
        <a:ext cx="2344042" cy="1406425"/>
      </dsp:txXfrm>
    </dsp:sp>
    <dsp:sp modelId="{CD86616D-147A-8440-B0BB-FF3BFC9A9CD2}">
      <dsp:nvSpPr>
        <dsp:cNvPr id="0" name=""/>
        <dsp:cNvSpPr/>
      </dsp:nvSpPr>
      <dsp:spPr>
        <a:xfrm>
          <a:off x="3867670" y="2411139"/>
          <a:ext cx="2344042" cy="1406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…</a:t>
          </a:r>
          <a:endParaRPr lang="en-US" sz="3000" kern="1200" dirty="0"/>
        </a:p>
      </dsp:txBody>
      <dsp:txXfrm>
        <a:off x="3867670" y="2411139"/>
        <a:ext cx="2344042" cy="1406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F7166-C5E2-AD43-8E6C-12BD63522E84}">
      <dsp:nvSpPr>
        <dsp:cNvPr id="0" name=""/>
        <dsp:cNvSpPr/>
      </dsp:nvSpPr>
      <dsp:spPr>
        <a:xfrm>
          <a:off x="0" y="61487"/>
          <a:ext cx="7500937" cy="959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Challenges</a:t>
          </a:r>
          <a:endParaRPr lang="en-US" sz="4000" kern="1200" dirty="0"/>
        </a:p>
      </dsp:txBody>
      <dsp:txXfrm>
        <a:off x="46834" y="108321"/>
        <a:ext cx="7407269" cy="865732"/>
      </dsp:txXfrm>
    </dsp:sp>
    <dsp:sp modelId="{80C69F09-B336-0E40-A8F9-57E9CB79093F}">
      <dsp:nvSpPr>
        <dsp:cNvPr id="0" name=""/>
        <dsp:cNvSpPr/>
      </dsp:nvSpPr>
      <dsp:spPr>
        <a:xfrm>
          <a:off x="0" y="1020887"/>
          <a:ext cx="7500937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55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How to learn ideal mix?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How to balance between diversity and metric of interest? </a:t>
          </a:r>
          <a:endParaRPr lang="en-US" sz="3100" kern="1200" dirty="0"/>
        </a:p>
      </dsp:txBody>
      <dsp:txXfrm>
        <a:off x="0" y="1020887"/>
        <a:ext cx="7500937" cy="1490400"/>
      </dsp:txXfrm>
    </dsp:sp>
    <dsp:sp modelId="{5963790C-73AC-7946-9A79-D678DDB4858E}">
      <dsp:nvSpPr>
        <dsp:cNvPr id="0" name=""/>
        <dsp:cNvSpPr/>
      </dsp:nvSpPr>
      <dsp:spPr>
        <a:xfrm>
          <a:off x="0" y="2511287"/>
          <a:ext cx="7500937" cy="959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Possible solutions</a:t>
          </a:r>
          <a:endParaRPr lang="en-US" sz="4000" kern="1200" dirty="0"/>
        </a:p>
      </dsp:txBody>
      <dsp:txXfrm>
        <a:off x="46834" y="2558121"/>
        <a:ext cx="7407269" cy="865732"/>
      </dsp:txXfrm>
    </dsp:sp>
    <dsp:sp modelId="{761429F4-817C-134E-9949-E4E4E92187BB}">
      <dsp:nvSpPr>
        <dsp:cNvPr id="0" name=""/>
        <dsp:cNvSpPr/>
      </dsp:nvSpPr>
      <dsp:spPr>
        <a:xfrm>
          <a:off x="0" y="3470687"/>
          <a:ext cx="7500937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55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err="1" smtClean="0"/>
            <a:t>Determinantal</a:t>
          </a:r>
          <a:r>
            <a:rPr lang="en-US" sz="3100" kern="1200" dirty="0" smtClean="0"/>
            <a:t> Point Processes 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err="1" smtClean="0"/>
            <a:t>Submodular</a:t>
          </a:r>
          <a:r>
            <a:rPr lang="en-US" sz="3100" kern="1200" dirty="0" smtClean="0"/>
            <a:t> Functions</a:t>
          </a:r>
          <a:endParaRPr lang="en-US" sz="3100" kern="1200" dirty="0"/>
        </a:p>
      </dsp:txBody>
      <dsp:txXfrm>
        <a:off x="0" y="3470687"/>
        <a:ext cx="7500937" cy="105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89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E8B41F5-8008-4150-90BF-86D7B1AFE6B3}" type="datetimeFigureOut">
              <a:rPr lang="en-US"/>
              <a:pPr>
                <a:defRPr/>
              </a:pPr>
              <a:t>5/6/15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B600C2B-A060-437D-8306-F3060E5F86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show actual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00C2B-A060-437D-8306-F3060E5F861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54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Day/night,</a:t>
            </a:r>
            <a:r>
              <a:rPr lang="en-US" baseline="0" dirty="0" smtClean="0"/>
              <a:t> weekend/weekday variations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00C2B-A060-437D-8306-F3060E5F861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9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00C2B-A060-437D-8306-F3060E5F861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9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29" y="333375"/>
            <a:ext cx="7462860" cy="130967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488" y="1714488"/>
            <a:ext cx="6048375" cy="1428760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562" y="1484313"/>
            <a:ext cx="3524250" cy="45878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212" y="1484313"/>
            <a:ext cx="3524250" cy="45878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333375"/>
            <a:ext cx="7604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484313"/>
            <a:ext cx="7500937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screen">
            <a:extLst/>
          </a:blip>
          <a:stretch>
            <a:fillRect/>
          </a:stretch>
        </p:blipFill>
        <p:spPr>
          <a:xfrm>
            <a:off x="7262522" y="6306010"/>
            <a:ext cx="1881478" cy="55199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Recommendation challenges at Amazon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Airstream use case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859683" y="3723914"/>
            <a:ext cx="60483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Houssam Nassif</a:t>
            </a:r>
          </a:p>
          <a:p>
            <a:r>
              <a:rPr lang="en-US" dirty="0" smtClean="0"/>
              <a:t>AISTATS’15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9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Diversify?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485583"/>
              </p:ext>
            </p:extLst>
          </p:nvPr>
        </p:nvGraphicFramePr>
        <p:xfrm>
          <a:off x="785813" y="1484313"/>
          <a:ext cx="7500937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48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ML Teams @ Amazon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198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5413"/>
            <a:ext cx="9144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81193" y="2307907"/>
            <a:ext cx="95588" cy="914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37781" y="2187182"/>
            <a:ext cx="95588" cy="914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4691" y="3316004"/>
            <a:ext cx="95588" cy="914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33174" y="2596869"/>
            <a:ext cx="95588" cy="914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25898" y="2073284"/>
            <a:ext cx="95588" cy="914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25801" y="2442003"/>
            <a:ext cx="95588" cy="914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57299" y="2423700"/>
            <a:ext cx="95588" cy="914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1268413" y="1987550"/>
            <a:ext cx="690562" cy="214313"/>
          </a:xfrm>
          <a:prstGeom prst="wedgeRectCallout">
            <a:avLst>
              <a:gd name="adj1" fmla="val -54408"/>
              <a:gd name="adj2" fmla="val 11869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ML Seattle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4411663" y="1852613"/>
            <a:ext cx="690562" cy="214312"/>
          </a:xfrm>
          <a:prstGeom prst="wedgeRectCallout">
            <a:avLst>
              <a:gd name="adj1" fmla="val -54408"/>
              <a:gd name="adj2" fmla="val 11869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ML Berlin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6192838" y="2971800"/>
            <a:ext cx="757237" cy="215900"/>
          </a:xfrm>
          <a:prstGeom prst="wedgeRectCallout">
            <a:avLst>
              <a:gd name="adj1" fmla="val -54408"/>
              <a:gd name="adj2" fmla="val 11869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ML Bangalore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3614738" y="1663700"/>
            <a:ext cx="690562" cy="214313"/>
          </a:xfrm>
          <a:prstGeom prst="wedgeRectCallout">
            <a:avLst>
              <a:gd name="adj1" fmla="val 18667"/>
              <a:gd name="adj2" fmla="val 13775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S9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1227138" y="2465388"/>
            <a:ext cx="690562" cy="214312"/>
          </a:xfrm>
          <a:prstGeom prst="wedgeRectCallout">
            <a:avLst>
              <a:gd name="adj1" fmla="val -68233"/>
              <a:gd name="adj2" fmla="val 32918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A9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2506663" y="2309813"/>
            <a:ext cx="690562" cy="214312"/>
          </a:xfrm>
          <a:prstGeom prst="wedgeRectCallout">
            <a:avLst>
              <a:gd name="adj1" fmla="val -68233"/>
              <a:gd name="adj2" fmla="val 32918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A2Z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2214563" y="1979613"/>
            <a:ext cx="690562" cy="247650"/>
          </a:xfrm>
          <a:prstGeom prst="wedgeRectCallout">
            <a:avLst>
              <a:gd name="adj1" fmla="val -50458"/>
              <a:gd name="adj2" fmla="val 134634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Toronto </a:t>
            </a:r>
            <a:r>
              <a:rPr lang="en-US" sz="800" dirty="0" err="1"/>
              <a:t>Dev</a:t>
            </a:r>
            <a:r>
              <a:rPr lang="en-US" sz="800" dirty="0"/>
              <a:t> Center</a:t>
            </a:r>
          </a:p>
        </p:txBody>
      </p:sp>
      <p:sp>
        <p:nvSpPr>
          <p:cNvPr id="19" name="Oval 18"/>
          <p:cNvSpPr/>
          <p:nvPr/>
        </p:nvSpPr>
        <p:spPr>
          <a:xfrm>
            <a:off x="1006897" y="2543136"/>
            <a:ext cx="95588" cy="914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322093" y="2181365"/>
            <a:ext cx="740190" cy="214313"/>
          </a:xfrm>
          <a:prstGeom prst="wedgeRectCallout">
            <a:avLst>
              <a:gd name="adj1" fmla="val 44207"/>
              <a:gd name="adj2" fmla="val 122984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ML </a:t>
            </a:r>
            <a:r>
              <a:rPr lang="en-US" sz="800" dirty="0" smtClean="0"/>
              <a:t>Bay Area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6118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476250"/>
            <a:ext cx="7532688" cy="8302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Mission Statement</a:t>
            </a:r>
            <a:endParaRPr lang="uk-UA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2838" y="1657832"/>
            <a:ext cx="7016757" cy="2554545"/>
          </a:xfrm>
          <a:prstGeom prst="rect">
            <a:avLst/>
          </a:prstGeom>
          <a:solidFill>
            <a:srgbClr val="FFFF00">
              <a:alpha val="67000"/>
            </a:srgbClr>
          </a:solidFill>
          <a:effectLst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kern="0" dirty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To be Earth’s Most Customer-Centric Company Where People Can Find and Discover Anything They Want to Buy Online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Airstream</a:t>
            </a:r>
            <a:endParaRPr lang="en-US" dirty="0"/>
          </a:p>
        </p:txBody>
      </p:sp>
      <p:pic>
        <p:nvPicPr>
          <p:cNvPr id="4" name="Content Placeholder 3" descr="Screen Shot 2015-05-06 at 11.14.09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" b="1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88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Browse Experience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32183"/>
              </p:ext>
            </p:extLst>
          </p:nvPr>
        </p:nvGraphicFramePr>
        <p:xfrm>
          <a:off x="785813" y="1484313"/>
          <a:ext cx="7500937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96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for Users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027562"/>
              </p:ext>
            </p:extLst>
          </p:nvPr>
        </p:nvGraphicFramePr>
        <p:xfrm>
          <a:off x="785813" y="1484313"/>
          <a:ext cx="7500937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15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Variations</a:t>
            </a:r>
            <a:endParaRPr lang="en-US" dirty="0"/>
          </a:p>
        </p:txBody>
      </p:sp>
      <p:pic>
        <p:nvPicPr>
          <p:cNvPr id="8" name="Content Placeholder 7" descr="temporalVariatio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r="590"/>
          <a:stretch>
            <a:fillRect/>
          </a:stretch>
        </p:blipFill>
        <p:spPr>
          <a:xfrm>
            <a:off x="1242642" y="1484313"/>
            <a:ext cx="7044108" cy="4073091"/>
          </a:xfrm>
        </p:spPr>
      </p:pic>
      <p:sp>
        <p:nvSpPr>
          <p:cNvPr id="9" name="TextBox 8"/>
          <p:cNvSpPr txBox="1"/>
          <p:nvPr/>
        </p:nvSpPr>
        <p:spPr>
          <a:xfrm>
            <a:off x="3798103" y="5667269"/>
            <a:ext cx="172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(in hours)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66899" y="3332566"/>
            <a:ext cx="274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(clicks, purchases)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3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Zero-Inflated Distribution</a:t>
            </a:r>
            <a:endParaRPr lang="en-US" dirty="0"/>
          </a:p>
        </p:txBody>
      </p:sp>
      <p:pic>
        <p:nvPicPr>
          <p:cNvPr id="6" name="Content Placeholder 5" descr="DiracNorm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r="590"/>
          <a:stretch>
            <a:fillRect/>
          </a:stretch>
        </p:blipFill>
        <p:spPr>
          <a:xfrm>
            <a:off x="1228986" y="1484313"/>
            <a:ext cx="7057764" cy="4316813"/>
          </a:xfrm>
        </p:spPr>
      </p:pic>
      <p:sp>
        <p:nvSpPr>
          <p:cNvPr id="7" name="TextBox 6"/>
          <p:cNvSpPr txBox="1"/>
          <p:nvPr/>
        </p:nvSpPr>
        <p:spPr>
          <a:xfrm rot="16200000">
            <a:off x="228542" y="3523736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9273" y="5858439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062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Recommend?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145483"/>
              </p:ext>
            </p:extLst>
          </p:nvPr>
        </p:nvGraphicFramePr>
        <p:xfrm>
          <a:off x="785813" y="1484313"/>
          <a:ext cx="7500937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09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Diversity</a:t>
            </a:r>
            <a:endParaRPr lang="en-US" dirty="0"/>
          </a:p>
        </p:txBody>
      </p:sp>
      <p:pic>
        <p:nvPicPr>
          <p:cNvPr id="4" name="Content Placeholder 3" descr="Screen Shot 2015-04-29 at 8.24.2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40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518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False"/>
  <p:tag name="TEX2PS" val="latex $(base).tex; dvips -E -o $(base).ps $(base).dvi"/>
  <p:tag name="EXTERNALEDITCOMMAND" val="notepad %"/>
  <p:tag name="GHOSTSCRIPTCOMMAND" val="c:\gs\gs8.14\bin\gswin32c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81"/>
  <p:tag name="FIRSTRALF@PCFYPGIUOWSCY57I" val="4579"/>
  <p:tag name="DEFAULTDISPLAYSOURCE" val="\documentclass{slides}\pagestyle{empty}&#10;\begin{document}&#10;&#10;\end{document}&#10;"/>
  <p:tag name="EMBEDFONTS" val="0"/>
</p:tagLst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CC0000"/>
      </a:accent1>
      <a:accent2>
        <a:srgbClr val="6699FF"/>
      </a:accent2>
      <a:accent3>
        <a:srgbClr val="FFFFFF"/>
      </a:accent3>
      <a:accent4>
        <a:srgbClr val="404040"/>
      </a:accent4>
      <a:accent5>
        <a:srgbClr val="E2AAAA"/>
      </a:accent5>
      <a:accent6>
        <a:srgbClr val="5C8AE7"/>
      </a:accent6>
      <a:hlink>
        <a:srgbClr val="99CCFF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FF66CC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FFB8E2"/>
        </a:accent5>
        <a:accent6>
          <a:srgbClr val="5C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33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2999</TotalTime>
  <Words>189</Words>
  <Application>Microsoft Macintosh PowerPoint</Application>
  <PresentationFormat>On-screen Show (4:3)</PresentationFormat>
  <Paragraphs>57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template</vt:lpstr>
      <vt:lpstr>Recommendation challenges at Amazon</vt:lpstr>
      <vt:lpstr>Mission Statement</vt:lpstr>
      <vt:lpstr>Airstream</vt:lpstr>
      <vt:lpstr>Visual Browse Experience</vt:lpstr>
      <vt:lpstr>Optimize for Users</vt:lpstr>
      <vt:lpstr>Temporal Variations</vt:lpstr>
      <vt:lpstr>Zero-Inflated Distribution</vt:lpstr>
      <vt:lpstr>How to Recommend?</vt:lpstr>
      <vt:lpstr>Need for Diversity</vt:lpstr>
      <vt:lpstr>How to Diversify?</vt:lpstr>
      <vt:lpstr>ML Teams @ Amazon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Ralf Herbrich</dc:creator>
  <cp:lastModifiedBy>Nassif, Houssam</cp:lastModifiedBy>
  <cp:revision>290</cp:revision>
  <dcterms:created xsi:type="dcterms:W3CDTF">2008-07-12T05:45:29Z</dcterms:created>
  <dcterms:modified xsi:type="dcterms:W3CDTF">2015-05-06T20:20:05Z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0x010100EE22A01A4B482B4492C562760A260B05</vt:lpwstr>
  </property>
</Properties>
</file>