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60" r:id="rId3"/>
    <p:sldId id="257" r:id="rId4"/>
    <p:sldId id="429" r:id="rId5"/>
    <p:sldId id="435" r:id="rId6"/>
    <p:sldId id="338" r:id="rId7"/>
    <p:sldId id="339" r:id="rId8"/>
    <p:sldId id="341" r:id="rId9"/>
    <p:sldId id="345" r:id="rId10"/>
    <p:sldId id="276" r:id="rId11"/>
    <p:sldId id="436" r:id="rId12"/>
    <p:sldId id="431" r:id="rId13"/>
    <p:sldId id="450" r:id="rId14"/>
    <p:sldId id="451" r:id="rId15"/>
    <p:sldId id="304" r:id="rId16"/>
    <p:sldId id="307" r:id="rId17"/>
    <p:sldId id="447" r:id="rId18"/>
    <p:sldId id="315" r:id="rId19"/>
    <p:sldId id="438" r:id="rId20"/>
    <p:sldId id="363" r:id="rId21"/>
    <p:sldId id="448" r:id="rId22"/>
    <p:sldId id="440" r:id="rId23"/>
    <p:sldId id="326" r:id="rId24"/>
    <p:sldId id="327" r:id="rId25"/>
    <p:sldId id="328" r:id="rId26"/>
    <p:sldId id="330" r:id="rId27"/>
    <p:sldId id="332" r:id="rId28"/>
    <p:sldId id="336" r:id="rId29"/>
    <p:sldId id="43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D7F"/>
    <a:srgbClr val="D3822E"/>
    <a:srgbClr val="A6644E"/>
    <a:srgbClr val="232E3F"/>
    <a:srgbClr val="F79D26"/>
    <a:srgbClr val="005270"/>
    <a:srgbClr val="012E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53"/>
    <p:restoredTop sz="94745"/>
  </p:normalViewPr>
  <p:slideViewPr>
    <p:cSldViewPr snapToGrid="0" snapToObjects="1">
      <p:cViewPr varScale="1">
        <p:scale>
          <a:sx n="86" d="100"/>
          <a:sy n="86" d="100"/>
        </p:scale>
        <p:origin x="240" y="5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64" d="100"/>
          <a:sy n="164" d="100"/>
        </p:scale>
        <p:origin x="3344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ACA7DD-929E-3047-A7E7-6ACD50399D45}" type="doc">
      <dgm:prSet loTypeId="urn:microsoft.com/office/officeart/2005/8/layout/cycle2" loCatId="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en-US"/>
        </a:p>
      </dgm:t>
    </dgm:pt>
    <dgm:pt modelId="{855F752B-6293-C24A-BF9B-7677708D9FA2}">
      <dgm:prSet phldrT="[Text]" phldr="1"/>
      <dgm:spPr/>
      <dgm:t>
        <a:bodyPr/>
        <a:lstStyle/>
        <a:p>
          <a:pPr rtl="0"/>
          <a:endParaRPr lang="en-US" dirty="0"/>
        </a:p>
      </dgm:t>
    </dgm:pt>
    <dgm:pt modelId="{71047641-EF93-EE43-A677-56BB8A7387A6}" type="parTrans" cxnId="{9D86184D-D787-7343-8129-1DCE898FCDC7}">
      <dgm:prSet/>
      <dgm:spPr/>
      <dgm:t>
        <a:bodyPr/>
        <a:lstStyle/>
        <a:p>
          <a:endParaRPr lang="en-US"/>
        </a:p>
      </dgm:t>
    </dgm:pt>
    <dgm:pt modelId="{4232B35B-57D8-2C45-BF60-1D338781F3D5}" type="sibTrans" cxnId="{9D86184D-D787-7343-8129-1DCE898FCDC7}">
      <dgm:prSet/>
      <dgm:spPr/>
      <dgm:t>
        <a:bodyPr/>
        <a:lstStyle/>
        <a:p>
          <a:endParaRPr lang="en-US"/>
        </a:p>
      </dgm:t>
    </dgm:pt>
    <dgm:pt modelId="{EBC49A77-17E3-5B49-A88B-444DADA095A6}">
      <dgm:prSet phldrT="[Text]" phldr="1"/>
      <dgm:spPr/>
      <dgm:t>
        <a:bodyPr/>
        <a:lstStyle/>
        <a:p>
          <a:pPr rtl="0"/>
          <a:endParaRPr lang="en-US" dirty="0"/>
        </a:p>
      </dgm:t>
    </dgm:pt>
    <dgm:pt modelId="{7836ADFC-5B5C-5A45-B713-045F44669656}" type="parTrans" cxnId="{4E865498-ED26-4841-9D9F-EAE9441D3172}">
      <dgm:prSet/>
      <dgm:spPr/>
      <dgm:t>
        <a:bodyPr/>
        <a:lstStyle/>
        <a:p>
          <a:endParaRPr lang="en-US"/>
        </a:p>
      </dgm:t>
    </dgm:pt>
    <dgm:pt modelId="{3D67C727-13D8-3149-9AB6-7C64CEB0A50F}" type="sibTrans" cxnId="{4E865498-ED26-4841-9D9F-EAE9441D3172}">
      <dgm:prSet/>
      <dgm:spPr/>
      <dgm:t>
        <a:bodyPr/>
        <a:lstStyle/>
        <a:p>
          <a:endParaRPr lang="en-US"/>
        </a:p>
      </dgm:t>
    </dgm:pt>
    <dgm:pt modelId="{F9C54676-44E9-C14A-923B-B0FECB7176AD}">
      <dgm:prSet phldrT="[Text]" phldr="1"/>
      <dgm:spPr/>
      <dgm:t>
        <a:bodyPr/>
        <a:lstStyle/>
        <a:p>
          <a:endParaRPr lang="en-US"/>
        </a:p>
      </dgm:t>
    </dgm:pt>
    <dgm:pt modelId="{150645B1-8498-F743-9763-E6D459AA974A}" type="parTrans" cxnId="{4FB077AE-2ECD-B741-A46E-D3B2CE785BCA}">
      <dgm:prSet/>
      <dgm:spPr/>
      <dgm:t>
        <a:bodyPr/>
        <a:lstStyle/>
        <a:p>
          <a:endParaRPr lang="en-US"/>
        </a:p>
      </dgm:t>
    </dgm:pt>
    <dgm:pt modelId="{47BF1AD9-A4DE-404F-BDE8-0647D54C1129}" type="sibTrans" cxnId="{4FB077AE-2ECD-B741-A46E-D3B2CE785BCA}">
      <dgm:prSet/>
      <dgm:spPr/>
      <dgm:t>
        <a:bodyPr/>
        <a:lstStyle/>
        <a:p>
          <a:endParaRPr lang="en-US"/>
        </a:p>
      </dgm:t>
    </dgm:pt>
    <dgm:pt modelId="{B8A7CC96-16E5-0C40-81FE-F55BF6F6A631}">
      <dgm:prSet phldrT="[Text]" phldr="1"/>
      <dgm:spPr/>
      <dgm:t>
        <a:bodyPr/>
        <a:lstStyle/>
        <a:p>
          <a:pPr rtl="0"/>
          <a:endParaRPr lang="en-US" dirty="0"/>
        </a:p>
      </dgm:t>
    </dgm:pt>
    <dgm:pt modelId="{327B2DC4-A7F2-4343-A3A7-B74F0D0385DA}" type="parTrans" cxnId="{CDA0EF79-DBA4-2A42-87E6-BD7D9FCCD972}">
      <dgm:prSet/>
      <dgm:spPr/>
      <dgm:t>
        <a:bodyPr/>
        <a:lstStyle/>
        <a:p>
          <a:endParaRPr lang="en-US"/>
        </a:p>
      </dgm:t>
    </dgm:pt>
    <dgm:pt modelId="{8821ABE3-125A-154D-92EB-CEB27FD13976}" type="sibTrans" cxnId="{CDA0EF79-DBA4-2A42-87E6-BD7D9FCCD972}">
      <dgm:prSet/>
      <dgm:spPr/>
      <dgm:t>
        <a:bodyPr/>
        <a:lstStyle/>
        <a:p>
          <a:endParaRPr lang="en-US"/>
        </a:p>
      </dgm:t>
    </dgm:pt>
    <dgm:pt modelId="{DBC5396B-00E3-CA42-B1F4-8F7676BE0239}">
      <dgm:prSet phldrT="[Text]" phldr="1"/>
      <dgm:spPr/>
      <dgm:t>
        <a:bodyPr/>
        <a:lstStyle/>
        <a:p>
          <a:pPr rtl="0"/>
          <a:endParaRPr lang="en-US" dirty="0"/>
        </a:p>
      </dgm:t>
    </dgm:pt>
    <dgm:pt modelId="{B0A5087D-EFD7-8F4E-9BA4-BDC355DACBAC}" type="parTrans" cxnId="{7271EF62-E3B2-ED43-B3A1-F49567D6DC2F}">
      <dgm:prSet/>
      <dgm:spPr/>
      <dgm:t>
        <a:bodyPr/>
        <a:lstStyle/>
        <a:p>
          <a:endParaRPr lang="en-US"/>
        </a:p>
      </dgm:t>
    </dgm:pt>
    <dgm:pt modelId="{65D00CE0-16F4-6343-824F-0D29999F51FA}" type="sibTrans" cxnId="{7271EF62-E3B2-ED43-B3A1-F49567D6DC2F}">
      <dgm:prSet/>
      <dgm:spPr/>
      <dgm:t>
        <a:bodyPr/>
        <a:lstStyle/>
        <a:p>
          <a:endParaRPr lang="en-US"/>
        </a:p>
      </dgm:t>
    </dgm:pt>
    <dgm:pt modelId="{70EDC7EA-581B-8B4A-BA07-2746DAACEB2C}" type="pres">
      <dgm:prSet presAssocID="{AAACA7DD-929E-3047-A7E7-6ACD50399D45}" presName="cycle" presStyleCnt="0">
        <dgm:presLayoutVars>
          <dgm:dir/>
          <dgm:resizeHandles val="exact"/>
        </dgm:presLayoutVars>
      </dgm:prSet>
      <dgm:spPr/>
    </dgm:pt>
    <dgm:pt modelId="{469DB08D-1ED4-D248-AF31-59F8215D8924}" type="pres">
      <dgm:prSet presAssocID="{855F752B-6293-C24A-BF9B-7677708D9FA2}" presName="node" presStyleLbl="node1" presStyleIdx="0" presStyleCnt="5">
        <dgm:presLayoutVars>
          <dgm:bulletEnabled val="1"/>
        </dgm:presLayoutVars>
      </dgm:prSet>
      <dgm:spPr/>
    </dgm:pt>
    <dgm:pt modelId="{CC50F7E7-4855-A54B-B06C-B9AF380A2878}" type="pres">
      <dgm:prSet presAssocID="{4232B35B-57D8-2C45-BF60-1D338781F3D5}" presName="sibTrans" presStyleLbl="sibTrans2D1" presStyleIdx="0" presStyleCnt="5"/>
      <dgm:spPr/>
    </dgm:pt>
    <dgm:pt modelId="{1BA98E6C-BF6B-124E-963A-B19E15075D41}" type="pres">
      <dgm:prSet presAssocID="{4232B35B-57D8-2C45-BF60-1D338781F3D5}" presName="connectorText" presStyleLbl="sibTrans2D1" presStyleIdx="0" presStyleCnt="5"/>
      <dgm:spPr/>
    </dgm:pt>
    <dgm:pt modelId="{AEB45FE6-AA1B-B84D-A099-1FB42D567EFF}" type="pres">
      <dgm:prSet presAssocID="{EBC49A77-17E3-5B49-A88B-444DADA095A6}" presName="node" presStyleLbl="node1" presStyleIdx="1" presStyleCnt="5">
        <dgm:presLayoutVars>
          <dgm:bulletEnabled val="1"/>
        </dgm:presLayoutVars>
      </dgm:prSet>
      <dgm:spPr/>
    </dgm:pt>
    <dgm:pt modelId="{A5FE360A-852F-6F46-8AC1-938A88228554}" type="pres">
      <dgm:prSet presAssocID="{3D67C727-13D8-3149-9AB6-7C64CEB0A50F}" presName="sibTrans" presStyleLbl="sibTrans2D1" presStyleIdx="1" presStyleCnt="5"/>
      <dgm:spPr/>
    </dgm:pt>
    <dgm:pt modelId="{BA21511F-9953-6B4F-A503-B6060D73B347}" type="pres">
      <dgm:prSet presAssocID="{3D67C727-13D8-3149-9AB6-7C64CEB0A50F}" presName="connectorText" presStyleLbl="sibTrans2D1" presStyleIdx="1" presStyleCnt="5"/>
      <dgm:spPr/>
    </dgm:pt>
    <dgm:pt modelId="{562BA065-68E6-D94E-996F-74394615EDC8}" type="pres">
      <dgm:prSet presAssocID="{F9C54676-44E9-C14A-923B-B0FECB7176AD}" presName="node" presStyleLbl="node1" presStyleIdx="2" presStyleCnt="5">
        <dgm:presLayoutVars>
          <dgm:bulletEnabled val="1"/>
        </dgm:presLayoutVars>
      </dgm:prSet>
      <dgm:spPr/>
    </dgm:pt>
    <dgm:pt modelId="{4D4CC84C-EF25-F349-8FF0-674A097C0C54}" type="pres">
      <dgm:prSet presAssocID="{47BF1AD9-A4DE-404F-BDE8-0647D54C1129}" presName="sibTrans" presStyleLbl="sibTrans2D1" presStyleIdx="2" presStyleCnt="5"/>
      <dgm:spPr/>
    </dgm:pt>
    <dgm:pt modelId="{B141EB53-69DE-544C-9BA3-3539CE7BB469}" type="pres">
      <dgm:prSet presAssocID="{47BF1AD9-A4DE-404F-BDE8-0647D54C1129}" presName="connectorText" presStyleLbl="sibTrans2D1" presStyleIdx="2" presStyleCnt="5"/>
      <dgm:spPr/>
    </dgm:pt>
    <dgm:pt modelId="{2256923E-5DE1-D249-94CE-CCD0C28B8EDB}" type="pres">
      <dgm:prSet presAssocID="{B8A7CC96-16E5-0C40-81FE-F55BF6F6A631}" presName="node" presStyleLbl="node1" presStyleIdx="3" presStyleCnt="5">
        <dgm:presLayoutVars>
          <dgm:bulletEnabled val="1"/>
        </dgm:presLayoutVars>
      </dgm:prSet>
      <dgm:spPr/>
    </dgm:pt>
    <dgm:pt modelId="{0F209063-FBF0-7243-B813-20BF40568B25}" type="pres">
      <dgm:prSet presAssocID="{8821ABE3-125A-154D-92EB-CEB27FD13976}" presName="sibTrans" presStyleLbl="sibTrans2D1" presStyleIdx="3" presStyleCnt="5"/>
      <dgm:spPr/>
    </dgm:pt>
    <dgm:pt modelId="{FBACB1A4-0ECA-4044-9492-24541BA11863}" type="pres">
      <dgm:prSet presAssocID="{8821ABE3-125A-154D-92EB-CEB27FD13976}" presName="connectorText" presStyleLbl="sibTrans2D1" presStyleIdx="3" presStyleCnt="5"/>
      <dgm:spPr/>
    </dgm:pt>
    <dgm:pt modelId="{709CEB96-B118-CC4D-8E84-90AD03860C89}" type="pres">
      <dgm:prSet presAssocID="{DBC5396B-00E3-CA42-B1F4-8F7676BE0239}" presName="node" presStyleLbl="node1" presStyleIdx="4" presStyleCnt="5">
        <dgm:presLayoutVars>
          <dgm:bulletEnabled val="1"/>
        </dgm:presLayoutVars>
      </dgm:prSet>
      <dgm:spPr/>
    </dgm:pt>
    <dgm:pt modelId="{6F6F1265-5706-A246-A5A4-25508B95170C}" type="pres">
      <dgm:prSet presAssocID="{65D00CE0-16F4-6343-824F-0D29999F51FA}" presName="sibTrans" presStyleLbl="sibTrans2D1" presStyleIdx="4" presStyleCnt="5"/>
      <dgm:spPr/>
    </dgm:pt>
    <dgm:pt modelId="{7B2D8DD9-22A8-5540-96B6-316DB3EBC389}" type="pres">
      <dgm:prSet presAssocID="{65D00CE0-16F4-6343-824F-0D29999F51FA}" presName="connectorText" presStyleLbl="sibTrans2D1" presStyleIdx="4" presStyleCnt="5"/>
      <dgm:spPr/>
    </dgm:pt>
  </dgm:ptLst>
  <dgm:cxnLst>
    <dgm:cxn modelId="{4D1F0B20-3EEE-A14C-B7AB-74FDF5D94A73}" type="presOf" srcId="{8821ABE3-125A-154D-92EB-CEB27FD13976}" destId="{FBACB1A4-0ECA-4044-9492-24541BA11863}" srcOrd="1" destOrd="0" presId="urn:microsoft.com/office/officeart/2005/8/layout/cycle2"/>
    <dgm:cxn modelId="{8D30572A-66F1-FF47-A044-D467693B04F7}" type="presOf" srcId="{65D00CE0-16F4-6343-824F-0D29999F51FA}" destId="{6F6F1265-5706-A246-A5A4-25508B95170C}" srcOrd="0" destOrd="0" presId="urn:microsoft.com/office/officeart/2005/8/layout/cycle2"/>
    <dgm:cxn modelId="{546DD030-C37F-564E-8C6D-2BDEF5C84A13}" type="presOf" srcId="{47BF1AD9-A4DE-404F-BDE8-0647D54C1129}" destId="{4D4CC84C-EF25-F349-8FF0-674A097C0C54}" srcOrd="0" destOrd="0" presId="urn:microsoft.com/office/officeart/2005/8/layout/cycle2"/>
    <dgm:cxn modelId="{9D86184D-D787-7343-8129-1DCE898FCDC7}" srcId="{AAACA7DD-929E-3047-A7E7-6ACD50399D45}" destId="{855F752B-6293-C24A-BF9B-7677708D9FA2}" srcOrd="0" destOrd="0" parTransId="{71047641-EF93-EE43-A677-56BB8A7387A6}" sibTransId="{4232B35B-57D8-2C45-BF60-1D338781F3D5}"/>
    <dgm:cxn modelId="{736F3F60-00F2-9E45-9A38-19A330C75115}" type="presOf" srcId="{47BF1AD9-A4DE-404F-BDE8-0647D54C1129}" destId="{B141EB53-69DE-544C-9BA3-3539CE7BB469}" srcOrd="1" destOrd="0" presId="urn:microsoft.com/office/officeart/2005/8/layout/cycle2"/>
    <dgm:cxn modelId="{7271EF62-E3B2-ED43-B3A1-F49567D6DC2F}" srcId="{AAACA7DD-929E-3047-A7E7-6ACD50399D45}" destId="{DBC5396B-00E3-CA42-B1F4-8F7676BE0239}" srcOrd="4" destOrd="0" parTransId="{B0A5087D-EFD7-8F4E-9BA4-BDC355DACBAC}" sibTransId="{65D00CE0-16F4-6343-824F-0D29999F51FA}"/>
    <dgm:cxn modelId="{F145B36D-A0F4-9B45-970F-1CB69F78CAB6}" type="presOf" srcId="{65D00CE0-16F4-6343-824F-0D29999F51FA}" destId="{7B2D8DD9-22A8-5540-96B6-316DB3EBC389}" srcOrd="1" destOrd="0" presId="urn:microsoft.com/office/officeart/2005/8/layout/cycle2"/>
    <dgm:cxn modelId="{CDA0EF79-DBA4-2A42-87E6-BD7D9FCCD972}" srcId="{AAACA7DD-929E-3047-A7E7-6ACD50399D45}" destId="{B8A7CC96-16E5-0C40-81FE-F55BF6F6A631}" srcOrd="3" destOrd="0" parTransId="{327B2DC4-A7F2-4343-A3A7-B74F0D0385DA}" sibTransId="{8821ABE3-125A-154D-92EB-CEB27FD13976}"/>
    <dgm:cxn modelId="{1692558F-43F9-4941-B1F3-A1CDF8776A56}" type="presOf" srcId="{4232B35B-57D8-2C45-BF60-1D338781F3D5}" destId="{CC50F7E7-4855-A54B-B06C-B9AF380A2878}" srcOrd="0" destOrd="0" presId="urn:microsoft.com/office/officeart/2005/8/layout/cycle2"/>
    <dgm:cxn modelId="{004E3192-F861-C845-9E4C-00F4D09F0267}" type="presOf" srcId="{DBC5396B-00E3-CA42-B1F4-8F7676BE0239}" destId="{709CEB96-B118-CC4D-8E84-90AD03860C89}" srcOrd="0" destOrd="0" presId="urn:microsoft.com/office/officeart/2005/8/layout/cycle2"/>
    <dgm:cxn modelId="{4E865498-ED26-4841-9D9F-EAE9441D3172}" srcId="{AAACA7DD-929E-3047-A7E7-6ACD50399D45}" destId="{EBC49A77-17E3-5B49-A88B-444DADA095A6}" srcOrd="1" destOrd="0" parTransId="{7836ADFC-5B5C-5A45-B713-045F44669656}" sibTransId="{3D67C727-13D8-3149-9AB6-7C64CEB0A50F}"/>
    <dgm:cxn modelId="{BE70B7A0-474E-714A-B0E8-4A77D5294A10}" type="presOf" srcId="{EBC49A77-17E3-5B49-A88B-444DADA095A6}" destId="{AEB45FE6-AA1B-B84D-A099-1FB42D567EFF}" srcOrd="0" destOrd="0" presId="urn:microsoft.com/office/officeart/2005/8/layout/cycle2"/>
    <dgm:cxn modelId="{18380BA5-442F-BE44-8140-E3249289EA47}" type="presOf" srcId="{F9C54676-44E9-C14A-923B-B0FECB7176AD}" destId="{562BA065-68E6-D94E-996F-74394615EDC8}" srcOrd="0" destOrd="0" presId="urn:microsoft.com/office/officeart/2005/8/layout/cycle2"/>
    <dgm:cxn modelId="{4FB077AE-2ECD-B741-A46E-D3B2CE785BCA}" srcId="{AAACA7DD-929E-3047-A7E7-6ACD50399D45}" destId="{F9C54676-44E9-C14A-923B-B0FECB7176AD}" srcOrd="2" destOrd="0" parTransId="{150645B1-8498-F743-9763-E6D459AA974A}" sibTransId="{47BF1AD9-A4DE-404F-BDE8-0647D54C1129}"/>
    <dgm:cxn modelId="{EDE334B0-A48E-D740-A3C5-9E35B01EA692}" type="presOf" srcId="{AAACA7DD-929E-3047-A7E7-6ACD50399D45}" destId="{70EDC7EA-581B-8B4A-BA07-2746DAACEB2C}" srcOrd="0" destOrd="0" presId="urn:microsoft.com/office/officeart/2005/8/layout/cycle2"/>
    <dgm:cxn modelId="{406D13B5-641D-614B-93B5-B31E88C7A738}" type="presOf" srcId="{4232B35B-57D8-2C45-BF60-1D338781F3D5}" destId="{1BA98E6C-BF6B-124E-963A-B19E15075D41}" srcOrd="1" destOrd="0" presId="urn:microsoft.com/office/officeart/2005/8/layout/cycle2"/>
    <dgm:cxn modelId="{346695B7-CBDD-4A4B-AB47-9F495BE8FC07}" type="presOf" srcId="{3D67C727-13D8-3149-9AB6-7C64CEB0A50F}" destId="{BA21511F-9953-6B4F-A503-B6060D73B347}" srcOrd="1" destOrd="0" presId="urn:microsoft.com/office/officeart/2005/8/layout/cycle2"/>
    <dgm:cxn modelId="{DDA142DB-6E84-9E4B-8B48-D42D04B41B30}" type="presOf" srcId="{8821ABE3-125A-154D-92EB-CEB27FD13976}" destId="{0F209063-FBF0-7243-B813-20BF40568B25}" srcOrd="0" destOrd="0" presId="urn:microsoft.com/office/officeart/2005/8/layout/cycle2"/>
    <dgm:cxn modelId="{FB197BDE-8F17-E747-86CC-EBE3705954CA}" type="presOf" srcId="{3D67C727-13D8-3149-9AB6-7C64CEB0A50F}" destId="{A5FE360A-852F-6F46-8AC1-938A88228554}" srcOrd="0" destOrd="0" presId="urn:microsoft.com/office/officeart/2005/8/layout/cycle2"/>
    <dgm:cxn modelId="{9A2B73E2-B527-714E-AEAC-64F21D5917A1}" type="presOf" srcId="{B8A7CC96-16E5-0C40-81FE-F55BF6F6A631}" destId="{2256923E-5DE1-D249-94CE-CCD0C28B8EDB}" srcOrd="0" destOrd="0" presId="urn:microsoft.com/office/officeart/2005/8/layout/cycle2"/>
    <dgm:cxn modelId="{D21977E8-D121-BC46-8E5B-079A334100D6}" type="presOf" srcId="{855F752B-6293-C24A-BF9B-7677708D9FA2}" destId="{469DB08D-1ED4-D248-AF31-59F8215D8924}" srcOrd="0" destOrd="0" presId="urn:microsoft.com/office/officeart/2005/8/layout/cycle2"/>
    <dgm:cxn modelId="{0D3F7B81-534C-D14F-9EED-F1AD982FB6E1}" type="presParOf" srcId="{70EDC7EA-581B-8B4A-BA07-2746DAACEB2C}" destId="{469DB08D-1ED4-D248-AF31-59F8215D8924}" srcOrd="0" destOrd="0" presId="urn:microsoft.com/office/officeart/2005/8/layout/cycle2"/>
    <dgm:cxn modelId="{EC7EB75D-CE4E-AD4F-8E64-E42574428380}" type="presParOf" srcId="{70EDC7EA-581B-8B4A-BA07-2746DAACEB2C}" destId="{CC50F7E7-4855-A54B-B06C-B9AF380A2878}" srcOrd="1" destOrd="0" presId="urn:microsoft.com/office/officeart/2005/8/layout/cycle2"/>
    <dgm:cxn modelId="{61F9A614-5194-E343-813A-63E31393C8D2}" type="presParOf" srcId="{CC50F7E7-4855-A54B-B06C-B9AF380A2878}" destId="{1BA98E6C-BF6B-124E-963A-B19E15075D41}" srcOrd="0" destOrd="0" presId="urn:microsoft.com/office/officeart/2005/8/layout/cycle2"/>
    <dgm:cxn modelId="{A637DF54-02BA-E54A-BE73-F406F75B695F}" type="presParOf" srcId="{70EDC7EA-581B-8B4A-BA07-2746DAACEB2C}" destId="{AEB45FE6-AA1B-B84D-A099-1FB42D567EFF}" srcOrd="2" destOrd="0" presId="urn:microsoft.com/office/officeart/2005/8/layout/cycle2"/>
    <dgm:cxn modelId="{B4F7E951-29DB-F942-AC22-A8739B56E93D}" type="presParOf" srcId="{70EDC7EA-581B-8B4A-BA07-2746DAACEB2C}" destId="{A5FE360A-852F-6F46-8AC1-938A88228554}" srcOrd="3" destOrd="0" presId="urn:microsoft.com/office/officeart/2005/8/layout/cycle2"/>
    <dgm:cxn modelId="{4223B8B3-6880-B24E-833A-D77B9BF3FB32}" type="presParOf" srcId="{A5FE360A-852F-6F46-8AC1-938A88228554}" destId="{BA21511F-9953-6B4F-A503-B6060D73B347}" srcOrd="0" destOrd="0" presId="urn:microsoft.com/office/officeart/2005/8/layout/cycle2"/>
    <dgm:cxn modelId="{8F736F0B-E484-D146-BA68-83EE0BE49EDA}" type="presParOf" srcId="{70EDC7EA-581B-8B4A-BA07-2746DAACEB2C}" destId="{562BA065-68E6-D94E-996F-74394615EDC8}" srcOrd="4" destOrd="0" presId="urn:microsoft.com/office/officeart/2005/8/layout/cycle2"/>
    <dgm:cxn modelId="{81678C8C-17D4-8841-B09D-1E8CD3CDB0EC}" type="presParOf" srcId="{70EDC7EA-581B-8B4A-BA07-2746DAACEB2C}" destId="{4D4CC84C-EF25-F349-8FF0-674A097C0C54}" srcOrd="5" destOrd="0" presId="urn:microsoft.com/office/officeart/2005/8/layout/cycle2"/>
    <dgm:cxn modelId="{69FA1B47-1DB4-4446-AA4D-FF1896E42026}" type="presParOf" srcId="{4D4CC84C-EF25-F349-8FF0-674A097C0C54}" destId="{B141EB53-69DE-544C-9BA3-3539CE7BB469}" srcOrd="0" destOrd="0" presId="urn:microsoft.com/office/officeart/2005/8/layout/cycle2"/>
    <dgm:cxn modelId="{58C9BFA9-A3B4-1547-A6E8-517CB3C5E598}" type="presParOf" srcId="{70EDC7EA-581B-8B4A-BA07-2746DAACEB2C}" destId="{2256923E-5DE1-D249-94CE-CCD0C28B8EDB}" srcOrd="6" destOrd="0" presId="urn:microsoft.com/office/officeart/2005/8/layout/cycle2"/>
    <dgm:cxn modelId="{F69CAFDC-1502-4A46-A295-57FD5BEFC504}" type="presParOf" srcId="{70EDC7EA-581B-8B4A-BA07-2746DAACEB2C}" destId="{0F209063-FBF0-7243-B813-20BF40568B25}" srcOrd="7" destOrd="0" presId="urn:microsoft.com/office/officeart/2005/8/layout/cycle2"/>
    <dgm:cxn modelId="{FD587FE7-D919-D646-90E0-43BC52652A09}" type="presParOf" srcId="{0F209063-FBF0-7243-B813-20BF40568B25}" destId="{FBACB1A4-0ECA-4044-9492-24541BA11863}" srcOrd="0" destOrd="0" presId="urn:microsoft.com/office/officeart/2005/8/layout/cycle2"/>
    <dgm:cxn modelId="{01714C0C-B5DF-AF42-A344-679AB2B94A48}" type="presParOf" srcId="{70EDC7EA-581B-8B4A-BA07-2746DAACEB2C}" destId="{709CEB96-B118-CC4D-8E84-90AD03860C89}" srcOrd="8" destOrd="0" presId="urn:microsoft.com/office/officeart/2005/8/layout/cycle2"/>
    <dgm:cxn modelId="{19C4D2B0-4DD3-564E-856A-F5A323305668}" type="presParOf" srcId="{70EDC7EA-581B-8B4A-BA07-2746DAACEB2C}" destId="{6F6F1265-5706-A246-A5A4-25508B95170C}" srcOrd="9" destOrd="0" presId="urn:microsoft.com/office/officeart/2005/8/layout/cycle2"/>
    <dgm:cxn modelId="{F360CE29-23E1-1646-8809-80DFEBD3BDCA}" type="presParOf" srcId="{6F6F1265-5706-A246-A5A4-25508B95170C}" destId="{7B2D8DD9-22A8-5540-96B6-316DB3EBC389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AACA7DD-929E-3047-A7E7-6ACD50399D45}" type="doc">
      <dgm:prSet loTypeId="urn:microsoft.com/office/officeart/2005/8/layout/cycle2" loCatId="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en-US"/>
        </a:p>
      </dgm:t>
    </dgm:pt>
    <dgm:pt modelId="{855F752B-6293-C24A-BF9B-7677708D9FA2}">
      <dgm:prSet phldrT="[Text]" phldr="1"/>
      <dgm:spPr/>
      <dgm:t>
        <a:bodyPr/>
        <a:lstStyle/>
        <a:p>
          <a:pPr rtl="0"/>
          <a:endParaRPr lang="en-US" dirty="0"/>
        </a:p>
      </dgm:t>
    </dgm:pt>
    <dgm:pt modelId="{71047641-EF93-EE43-A677-56BB8A7387A6}" type="parTrans" cxnId="{9D86184D-D787-7343-8129-1DCE898FCDC7}">
      <dgm:prSet/>
      <dgm:spPr/>
      <dgm:t>
        <a:bodyPr/>
        <a:lstStyle/>
        <a:p>
          <a:endParaRPr lang="en-US"/>
        </a:p>
      </dgm:t>
    </dgm:pt>
    <dgm:pt modelId="{4232B35B-57D8-2C45-BF60-1D338781F3D5}" type="sibTrans" cxnId="{9D86184D-D787-7343-8129-1DCE898FCDC7}">
      <dgm:prSet/>
      <dgm:spPr/>
      <dgm:t>
        <a:bodyPr/>
        <a:lstStyle/>
        <a:p>
          <a:endParaRPr lang="en-US"/>
        </a:p>
      </dgm:t>
    </dgm:pt>
    <dgm:pt modelId="{EBC49A77-17E3-5B49-A88B-444DADA095A6}">
      <dgm:prSet phldrT="[Text]" phldr="1"/>
      <dgm:spPr/>
      <dgm:t>
        <a:bodyPr/>
        <a:lstStyle/>
        <a:p>
          <a:pPr rtl="0"/>
          <a:endParaRPr lang="en-US" dirty="0"/>
        </a:p>
      </dgm:t>
    </dgm:pt>
    <dgm:pt modelId="{7836ADFC-5B5C-5A45-B713-045F44669656}" type="parTrans" cxnId="{4E865498-ED26-4841-9D9F-EAE9441D3172}">
      <dgm:prSet/>
      <dgm:spPr/>
      <dgm:t>
        <a:bodyPr/>
        <a:lstStyle/>
        <a:p>
          <a:endParaRPr lang="en-US"/>
        </a:p>
      </dgm:t>
    </dgm:pt>
    <dgm:pt modelId="{3D67C727-13D8-3149-9AB6-7C64CEB0A50F}" type="sibTrans" cxnId="{4E865498-ED26-4841-9D9F-EAE9441D3172}">
      <dgm:prSet/>
      <dgm:spPr/>
      <dgm:t>
        <a:bodyPr/>
        <a:lstStyle/>
        <a:p>
          <a:endParaRPr lang="en-US"/>
        </a:p>
      </dgm:t>
    </dgm:pt>
    <dgm:pt modelId="{F9C54676-44E9-C14A-923B-B0FECB7176AD}">
      <dgm:prSet phldrT="[Text]" phldr="1"/>
      <dgm:spPr/>
      <dgm:t>
        <a:bodyPr/>
        <a:lstStyle/>
        <a:p>
          <a:endParaRPr lang="en-US"/>
        </a:p>
      </dgm:t>
    </dgm:pt>
    <dgm:pt modelId="{150645B1-8498-F743-9763-E6D459AA974A}" type="parTrans" cxnId="{4FB077AE-2ECD-B741-A46E-D3B2CE785BCA}">
      <dgm:prSet/>
      <dgm:spPr/>
      <dgm:t>
        <a:bodyPr/>
        <a:lstStyle/>
        <a:p>
          <a:endParaRPr lang="en-US"/>
        </a:p>
      </dgm:t>
    </dgm:pt>
    <dgm:pt modelId="{47BF1AD9-A4DE-404F-BDE8-0647D54C1129}" type="sibTrans" cxnId="{4FB077AE-2ECD-B741-A46E-D3B2CE785BCA}">
      <dgm:prSet/>
      <dgm:spPr/>
      <dgm:t>
        <a:bodyPr/>
        <a:lstStyle/>
        <a:p>
          <a:endParaRPr lang="en-US"/>
        </a:p>
      </dgm:t>
    </dgm:pt>
    <dgm:pt modelId="{B8A7CC96-16E5-0C40-81FE-F55BF6F6A631}">
      <dgm:prSet phldrT="[Text]" phldr="1"/>
      <dgm:spPr/>
      <dgm:t>
        <a:bodyPr/>
        <a:lstStyle/>
        <a:p>
          <a:pPr rtl="0"/>
          <a:endParaRPr lang="en-US" dirty="0"/>
        </a:p>
      </dgm:t>
    </dgm:pt>
    <dgm:pt modelId="{327B2DC4-A7F2-4343-A3A7-B74F0D0385DA}" type="parTrans" cxnId="{CDA0EF79-DBA4-2A42-87E6-BD7D9FCCD972}">
      <dgm:prSet/>
      <dgm:spPr/>
      <dgm:t>
        <a:bodyPr/>
        <a:lstStyle/>
        <a:p>
          <a:endParaRPr lang="en-US"/>
        </a:p>
      </dgm:t>
    </dgm:pt>
    <dgm:pt modelId="{8821ABE3-125A-154D-92EB-CEB27FD13976}" type="sibTrans" cxnId="{CDA0EF79-DBA4-2A42-87E6-BD7D9FCCD972}">
      <dgm:prSet/>
      <dgm:spPr/>
      <dgm:t>
        <a:bodyPr/>
        <a:lstStyle/>
        <a:p>
          <a:endParaRPr lang="en-US"/>
        </a:p>
      </dgm:t>
    </dgm:pt>
    <dgm:pt modelId="{DBC5396B-00E3-CA42-B1F4-8F7676BE0239}">
      <dgm:prSet phldrT="[Text]" phldr="1"/>
      <dgm:spPr/>
      <dgm:t>
        <a:bodyPr/>
        <a:lstStyle/>
        <a:p>
          <a:pPr rtl="0"/>
          <a:endParaRPr lang="en-US" dirty="0"/>
        </a:p>
      </dgm:t>
    </dgm:pt>
    <dgm:pt modelId="{B0A5087D-EFD7-8F4E-9BA4-BDC355DACBAC}" type="parTrans" cxnId="{7271EF62-E3B2-ED43-B3A1-F49567D6DC2F}">
      <dgm:prSet/>
      <dgm:spPr/>
      <dgm:t>
        <a:bodyPr/>
        <a:lstStyle/>
        <a:p>
          <a:endParaRPr lang="en-US"/>
        </a:p>
      </dgm:t>
    </dgm:pt>
    <dgm:pt modelId="{65D00CE0-16F4-6343-824F-0D29999F51FA}" type="sibTrans" cxnId="{7271EF62-E3B2-ED43-B3A1-F49567D6DC2F}">
      <dgm:prSet/>
      <dgm:spPr/>
      <dgm:t>
        <a:bodyPr/>
        <a:lstStyle/>
        <a:p>
          <a:endParaRPr lang="en-US"/>
        </a:p>
      </dgm:t>
    </dgm:pt>
    <dgm:pt modelId="{70EDC7EA-581B-8B4A-BA07-2746DAACEB2C}" type="pres">
      <dgm:prSet presAssocID="{AAACA7DD-929E-3047-A7E7-6ACD50399D45}" presName="cycle" presStyleCnt="0">
        <dgm:presLayoutVars>
          <dgm:dir/>
          <dgm:resizeHandles val="exact"/>
        </dgm:presLayoutVars>
      </dgm:prSet>
      <dgm:spPr/>
    </dgm:pt>
    <dgm:pt modelId="{469DB08D-1ED4-D248-AF31-59F8215D8924}" type="pres">
      <dgm:prSet presAssocID="{855F752B-6293-C24A-BF9B-7677708D9FA2}" presName="node" presStyleLbl="node1" presStyleIdx="0" presStyleCnt="5">
        <dgm:presLayoutVars>
          <dgm:bulletEnabled val="1"/>
        </dgm:presLayoutVars>
      </dgm:prSet>
      <dgm:spPr/>
    </dgm:pt>
    <dgm:pt modelId="{CC50F7E7-4855-A54B-B06C-B9AF380A2878}" type="pres">
      <dgm:prSet presAssocID="{4232B35B-57D8-2C45-BF60-1D338781F3D5}" presName="sibTrans" presStyleLbl="sibTrans2D1" presStyleIdx="0" presStyleCnt="5"/>
      <dgm:spPr/>
    </dgm:pt>
    <dgm:pt modelId="{1BA98E6C-BF6B-124E-963A-B19E15075D41}" type="pres">
      <dgm:prSet presAssocID="{4232B35B-57D8-2C45-BF60-1D338781F3D5}" presName="connectorText" presStyleLbl="sibTrans2D1" presStyleIdx="0" presStyleCnt="5"/>
      <dgm:spPr/>
    </dgm:pt>
    <dgm:pt modelId="{AEB45FE6-AA1B-B84D-A099-1FB42D567EFF}" type="pres">
      <dgm:prSet presAssocID="{EBC49A77-17E3-5B49-A88B-444DADA095A6}" presName="node" presStyleLbl="node1" presStyleIdx="1" presStyleCnt="5">
        <dgm:presLayoutVars>
          <dgm:bulletEnabled val="1"/>
        </dgm:presLayoutVars>
      </dgm:prSet>
      <dgm:spPr/>
    </dgm:pt>
    <dgm:pt modelId="{A5FE360A-852F-6F46-8AC1-938A88228554}" type="pres">
      <dgm:prSet presAssocID="{3D67C727-13D8-3149-9AB6-7C64CEB0A50F}" presName="sibTrans" presStyleLbl="sibTrans2D1" presStyleIdx="1" presStyleCnt="5"/>
      <dgm:spPr/>
    </dgm:pt>
    <dgm:pt modelId="{BA21511F-9953-6B4F-A503-B6060D73B347}" type="pres">
      <dgm:prSet presAssocID="{3D67C727-13D8-3149-9AB6-7C64CEB0A50F}" presName="connectorText" presStyleLbl="sibTrans2D1" presStyleIdx="1" presStyleCnt="5"/>
      <dgm:spPr/>
    </dgm:pt>
    <dgm:pt modelId="{562BA065-68E6-D94E-996F-74394615EDC8}" type="pres">
      <dgm:prSet presAssocID="{F9C54676-44E9-C14A-923B-B0FECB7176AD}" presName="node" presStyleLbl="node1" presStyleIdx="2" presStyleCnt="5">
        <dgm:presLayoutVars>
          <dgm:bulletEnabled val="1"/>
        </dgm:presLayoutVars>
      </dgm:prSet>
      <dgm:spPr/>
    </dgm:pt>
    <dgm:pt modelId="{4D4CC84C-EF25-F349-8FF0-674A097C0C54}" type="pres">
      <dgm:prSet presAssocID="{47BF1AD9-A4DE-404F-BDE8-0647D54C1129}" presName="sibTrans" presStyleLbl="sibTrans2D1" presStyleIdx="2" presStyleCnt="5"/>
      <dgm:spPr/>
    </dgm:pt>
    <dgm:pt modelId="{B141EB53-69DE-544C-9BA3-3539CE7BB469}" type="pres">
      <dgm:prSet presAssocID="{47BF1AD9-A4DE-404F-BDE8-0647D54C1129}" presName="connectorText" presStyleLbl="sibTrans2D1" presStyleIdx="2" presStyleCnt="5"/>
      <dgm:spPr/>
    </dgm:pt>
    <dgm:pt modelId="{2256923E-5DE1-D249-94CE-CCD0C28B8EDB}" type="pres">
      <dgm:prSet presAssocID="{B8A7CC96-16E5-0C40-81FE-F55BF6F6A631}" presName="node" presStyleLbl="node1" presStyleIdx="3" presStyleCnt="5">
        <dgm:presLayoutVars>
          <dgm:bulletEnabled val="1"/>
        </dgm:presLayoutVars>
      </dgm:prSet>
      <dgm:spPr/>
    </dgm:pt>
    <dgm:pt modelId="{0F209063-FBF0-7243-B813-20BF40568B25}" type="pres">
      <dgm:prSet presAssocID="{8821ABE3-125A-154D-92EB-CEB27FD13976}" presName="sibTrans" presStyleLbl="sibTrans2D1" presStyleIdx="3" presStyleCnt="5"/>
      <dgm:spPr/>
    </dgm:pt>
    <dgm:pt modelId="{FBACB1A4-0ECA-4044-9492-24541BA11863}" type="pres">
      <dgm:prSet presAssocID="{8821ABE3-125A-154D-92EB-CEB27FD13976}" presName="connectorText" presStyleLbl="sibTrans2D1" presStyleIdx="3" presStyleCnt="5"/>
      <dgm:spPr/>
    </dgm:pt>
    <dgm:pt modelId="{709CEB96-B118-CC4D-8E84-90AD03860C89}" type="pres">
      <dgm:prSet presAssocID="{DBC5396B-00E3-CA42-B1F4-8F7676BE0239}" presName="node" presStyleLbl="node1" presStyleIdx="4" presStyleCnt="5">
        <dgm:presLayoutVars>
          <dgm:bulletEnabled val="1"/>
        </dgm:presLayoutVars>
      </dgm:prSet>
      <dgm:spPr/>
    </dgm:pt>
    <dgm:pt modelId="{6F6F1265-5706-A246-A5A4-25508B95170C}" type="pres">
      <dgm:prSet presAssocID="{65D00CE0-16F4-6343-824F-0D29999F51FA}" presName="sibTrans" presStyleLbl="sibTrans2D1" presStyleIdx="4" presStyleCnt="5"/>
      <dgm:spPr/>
    </dgm:pt>
    <dgm:pt modelId="{7B2D8DD9-22A8-5540-96B6-316DB3EBC389}" type="pres">
      <dgm:prSet presAssocID="{65D00CE0-16F4-6343-824F-0D29999F51FA}" presName="connectorText" presStyleLbl="sibTrans2D1" presStyleIdx="4" presStyleCnt="5"/>
      <dgm:spPr/>
    </dgm:pt>
  </dgm:ptLst>
  <dgm:cxnLst>
    <dgm:cxn modelId="{4D1F0B20-3EEE-A14C-B7AB-74FDF5D94A73}" type="presOf" srcId="{8821ABE3-125A-154D-92EB-CEB27FD13976}" destId="{FBACB1A4-0ECA-4044-9492-24541BA11863}" srcOrd="1" destOrd="0" presId="urn:microsoft.com/office/officeart/2005/8/layout/cycle2"/>
    <dgm:cxn modelId="{8D30572A-66F1-FF47-A044-D467693B04F7}" type="presOf" srcId="{65D00CE0-16F4-6343-824F-0D29999F51FA}" destId="{6F6F1265-5706-A246-A5A4-25508B95170C}" srcOrd="0" destOrd="0" presId="urn:microsoft.com/office/officeart/2005/8/layout/cycle2"/>
    <dgm:cxn modelId="{546DD030-C37F-564E-8C6D-2BDEF5C84A13}" type="presOf" srcId="{47BF1AD9-A4DE-404F-BDE8-0647D54C1129}" destId="{4D4CC84C-EF25-F349-8FF0-674A097C0C54}" srcOrd="0" destOrd="0" presId="urn:microsoft.com/office/officeart/2005/8/layout/cycle2"/>
    <dgm:cxn modelId="{9D86184D-D787-7343-8129-1DCE898FCDC7}" srcId="{AAACA7DD-929E-3047-A7E7-6ACD50399D45}" destId="{855F752B-6293-C24A-BF9B-7677708D9FA2}" srcOrd="0" destOrd="0" parTransId="{71047641-EF93-EE43-A677-56BB8A7387A6}" sibTransId="{4232B35B-57D8-2C45-BF60-1D338781F3D5}"/>
    <dgm:cxn modelId="{736F3F60-00F2-9E45-9A38-19A330C75115}" type="presOf" srcId="{47BF1AD9-A4DE-404F-BDE8-0647D54C1129}" destId="{B141EB53-69DE-544C-9BA3-3539CE7BB469}" srcOrd="1" destOrd="0" presId="urn:microsoft.com/office/officeart/2005/8/layout/cycle2"/>
    <dgm:cxn modelId="{7271EF62-E3B2-ED43-B3A1-F49567D6DC2F}" srcId="{AAACA7DD-929E-3047-A7E7-6ACD50399D45}" destId="{DBC5396B-00E3-CA42-B1F4-8F7676BE0239}" srcOrd="4" destOrd="0" parTransId="{B0A5087D-EFD7-8F4E-9BA4-BDC355DACBAC}" sibTransId="{65D00CE0-16F4-6343-824F-0D29999F51FA}"/>
    <dgm:cxn modelId="{F145B36D-A0F4-9B45-970F-1CB69F78CAB6}" type="presOf" srcId="{65D00CE0-16F4-6343-824F-0D29999F51FA}" destId="{7B2D8DD9-22A8-5540-96B6-316DB3EBC389}" srcOrd="1" destOrd="0" presId="urn:microsoft.com/office/officeart/2005/8/layout/cycle2"/>
    <dgm:cxn modelId="{CDA0EF79-DBA4-2A42-87E6-BD7D9FCCD972}" srcId="{AAACA7DD-929E-3047-A7E7-6ACD50399D45}" destId="{B8A7CC96-16E5-0C40-81FE-F55BF6F6A631}" srcOrd="3" destOrd="0" parTransId="{327B2DC4-A7F2-4343-A3A7-B74F0D0385DA}" sibTransId="{8821ABE3-125A-154D-92EB-CEB27FD13976}"/>
    <dgm:cxn modelId="{1692558F-43F9-4941-B1F3-A1CDF8776A56}" type="presOf" srcId="{4232B35B-57D8-2C45-BF60-1D338781F3D5}" destId="{CC50F7E7-4855-A54B-B06C-B9AF380A2878}" srcOrd="0" destOrd="0" presId="urn:microsoft.com/office/officeart/2005/8/layout/cycle2"/>
    <dgm:cxn modelId="{004E3192-F861-C845-9E4C-00F4D09F0267}" type="presOf" srcId="{DBC5396B-00E3-CA42-B1F4-8F7676BE0239}" destId="{709CEB96-B118-CC4D-8E84-90AD03860C89}" srcOrd="0" destOrd="0" presId="urn:microsoft.com/office/officeart/2005/8/layout/cycle2"/>
    <dgm:cxn modelId="{4E865498-ED26-4841-9D9F-EAE9441D3172}" srcId="{AAACA7DD-929E-3047-A7E7-6ACD50399D45}" destId="{EBC49A77-17E3-5B49-A88B-444DADA095A6}" srcOrd="1" destOrd="0" parTransId="{7836ADFC-5B5C-5A45-B713-045F44669656}" sibTransId="{3D67C727-13D8-3149-9AB6-7C64CEB0A50F}"/>
    <dgm:cxn modelId="{BE70B7A0-474E-714A-B0E8-4A77D5294A10}" type="presOf" srcId="{EBC49A77-17E3-5B49-A88B-444DADA095A6}" destId="{AEB45FE6-AA1B-B84D-A099-1FB42D567EFF}" srcOrd="0" destOrd="0" presId="urn:microsoft.com/office/officeart/2005/8/layout/cycle2"/>
    <dgm:cxn modelId="{18380BA5-442F-BE44-8140-E3249289EA47}" type="presOf" srcId="{F9C54676-44E9-C14A-923B-B0FECB7176AD}" destId="{562BA065-68E6-D94E-996F-74394615EDC8}" srcOrd="0" destOrd="0" presId="urn:microsoft.com/office/officeart/2005/8/layout/cycle2"/>
    <dgm:cxn modelId="{4FB077AE-2ECD-B741-A46E-D3B2CE785BCA}" srcId="{AAACA7DD-929E-3047-A7E7-6ACD50399D45}" destId="{F9C54676-44E9-C14A-923B-B0FECB7176AD}" srcOrd="2" destOrd="0" parTransId="{150645B1-8498-F743-9763-E6D459AA974A}" sibTransId="{47BF1AD9-A4DE-404F-BDE8-0647D54C1129}"/>
    <dgm:cxn modelId="{EDE334B0-A48E-D740-A3C5-9E35B01EA692}" type="presOf" srcId="{AAACA7DD-929E-3047-A7E7-6ACD50399D45}" destId="{70EDC7EA-581B-8B4A-BA07-2746DAACEB2C}" srcOrd="0" destOrd="0" presId="urn:microsoft.com/office/officeart/2005/8/layout/cycle2"/>
    <dgm:cxn modelId="{406D13B5-641D-614B-93B5-B31E88C7A738}" type="presOf" srcId="{4232B35B-57D8-2C45-BF60-1D338781F3D5}" destId="{1BA98E6C-BF6B-124E-963A-B19E15075D41}" srcOrd="1" destOrd="0" presId="urn:microsoft.com/office/officeart/2005/8/layout/cycle2"/>
    <dgm:cxn modelId="{346695B7-CBDD-4A4B-AB47-9F495BE8FC07}" type="presOf" srcId="{3D67C727-13D8-3149-9AB6-7C64CEB0A50F}" destId="{BA21511F-9953-6B4F-A503-B6060D73B347}" srcOrd="1" destOrd="0" presId="urn:microsoft.com/office/officeart/2005/8/layout/cycle2"/>
    <dgm:cxn modelId="{DDA142DB-6E84-9E4B-8B48-D42D04B41B30}" type="presOf" srcId="{8821ABE3-125A-154D-92EB-CEB27FD13976}" destId="{0F209063-FBF0-7243-B813-20BF40568B25}" srcOrd="0" destOrd="0" presId="urn:microsoft.com/office/officeart/2005/8/layout/cycle2"/>
    <dgm:cxn modelId="{FB197BDE-8F17-E747-86CC-EBE3705954CA}" type="presOf" srcId="{3D67C727-13D8-3149-9AB6-7C64CEB0A50F}" destId="{A5FE360A-852F-6F46-8AC1-938A88228554}" srcOrd="0" destOrd="0" presId="urn:microsoft.com/office/officeart/2005/8/layout/cycle2"/>
    <dgm:cxn modelId="{9A2B73E2-B527-714E-AEAC-64F21D5917A1}" type="presOf" srcId="{B8A7CC96-16E5-0C40-81FE-F55BF6F6A631}" destId="{2256923E-5DE1-D249-94CE-CCD0C28B8EDB}" srcOrd="0" destOrd="0" presId="urn:microsoft.com/office/officeart/2005/8/layout/cycle2"/>
    <dgm:cxn modelId="{D21977E8-D121-BC46-8E5B-079A334100D6}" type="presOf" srcId="{855F752B-6293-C24A-BF9B-7677708D9FA2}" destId="{469DB08D-1ED4-D248-AF31-59F8215D8924}" srcOrd="0" destOrd="0" presId="urn:microsoft.com/office/officeart/2005/8/layout/cycle2"/>
    <dgm:cxn modelId="{0D3F7B81-534C-D14F-9EED-F1AD982FB6E1}" type="presParOf" srcId="{70EDC7EA-581B-8B4A-BA07-2746DAACEB2C}" destId="{469DB08D-1ED4-D248-AF31-59F8215D8924}" srcOrd="0" destOrd="0" presId="urn:microsoft.com/office/officeart/2005/8/layout/cycle2"/>
    <dgm:cxn modelId="{EC7EB75D-CE4E-AD4F-8E64-E42574428380}" type="presParOf" srcId="{70EDC7EA-581B-8B4A-BA07-2746DAACEB2C}" destId="{CC50F7E7-4855-A54B-B06C-B9AF380A2878}" srcOrd="1" destOrd="0" presId="urn:microsoft.com/office/officeart/2005/8/layout/cycle2"/>
    <dgm:cxn modelId="{61F9A614-5194-E343-813A-63E31393C8D2}" type="presParOf" srcId="{CC50F7E7-4855-A54B-B06C-B9AF380A2878}" destId="{1BA98E6C-BF6B-124E-963A-B19E15075D41}" srcOrd="0" destOrd="0" presId="urn:microsoft.com/office/officeart/2005/8/layout/cycle2"/>
    <dgm:cxn modelId="{A637DF54-02BA-E54A-BE73-F406F75B695F}" type="presParOf" srcId="{70EDC7EA-581B-8B4A-BA07-2746DAACEB2C}" destId="{AEB45FE6-AA1B-B84D-A099-1FB42D567EFF}" srcOrd="2" destOrd="0" presId="urn:microsoft.com/office/officeart/2005/8/layout/cycle2"/>
    <dgm:cxn modelId="{B4F7E951-29DB-F942-AC22-A8739B56E93D}" type="presParOf" srcId="{70EDC7EA-581B-8B4A-BA07-2746DAACEB2C}" destId="{A5FE360A-852F-6F46-8AC1-938A88228554}" srcOrd="3" destOrd="0" presId="urn:microsoft.com/office/officeart/2005/8/layout/cycle2"/>
    <dgm:cxn modelId="{4223B8B3-6880-B24E-833A-D77B9BF3FB32}" type="presParOf" srcId="{A5FE360A-852F-6F46-8AC1-938A88228554}" destId="{BA21511F-9953-6B4F-A503-B6060D73B347}" srcOrd="0" destOrd="0" presId="urn:microsoft.com/office/officeart/2005/8/layout/cycle2"/>
    <dgm:cxn modelId="{8F736F0B-E484-D146-BA68-83EE0BE49EDA}" type="presParOf" srcId="{70EDC7EA-581B-8B4A-BA07-2746DAACEB2C}" destId="{562BA065-68E6-D94E-996F-74394615EDC8}" srcOrd="4" destOrd="0" presId="urn:microsoft.com/office/officeart/2005/8/layout/cycle2"/>
    <dgm:cxn modelId="{81678C8C-17D4-8841-B09D-1E8CD3CDB0EC}" type="presParOf" srcId="{70EDC7EA-581B-8B4A-BA07-2746DAACEB2C}" destId="{4D4CC84C-EF25-F349-8FF0-674A097C0C54}" srcOrd="5" destOrd="0" presId="urn:microsoft.com/office/officeart/2005/8/layout/cycle2"/>
    <dgm:cxn modelId="{69FA1B47-1DB4-4446-AA4D-FF1896E42026}" type="presParOf" srcId="{4D4CC84C-EF25-F349-8FF0-674A097C0C54}" destId="{B141EB53-69DE-544C-9BA3-3539CE7BB469}" srcOrd="0" destOrd="0" presId="urn:microsoft.com/office/officeart/2005/8/layout/cycle2"/>
    <dgm:cxn modelId="{58C9BFA9-A3B4-1547-A6E8-517CB3C5E598}" type="presParOf" srcId="{70EDC7EA-581B-8B4A-BA07-2746DAACEB2C}" destId="{2256923E-5DE1-D249-94CE-CCD0C28B8EDB}" srcOrd="6" destOrd="0" presId="urn:microsoft.com/office/officeart/2005/8/layout/cycle2"/>
    <dgm:cxn modelId="{F69CAFDC-1502-4A46-A295-57FD5BEFC504}" type="presParOf" srcId="{70EDC7EA-581B-8B4A-BA07-2746DAACEB2C}" destId="{0F209063-FBF0-7243-B813-20BF40568B25}" srcOrd="7" destOrd="0" presId="urn:microsoft.com/office/officeart/2005/8/layout/cycle2"/>
    <dgm:cxn modelId="{FD587FE7-D919-D646-90E0-43BC52652A09}" type="presParOf" srcId="{0F209063-FBF0-7243-B813-20BF40568B25}" destId="{FBACB1A4-0ECA-4044-9492-24541BA11863}" srcOrd="0" destOrd="0" presId="urn:microsoft.com/office/officeart/2005/8/layout/cycle2"/>
    <dgm:cxn modelId="{01714C0C-B5DF-AF42-A344-679AB2B94A48}" type="presParOf" srcId="{70EDC7EA-581B-8B4A-BA07-2746DAACEB2C}" destId="{709CEB96-B118-CC4D-8E84-90AD03860C89}" srcOrd="8" destOrd="0" presId="urn:microsoft.com/office/officeart/2005/8/layout/cycle2"/>
    <dgm:cxn modelId="{19C4D2B0-4DD3-564E-856A-F5A323305668}" type="presParOf" srcId="{70EDC7EA-581B-8B4A-BA07-2746DAACEB2C}" destId="{6F6F1265-5706-A246-A5A4-25508B95170C}" srcOrd="9" destOrd="0" presId="urn:microsoft.com/office/officeart/2005/8/layout/cycle2"/>
    <dgm:cxn modelId="{F360CE29-23E1-1646-8809-80DFEBD3BDCA}" type="presParOf" srcId="{6F6F1265-5706-A246-A5A4-25508B95170C}" destId="{7B2D8DD9-22A8-5540-96B6-316DB3EBC389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AACA7DD-929E-3047-A7E7-6ACD50399D45}" type="doc">
      <dgm:prSet loTypeId="urn:microsoft.com/office/officeart/2005/8/layout/cycle2" loCatId="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en-US"/>
        </a:p>
      </dgm:t>
    </dgm:pt>
    <dgm:pt modelId="{855F752B-6293-C24A-BF9B-7677708D9FA2}">
      <dgm:prSet phldrT="[Text]" phldr="1"/>
      <dgm:spPr/>
      <dgm:t>
        <a:bodyPr/>
        <a:lstStyle/>
        <a:p>
          <a:pPr rtl="0"/>
          <a:endParaRPr lang="en-US" dirty="0"/>
        </a:p>
      </dgm:t>
    </dgm:pt>
    <dgm:pt modelId="{71047641-EF93-EE43-A677-56BB8A7387A6}" type="parTrans" cxnId="{9D86184D-D787-7343-8129-1DCE898FCDC7}">
      <dgm:prSet/>
      <dgm:spPr/>
      <dgm:t>
        <a:bodyPr/>
        <a:lstStyle/>
        <a:p>
          <a:endParaRPr lang="en-US"/>
        </a:p>
      </dgm:t>
    </dgm:pt>
    <dgm:pt modelId="{4232B35B-57D8-2C45-BF60-1D338781F3D5}" type="sibTrans" cxnId="{9D86184D-D787-7343-8129-1DCE898FCDC7}">
      <dgm:prSet/>
      <dgm:spPr/>
      <dgm:t>
        <a:bodyPr/>
        <a:lstStyle/>
        <a:p>
          <a:endParaRPr lang="en-US"/>
        </a:p>
      </dgm:t>
    </dgm:pt>
    <dgm:pt modelId="{EBC49A77-17E3-5B49-A88B-444DADA095A6}">
      <dgm:prSet phldrT="[Text]" phldr="1"/>
      <dgm:spPr/>
      <dgm:t>
        <a:bodyPr/>
        <a:lstStyle/>
        <a:p>
          <a:pPr rtl="0"/>
          <a:endParaRPr lang="en-US" dirty="0"/>
        </a:p>
      </dgm:t>
    </dgm:pt>
    <dgm:pt modelId="{7836ADFC-5B5C-5A45-B713-045F44669656}" type="parTrans" cxnId="{4E865498-ED26-4841-9D9F-EAE9441D3172}">
      <dgm:prSet/>
      <dgm:spPr/>
      <dgm:t>
        <a:bodyPr/>
        <a:lstStyle/>
        <a:p>
          <a:endParaRPr lang="en-US"/>
        </a:p>
      </dgm:t>
    </dgm:pt>
    <dgm:pt modelId="{3D67C727-13D8-3149-9AB6-7C64CEB0A50F}" type="sibTrans" cxnId="{4E865498-ED26-4841-9D9F-EAE9441D3172}">
      <dgm:prSet/>
      <dgm:spPr/>
      <dgm:t>
        <a:bodyPr/>
        <a:lstStyle/>
        <a:p>
          <a:endParaRPr lang="en-US"/>
        </a:p>
      </dgm:t>
    </dgm:pt>
    <dgm:pt modelId="{F9C54676-44E9-C14A-923B-B0FECB7176AD}">
      <dgm:prSet phldrT="[Text]" phldr="1"/>
      <dgm:spPr/>
      <dgm:t>
        <a:bodyPr/>
        <a:lstStyle/>
        <a:p>
          <a:endParaRPr lang="en-US"/>
        </a:p>
      </dgm:t>
    </dgm:pt>
    <dgm:pt modelId="{150645B1-8498-F743-9763-E6D459AA974A}" type="parTrans" cxnId="{4FB077AE-2ECD-B741-A46E-D3B2CE785BCA}">
      <dgm:prSet/>
      <dgm:spPr/>
      <dgm:t>
        <a:bodyPr/>
        <a:lstStyle/>
        <a:p>
          <a:endParaRPr lang="en-US"/>
        </a:p>
      </dgm:t>
    </dgm:pt>
    <dgm:pt modelId="{47BF1AD9-A4DE-404F-BDE8-0647D54C1129}" type="sibTrans" cxnId="{4FB077AE-2ECD-B741-A46E-D3B2CE785BCA}">
      <dgm:prSet/>
      <dgm:spPr/>
      <dgm:t>
        <a:bodyPr/>
        <a:lstStyle/>
        <a:p>
          <a:endParaRPr lang="en-US"/>
        </a:p>
      </dgm:t>
    </dgm:pt>
    <dgm:pt modelId="{B8A7CC96-16E5-0C40-81FE-F55BF6F6A631}">
      <dgm:prSet phldrT="[Text]" phldr="1"/>
      <dgm:spPr/>
      <dgm:t>
        <a:bodyPr/>
        <a:lstStyle/>
        <a:p>
          <a:pPr rtl="0"/>
          <a:endParaRPr lang="en-US" dirty="0"/>
        </a:p>
      </dgm:t>
    </dgm:pt>
    <dgm:pt modelId="{327B2DC4-A7F2-4343-A3A7-B74F0D0385DA}" type="parTrans" cxnId="{CDA0EF79-DBA4-2A42-87E6-BD7D9FCCD972}">
      <dgm:prSet/>
      <dgm:spPr/>
      <dgm:t>
        <a:bodyPr/>
        <a:lstStyle/>
        <a:p>
          <a:endParaRPr lang="en-US"/>
        </a:p>
      </dgm:t>
    </dgm:pt>
    <dgm:pt modelId="{8821ABE3-125A-154D-92EB-CEB27FD13976}" type="sibTrans" cxnId="{CDA0EF79-DBA4-2A42-87E6-BD7D9FCCD972}">
      <dgm:prSet/>
      <dgm:spPr/>
      <dgm:t>
        <a:bodyPr/>
        <a:lstStyle/>
        <a:p>
          <a:endParaRPr lang="en-US"/>
        </a:p>
      </dgm:t>
    </dgm:pt>
    <dgm:pt modelId="{DBC5396B-00E3-CA42-B1F4-8F7676BE0239}">
      <dgm:prSet phldrT="[Text]" phldr="1"/>
      <dgm:spPr/>
      <dgm:t>
        <a:bodyPr/>
        <a:lstStyle/>
        <a:p>
          <a:pPr rtl="0"/>
          <a:endParaRPr lang="en-US" dirty="0"/>
        </a:p>
      </dgm:t>
    </dgm:pt>
    <dgm:pt modelId="{B0A5087D-EFD7-8F4E-9BA4-BDC355DACBAC}" type="parTrans" cxnId="{7271EF62-E3B2-ED43-B3A1-F49567D6DC2F}">
      <dgm:prSet/>
      <dgm:spPr/>
      <dgm:t>
        <a:bodyPr/>
        <a:lstStyle/>
        <a:p>
          <a:endParaRPr lang="en-US"/>
        </a:p>
      </dgm:t>
    </dgm:pt>
    <dgm:pt modelId="{65D00CE0-16F4-6343-824F-0D29999F51FA}" type="sibTrans" cxnId="{7271EF62-E3B2-ED43-B3A1-F49567D6DC2F}">
      <dgm:prSet/>
      <dgm:spPr/>
      <dgm:t>
        <a:bodyPr/>
        <a:lstStyle/>
        <a:p>
          <a:endParaRPr lang="en-US"/>
        </a:p>
      </dgm:t>
    </dgm:pt>
    <dgm:pt modelId="{70EDC7EA-581B-8B4A-BA07-2746DAACEB2C}" type="pres">
      <dgm:prSet presAssocID="{AAACA7DD-929E-3047-A7E7-6ACD50399D45}" presName="cycle" presStyleCnt="0">
        <dgm:presLayoutVars>
          <dgm:dir/>
          <dgm:resizeHandles val="exact"/>
        </dgm:presLayoutVars>
      </dgm:prSet>
      <dgm:spPr/>
    </dgm:pt>
    <dgm:pt modelId="{469DB08D-1ED4-D248-AF31-59F8215D8924}" type="pres">
      <dgm:prSet presAssocID="{855F752B-6293-C24A-BF9B-7677708D9FA2}" presName="node" presStyleLbl="node1" presStyleIdx="0" presStyleCnt="5">
        <dgm:presLayoutVars>
          <dgm:bulletEnabled val="1"/>
        </dgm:presLayoutVars>
      </dgm:prSet>
      <dgm:spPr/>
    </dgm:pt>
    <dgm:pt modelId="{CC50F7E7-4855-A54B-B06C-B9AF380A2878}" type="pres">
      <dgm:prSet presAssocID="{4232B35B-57D8-2C45-BF60-1D338781F3D5}" presName="sibTrans" presStyleLbl="sibTrans2D1" presStyleIdx="0" presStyleCnt="5"/>
      <dgm:spPr/>
    </dgm:pt>
    <dgm:pt modelId="{1BA98E6C-BF6B-124E-963A-B19E15075D41}" type="pres">
      <dgm:prSet presAssocID="{4232B35B-57D8-2C45-BF60-1D338781F3D5}" presName="connectorText" presStyleLbl="sibTrans2D1" presStyleIdx="0" presStyleCnt="5"/>
      <dgm:spPr/>
    </dgm:pt>
    <dgm:pt modelId="{AEB45FE6-AA1B-B84D-A099-1FB42D567EFF}" type="pres">
      <dgm:prSet presAssocID="{EBC49A77-17E3-5B49-A88B-444DADA095A6}" presName="node" presStyleLbl="node1" presStyleIdx="1" presStyleCnt="5">
        <dgm:presLayoutVars>
          <dgm:bulletEnabled val="1"/>
        </dgm:presLayoutVars>
      </dgm:prSet>
      <dgm:spPr/>
    </dgm:pt>
    <dgm:pt modelId="{A5FE360A-852F-6F46-8AC1-938A88228554}" type="pres">
      <dgm:prSet presAssocID="{3D67C727-13D8-3149-9AB6-7C64CEB0A50F}" presName="sibTrans" presStyleLbl="sibTrans2D1" presStyleIdx="1" presStyleCnt="5"/>
      <dgm:spPr/>
    </dgm:pt>
    <dgm:pt modelId="{BA21511F-9953-6B4F-A503-B6060D73B347}" type="pres">
      <dgm:prSet presAssocID="{3D67C727-13D8-3149-9AB6-7C64CEB0A50F}" presName="connectorText" presStyleLbl="sibTrans2D1" presStyleIdx="1" presStyleCnt="5"/>
      <dgm:spPr/>
    </dgm:pt>
    <dgm:pt modelId="{562BA065-68E6-D94E-996F-74394615EDC8}" type="pres">
      <dgm:prSet presAssocID="{F9C54676-44E9-C14A-923B-B0FECB7176AD}" presName="node" presStyleLbl="node1" presStyleIdx="2" presStyleCnt="5">
        <dgm:presLayoutVars>
          <dgm:bulletEnabled val="1"/>
        </dgm:presLayoutVars>
      </dgm:prSet>
      <dgm:spPr/>
    </dgm:pt>
    <dgm:pt modelId="{4D4CC84C-EF25-F349-8FF0-674A097C0C54}" type="pres">
      <dgm:prSet presAssocID="{47BF1AD9-A4DE-404F-BDE8-0647D54C1129}" presName="sibTrans" presStyleLbl="sibTrans2D1" presStyleIdx="2" presStyleCnt="5"/>
      <dgm:spPr/>
    </dgm:pt>
    <dgm:pt modelId="{B141EB53-69DE-544C-9BA3-3539CE7BB469}" type="pres">
      <dgm:prSet presAssocID="{47BF1AD9-A4DE-404F-BDE8-0647D54C1129}" presName="connectorText" presStyleLbl="sibTrans2D1" presStyleIdx="2" presStyleCnt="5"/>
      <dgm:spPr/>
    </dgm:pt>
    <dgm:pt modelId="{2256923E-5DE1-D249-94CE-CCD0C28B8EDB}" type="pres">
      <dgm:prSet presAssocID="{B8A7CC96-16E5-0C40-81FE-F55BF6F6A631}" presName="node" presStyleLbl="node1" presStyleIdx="3" presStyleCnt="5">
        <dgm:presLayoutVars>
          <dgm:bulletEnabled val="1"/>
        </dgm:presLayoutVars>
      </dgm:prSet>
      <dgm:spPr/>
    </dgm:pt>
    <dgm:pt modelId="{0F209063-FBF0-7243-B813-20BF40568B25}" type="pres">
      <dgm:prSet presAssocID="{8821ABE3-125A-154D-92EB-CEB27FD13976}" presName="sibTrans" presStyleLbl="sibTrans2D1" presStyleIdx="3" presStyleCnt="5"/>
      <dgm:spPr/>
    </dgm:pt>
    <dgm:pt modelId="{FBACB1A4-0ECA-4044-9492-24541BA11863}" type="pres">
      <dgm:prSet presAssocID="{8821ABE3-125A-154D-92EB-CEB27FD13976}" presName="connectorText" presStyleLbl="sibTrans2D1" presStyleIdx="3" presStyleCnt="5"/>
      <dgm:spPr/>
    </dgm:pt>
    <dgm:pt modelId="{709CEB96-B118-CC4D-8E84-90AD03860C89}" type="pres">
      <dgm:prSet presAssocID="{DBC5396B-00E3-CA42-B1F4-8F7676BE0239}" presName="node" presStyleLbl="node1" presStyleIdx="4" presStyleCnt="5">
        <dgm:presLayoutVars>
          <dgm:bulletEnabled val="1"/>
        </dgm:presLayoutVars>
      </dgm:prSet>
      <dgm:spPr/>
    </dgm:pt>
    <dgm:pt modelId="{6F6F1265-5706-A246-A5A4-25508B95170C}" type="pres">
      <dgm:prSet presAssocID="{65D00CE0-16F4-6343-824F-0D29999F51FA}" presName="sibTrans" presStyleLbl="sibTrans2D1" presStyleIdx="4" presStyleCnt="5"/>
      <dgm:spPr/>
    </dgm:pt>
    <dgm:pt modelId="{7B2D8DD9-22A8-5540-96B6-316DB3EBC389}" type="pres">
      <dgm:prSet presAssocID="{65D00CE0-16F4-6343-824F-0D29999F51FA}" presName="connectorText" presStyleLbl="sibTrans2D1" presStyleIdx="4" presStyleCnt="5"/>
      <dgm:spPr/>
    </dgm:pt>
  </dgm:ptLst>
  <dgm:cxnLst>
    <dgm:cxn modelId="{4D1F0B20-3EEE-A14C-B7AB-74FDF5D94A73}" type="presOf" srcId="{8821ABE3-125A-154D-92EB-CEB27FD13976}" destId="{FBACB1A4-0ECA-4044-9492-24541BA11863}" srcOrd="1" destOrd="0" presId="urn:microsoft.com/office/officeart/2005/8/layout/cycle2"/>
    <dgm:cxn modelId="{8D30572A-66F1-FF47-A044-D467693B04F7}" type="presOf" srcId="{65D00CE0-16F4-6343-824F-0D29999F51FA}" destId="{6F6F1265-5706-A246-A5A4-25508B95170C}" srcOrd="0" destOrd="0" presId="urn:microsoft.com/office/officeart/2005/8/layout/cycle2"/>
    <dgm:cxn modelId="{546DD030-C37F-564E-8C6D-2BDEF5C84A13}" type="presOf" srcId="{47BF1AD9-A4DE-404F-BDE8-0647D54C1129}" destId="{4D4CC84C-EF25-F349-8FF0-674A097C0C54}" srcOrd="0" destOrd="0" presId="urn:microsoft.com/office/officeart/2005/8/layout/cycle2"/>
    <dgm:cxn modelId="{9D86184D-D787-7343-8129-1DCE898FCDC7}" srcId="{AAACA7DD-929E-3047-A7E7-6ACD50399D45}" destId="{855F752B-6293-C24A-BF9B-7677708D9FA2}" srcOrd="0" destOrd="0" parTransId="{71047641-EF93-EE43-A677-56BB8A7387A6}" sibTransId="{4232B35B-57D8-2C45-BF60-1D338781F3D5}"/>
    <dgm:cxn modelId="{736F3F60-00F2-9E45-9A38-19A330C75115}" type="presOf" srcId="{47BF1AD9-A4DE-404F-BDE8-0647D54C1129}" destId="{B141EB53-69DE-544C-9BA3-3539CE7BB469}" srcOrd="1" destOrd="0" presId="urn:microsoft.com/office/officeart/2005/8/layout/cycle2"/>
    <dgm:cxn modelId="{7271EF62-E3B2-ED43-B3A1-F49567D6DC2F}" srcId="{AAACA7DD-929E-3047-A7E7-6ACD50399D45}" destId="{DBC5396B-00E3-CA42-B1F4-8F7676BE0239}" srcOrd="4" destOrd="0" parTransId="{B0A5087D-EFD7-8F4E-9BA4-BDC355DACBAC}" sibTransId="{65D00CE0-16F4-6343-824F-0D29999F51FA}"/>
    <dgm:cxn modelId="{F145B36D-A0F4-9B45-970F-1CB69F78CAB6}" type="presOf" srcId="{65D00CE0-16F4-6343-824F-0D29999F51FA}" destId="{7B2D8DD9-22A8-5540-96B6-316DB3EBC389}" srcOrd="1" destOrd="0" presId="urn:microsoft.com/office/officeart/2005/8/layout/cycle2"/>
    <dgm:cxn modelId="{CDA0EF79-DBA4-2A42-87E6-BD7D9FCCD972}" srcId="{AAACA7DD-929E-3047-A7E7-6ACD50399D45}" destId="{B8A7CC96-16E5-0C40-81FE-F55BF6F6A631}" srcOrd="3" destOrd="0" parTransId="{327B2DC4-A7F2-4343-A3A7-B74F0D0385DA}" sibTransId="{8821ABE3-125A-154D-92EB-CEB27FD13976}"/>
    <dgm:cxn modelId="{1692558F-43F9-4941-B1F3-A1CDF8776A56}" type="presOf" srcId="{4232B35B-57D8-2C45-BF60-1D338781F3D5}" destId="{CC50F7E7-4855-A54B-B06C-B9AF380A2878}" srcOrd="0" destOrd="0" presId="urn:microsoft.com/office/officeart/2005/8/layout/cycle2"/>
    <dgm:cxn modelId="{004E3192-F861-C845-9E4C-00F4D09F0267}" type="presOf" srcId="{DBC5396B-00E3-CA42-B1F4-8F7676BE0239}" destId="{709CEB96-B118-CC4D-8E84-90AD03860C89}" srcOrd="0" destOrd="0" presId="urn:microsoft.com/office/officeart/2005/8/layout/cycle2"/>
    <dgm:cxn modelId="{4E865498-ED26-4841-9D9F-EAE9441D3172}" srcId="{AAACA7DD-929E-3047-A7E7-6ACD50399D45}" destId="{EBC49A77-17E3-5B49-A88B-444DADA095A6}" srcOrd="1" destOrd="0" parTransId="{7836ADFC-5B5C-5A45-B713-045F44669656}" sibTransId="{3D67C727-13D8-3149-9AB6-7C64CEB0A50F}"/>
    <dgm:cxn modelId="{BE70B7A0-474E-714A-B0E8-4A77D5294A10}" type="presOf" srcId="{EBC49A77-17E3-5B49-A88B-444DADA095A6}" destId="{AEB45FE6-AA1B-B84D-A099-1FB42D567EFF}" srcOrd="0" destOrd="0" presId="urn:microsoft.com/office/officeart/2005/8/layout/cycle2"/>
    <dgm:cxn modelId="{18380BA5-442F-BE44-8140-E3249289EA47}" type="presOf" srcId="{F9C54676-44E9-C14A-923B-B0FECB7176AD}" destId="{562BA065-68E6-D94E-996F-74394615EDC8}" srcOrd="0" destOrd="0" presId="urn:microsoft.com/office/officeart/2005/8/layout/cycle2"/>
    <dgm:cxn modelId="{4FB077AE-2ECD-B741-A46E-D3B2CE785BCA}" srcId="{AAACA7DD-929E-3047-A7E7-6ACD50399D45}" destId="{F9C54676-44E9-C14A-923B-B0FECB7176AD}" srcOrd="2" destOrd="0" parTransId="{150645B1-8498-F743-9763-E6D459AA974A}" sibTransId="{47BF1AD9-A4DE-404F-BDE8-0647D54C1129}"/>
    <dgm:cxn modelId="{EDE334B0-A48E-D740-A3C5-9E35B01EA692}" type="presOf" srcId="{AAACA7DD-929E-3047-A7E7-6ACD50399D45}" destId="{70EDC7EA-581B-8B4A-BA07-2746DAACEB2C}" srcOrd="0" destOrd="0" presId="urn:microsoft.com/office/officeart/2005/8/layout/cycle2"/>
    <dgm:cxn modelId="{406D13B5-641D-614B-93B5-B31E88C7A738}" type="presOf" srcId="{4232B35B-57D8-2C45-BF60-1D338781F3D5}" destId="{1BA98E6C-BF6B-124E-963A-B19E15075D41}" srcOrd="1" destOrd="0" presId="urn:microsoft.com/office/officeart/2005/8/layout/cycle2"/>
    <dgm:cxn modelId="{346695B7-CBDD-4A4B-AB47-9F495BE8FC07}" type="presOf" srcId="{3D67C727-13D8-3149-9AB6-7C64CEB0A50F}" destId="{BA21511F-9953-6B4F-A503-B6060D73B347}" srcOrd="1" destOrd="0" presId="urn:microsoft.com/office/officeart/2005/8/layout/cycle2"/>
    <dgm:cxn modelId="{DDA142DB-6E84-9E4B-8B48-D42D04B41B30}" type="presOf" srcId="{8821ABE3-125A-154D-92EB-CEB27FD13976}" destId="{0F209063-FBF0-7243-B813-20BF40568B25}" srcOrd="0" destOrd="0" presId="urn:microsoft.com/office/officeart/2005/8/layout/cycle2"/>
    <dgm:cxn modelId="{FB197BDE-8F17-E747-86CC-EBE3705954CA}" type="presOf" srcId="{3D67C727-13D8-3149-9AB6-7C64CEB0A50F}" destId="{A5FE360A-852F-6F46-8AC1-938A88228554}" srcOrd="0" destOrd="0" presId="urn:microsoft.com/office/officeart/2005/8/layout/cycle2"/>
    <dgm:cxn modelId="{9A2B73E2-B527-714E-AEAC-64F21D5917A1}" type="presOf" srcId="{B8A7CC96-16E5-0C40-81FE-F55BF6F6A631}" destId="{2256923E-5DE1-D249-94CE-CCD0C28B8EDB}" srcOrd="0" destOrd="0" presId="urn:microsoft.com/office/officeart/2005/8/layout/cycle2"/>
    <dgm:cxn modelId="{D21977E8-D121-BC46-8E5B-079A334100D6}" type="presOf" srcId="{855F752B-6293-C24A-BF9B-7677708D9FA2}" destId="{469DB08D-1ED4-D248-AF31-59F8215D8924}" srcOrd="0" destOrd="0" presId="urn:microsoft.com/office/officeart/2005/8/layout/cycle2"/>
    <dgm:cxn modelId="{0D3F7B81-534C-D14F-9EED-F1AD982FB6E1}" type="presParOf" srcId="{70EDC7EA-581B-8B4A-BA07-2746DAACEB2C}" destId="{469DB08D-1ED4-D248-AF31-59F8215D8924}" srcOrd="0" destOrd="0" presId="urn:microsoft.com/office/officeart/2005/8/layout/cycle2"/>
    <dgm:cxn modelId="{EC7EB75D-CE4E-AD4F-8E64-E42574428380}" type="presParOf" srcId="{70EDC7EA-581B-8B4A-BA07-2746DAACEB2C}" destId="{CC50F7E7-4855-A54B-B06C-B9AF380A2878}" srcOrd="1" destOrd="0" presId="urn:microsoft.com/office/officeart/2005/8/layout/cycle2"/>
    <dgm:cxn modelId="{61F9A614-5194-E343-813A-63E31393C8D2}" type="presParOf" srcId="{CC50F7E7-4855-A54B-B06C-B9AF380A2878}" destId="{1BA98E6C-BF6B-124E-963A-B19E15075D41}" srcOrd="0" destOrd="0" presId="urn:microsoft.com/office/officeart/2005/8/layout/cycle2"/>
    <dgm:cxn modelId="{A637DF54-02BA-E54A-BE73-F406F75B695F}" type="presParOf" srcId="{70EDC7EA-581B-8B4A-BA07-2746DAACEB2C}" destId="{AEB45FE6-AA1B-B84D-A099-1FB42D567EFF}" srcOrd="2" destOrd="0" presId="urn:microsoft.com/office/officeart/2005/8/layout/cycle2"/>
    <dgm:cxn modelId="{B4F7E951-29DB-F942-AC22-A8739B56E93D}" type="presParOf" srcId="{70EDC7EA-581B-8B4A-BA07-2746DAACEB2C}" destId="{A5FE360A-852F-6F46-8AC1-938A88228554}" srcOrd="3" destOrd="0" presId="urn:microsoft.com/office/officeart/2005/8/layout/cycle2"/>
    <dgm:cxn modelId="{4223B8B3-6880-B24E-833A-D77B9BF3FB32}" type="presParOf" srcId="{A5FE360A-852F-6F46-8AC1-938A88228554}" destId="{BA21511F-9953-6B4F-A503-B6060D73B347}" srcOrd="0" destOrd="0" presId="urn:microsoft.com/office/officeart/2005/8/layout/cycle2"/>
    <dgm:cxn modelId="{8F736F0B-E484-D146-BA68-83EE0BE49EDA}" type="presParOf" srcId="{70EDC7EA-581B-8B4A-BA07-2746DAACEB2C}" destId="{562BA065-68E6-D94E-996F-74394615EDC8}" srcOrd="4" destOrd="0" presId="urn:microsoft.com/office/officeart/2005/8/layout/cycle2"/>
    <dgm:cxn modelId="{81678C8C-17D4-8841-B09D-1E8CD3CDB0EC}" type="presParOf" srcId="{70EDC7EA-581B-8B4A-BA07-2746DAACEB2C}" destId="{4D4CC84C-EF25-F349-8FF0-674A097C0C54}" srcOrd="5" destOrd="0" presId="urn:microsoft.com/office/officeart/2005/8/layout/cycle2"/>
    <dgm:cxn modelId="{69FA1B47-1DB4-4446-AA4D-FF1896E42026}" type="presParOf" srcId="{4D4CC84C-EF25-F349-8FF0-674A097C0C54}" destId="{B141EB53-69DE-544C-9BA3-3539CE7BB469}" srcOrd="0" destOrd="0" presId="urn:microsoft.com/office/officeart/2005/8/layout/cycle2"/>
    <dgm:cxn modelId="{58C9BFA9-A3B4-1547-A6E8-517CB3C5E598}" type="presParOf" srcId="{70EDC7EA-581B-8B4A-BA07-2746DAACEB2C}" destId="{2256923E-5DE1-D249-94CE-CCD0C28B8EDB}" srcOrd="6" destOrd="0" presId="urn:microsoft.com/office/officeart/2005/8/layout/cycle2"/>
    <dgm:cxn modelId="{F69CAFDC-1502-4A46-A295-57FD5BEFC504}" type="presParOf" srcId="{70EDC7EA-581B-8B4A-BA07-2746DAACEB2C}" destId="{0F209063-FBF0-7243-B813-20BF40568B25}" srcOrd="7" destOrd="0" presId="urn:microsoft.com/office/officeart/2005/8/layout/cycle2"/>
    <dgm:cxn modelId="{FD587FE7-D919-D646-90E0-43BC52652A09}" type="presParOf" srcId="{0F209063-FBF0-7243-B813-20BF40568B25}" destId="{FBACB1A4-0ECA-4044-9492-24541BA11863}" srcOrd="0" destOrd="0" presId="urn:microsoft.com/office/officeart/2005/8/layout/cycle2"/>
    <dgm:cxn modelId="{01714C0C-B5DF-AF42-A344-679AB2B94A48}" type="presParOf" srcId="{70EDC7EA-581B-8B4A-BA07-2746DAACEB2C}" destId="{709CEB96-B118-CC4D-8E84-90AD03860C89}" srcOrd="8" destOrd="0" presId="urn:microsoft.com/office/officeart/2005/8/layout/cycle2"/>
    <dgm:cxn modelId="{19C4D2B0-4DD3-564E-856A-F5A323305668}" type="presParOf" srcId="{70EDC7EA-581B-8B4A-BA07-2746DAACEB2C}" destId="{6F6F1265-5706-A246-A5A4-25508B95170C}" srcOrd="9" destOrd="0" presId="urn:microsoft.com/office/officeart/2005/8/layout/cycle2"/>
    <dgm:cxn modelId="{F360CE29-23E1-1646-8809-80DFEBD3BDCA}" type="presParOf" srcId="{6F6F1265-5706-A246-A5A4-25508B95170C}" destId="{7B2D8DD9-22A8-5540-96B6-316DB3EBC389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3B759AE-1BBD-F048-8896-099970CC159D}" type="doc">
      <dgm:prSet loTypeId="urn:microsoft.com/office/officeart/2005/8/layout/radial6" loCatId="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en-US"/>
        </a:p>
      </dgm:t>
    </dgm:pt>
    <dgm:pt modelId="{BDF6A17A-A150-4C47-88C4-77EEECEED533}">
      <dgm:prSet phldrT="[Text]" phldr="1"/>
      <dgm:spPr/>
      <dgm:t>
        <a:bodyPr/>
        <a:lstStyle/>
        <a:p>
          <a:pPr rtl="0"/>
          <a:endParaRPr lang="en-US"/>
        </a:p>
      </dgm:t>
    </dgm:pt>
    <dgm:pt modelId="{CA8D7B88-ABD5-414B-A820-9DAB6E41878D}" type="parTrans" cxnId="{792BF669-A3DE-0848-A1B8-9E3E616C8D13}">
      <dgm:prSet/>
      <dgm:spPr/>
      <dgm:t>
        <a:bodyPr/>
        <a:lstStyle/>
        <a:p>
          <a:endParaRPr lang="en-US"/>
        </a:p>
      </dgm:t>
    </dgm:pt>
    <dgm:pt modelId="{7BB768CC-FB1B-4E44-89E3-A34D2BA4187F}" type="sibTrans" cxnId="{792BF669-A3DE-0848-A1B8-9E3E616C8D13}">
      <dgm:prSet/>
      <dgm:spPr/>
      <dgm:t>
        <a:bodyPr/>
        <a:lstStyle/>
        <a:p>
          <a:endParaRPr lang="en-US"/>
        </a:p>
      </dgm:t>
    </dgm:pt>
    <dgm:pt modelId="{46CAC9D4-1709-E84A-95A5-0335985C4A01}">
      <dgm:prSet phldrT="[Text]" phldr="1"/>
      <dgm:spPr/>
      <dgm:t>
        <a:bodyPr/>
        <a:lstStyle/>
        <a:p>
          <a:endParaRPr lang="en-US"/>
        </a:p>
      </dgm:t>
    </dgm:pt>
    <dgm:pt modelId="{CD12E818-B694-274A-882D-40666725FC6B}" type="parTrans" cxnId="{F71E3236-FBE8-D642-93D9-CAE64E8E8FC1}">
      <dgm:prSet/>
      <dgm:spPr/>
      <dgm:t>
        <a:bodyPr/>
        <a:lstStyle/>
        <a:p>
          <a:endParaRPr lang="en-US"/>
        </a:p>
      </dgm:t>
    </dgm:pt>
    <dgm:pt modelId="{08AF2CA4-54EE-484F-BBE1-C709C4D8EBBF}" type="sibTrans" cxnId="{F71E3236-FBE8-D642-93D9-CAE64E8E8FC1}">
      <dgm:prSet/>
      <dgm:spPr/>
      <dgm:t>
        <a:bodyPr/>
        <a:lstStyle/>
        <a:p>
          <a:endParaRPr lang="en-US"/>
        </a:p>
      </dgm:t>
    </dgm:pt>
    <dgm:pt modelId="{8618C622-6133-3D4D-8A70-4780F9F412A9}">
      <dgm:prSet phldrT="[Text]" phldr="1"/>
      <dgm:spPr/>
      <dgm:t>
        <a:bodyPr/>
        <a:lstStyle/>
        <a:p>
          <a:endParaRPr lang="en-US"/>
        </a:p>
      </dgm:t>
    </dgm:pt>
    <dgm:pt modelId="{AF7CBE30-682B-F641-A711-A93684E71FBB}" type="parTrans" cxnId="{068C67A9-785F-414C-8487-AC4AA170D353}">
      <dgm:prSet/>
      <dgm:spPr/>
      <dgm:t>
        <a:bodyPr/>
        <a:lstStyle/>
        <a:p>
          <a:endParaRPr lang="en-US"/>
        </a:p>
      </dgm:t>
    </dgm:pt>
    <dgm:pt modelId="{6879F946-AAE8-4140-B28E-273F0FBD705A}" type="sibTrans" cxnId="{068C67A9-785F-414C-8487-AC4AA170D353}">
      <dgm:prSet/>
      <dgm:spPr/>
      <dgm:t>
        <a:bodyPr/>
        <a:lstStyle/>
        <a:p>
          <a:endParaRPr lang="en-US"/>
        </a:p>
      </dgm:t>
    </dgm:pt>
    <dgm:pt modelId="{1E45CD94-7D2B-C34B-8C42-AA7D9A3E6787}">
      <dgm:prSet phldrT="[Text]" phldr="1"/>
      <dgm:spPr/>
      <dgm:t>
        <a:bodyPr/>
        <a:lstStyle/>
        <a:p>
          <a:endParaRPr lang="en-US"/>
        </a:p>
      </dgm:t>
    </dgm:pt>
    <dgm:pt modelId="{CBE6EC63-D951-2840-AD8B-0349827E0543}" type="parTrans" cxnId="{FF01E92C-F744-8B45-9B73-59B21BE47C73}">
      <dgm:prSet/>
      <dgm:spPr/>
      <dgm:t>
        <a:bodyPr/>
        <a:lstStyle/>
        <a:p>
          <a:endParaRPr lang="en-US"/>
        </a:p>
      </dgm:t>
    </dgm:pt>
    <dgm:pt modelId="{E694169D-F5FF-1E42-AAB3-C0AE2588610A}" type="sibTrans" cxnId="{FF01E92C-F744-8B45-9B73-59B21BE47C73}">
      <dgm:prSet/>
      <dgm:spPr/>
      <dgm:t>
        <a:bodyPr/>
        <a:lstStyle/>
        <a:p>
          <a:endParaRPr lang="en-US"/>
        </a:p>
      </dgm:t>
    </dgm:pt>
    <dgm:pt modelId="{4D564A6B-7AA6-C04B-B1CA-7B7325F6B24A}">
      <dgm:prSet phldrT="[Text]" phldr="1"/>
      <dgm:spPr/>
      <dgm:t>
        <a:bodyPr/>
        <a:lstStyle/>
        <a:p>
          <a:endParaRPr lang="en-US"/>
        </a:p>
      </dgm:t>
    </dgm:pt>
    <dgm:pt modelId="{7A513226-3121-8641-924F-9B9E11375DF1}" type="parTrans" cxnId="{D5428508-EDF1-6447-92DF-0BFB1C34BCB8}">
      <dgm:prSet/>
      <dgm:spPr/>
      <dgm:t>
        <a:bodyPr/>
        <a:lstStyle/>
        <a:p>
          <a:endParaRPr lang="en-US"/>
        </a:p>
      </dgm:t>
    </dgm:pt>
    <dgm:pt modelId="{20BD742C-F326-8541-BCC7-6F9B4BB6F043}" type="sibTrans" cxnId="{D5428508-EDF1-6447-92DF-0BFB1C34BCB8}">
      <dgm:prSet/>
      <dgm:spPr/>
      <dgm:t>
        <a:bodyPr/>
        <a:lstStyle/>
        <a:p>
          <a:endParaRPr lang="en-US"/>
        </a:p>
      </dgm:t>
    </dgm:pt>
    <dgm:pt modelId="{120EA560-5E0D-EC44-8EBA-F3F6A0E83584}" type="pres">
      <dgm:prSet presAssocID="{C3B759AE-1BBD-F048-8896-099970CC159D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C823049-5E56-6E47-8E98-3139921DC828}" type="pres">
      <dgm:prSet presAssocID="{BDF6A17A-A150-4C47-88C4-77EEECEED533}" presName="centerShape" presStyleLbl="node0" presStyleIdx="0" presStyleCnt="1"/>
      <dgm:spPr/>
    </dgm:pt>
    <dgm:pt modelId="{B4B7FC0B-C7DF-A849-996F-6FD79E60DA9A}" type="pres">
      <dgm:prSet presAssocID="{46CAC9D4-1709-E84A-95A5-0335985C4A01}" presName="node" presStyleLbl="node1" presStyleIdx="0" presStyleCnt="4">
        <dgm:presLayoutVars>
          <dgm:bulletEnabled val="1"/>
        </dgm:presLayoutVars>
      </dgm:prSet>
      <dgm:spPr/>
    </dgm:pt>
    <dgm:pt modelId="{DE94F239-141C-4841-A3E8-1F32836631B5}" type="pres">
      <dgm:prSet presAssocID="{46CAC9D4-1709-E84A-95A5-0335985C4A01}" presName="dummy" presStyleCnt="0"/>
      <dgm:spPr/>
    </dgm:pt>
    <dgm:pt modelId="{4AB4B0C6-0B57-1847-8AB1-9D83213CBBA3}" type="pres">
      <dgm:prSet presAssocID="{08AF2CA4-54EE-484F-BBE1-C709C4D8EBBF}" presName="sibTrans" presStyleLbl="sibTrans2D1" presStyleIdx="0" presStyleCnt="4"/>
      <dgm:spPr/>
    </dgm:pt>
    <dgm:pt modelId="{58251346-E85C-4F44-A373-EA9FE780E337}" type="pres">
      <dgm:prSet presAssocID="{8618C622-6133-3D4D-8A70-4780F9F412A9}" presName="node" presStyleLbl="node1" presStyleIdx="1" presStyleCnt="4">
        <dgm:presLayoutVars>
          <dgm:bulletEnabled val="1"/>
        </dgm:presLayoutVars>
      </dgm:prSet>
      <dgm:spPr/>
    </dgm:pt>
    <dgm:pt modelId="{8E2C1146-D166-8D48-83B0-7426CECBC721}" type="pres">
      <dgm:prSet presAssocID="{8618C622-6133-3D4D-8A70-4780F9F412A9}" presName="dummy" presStyleCnt="0"/>
      <dgm:spPr/>
    </dgm:pt>
    <dgm:pt modelId="{52E0D4CF-F9FB-484E-890E-4D9F3D37607A}" type="pres">
      <dgm:prSet presAssocID="{6879F946-AAE8-4140-B28E-273F0FBD705A}" presName="sibTrans" presStyleLbl="sibTrans2D1" presStyleIdx="1" presStyleCnt="4"/>
      <dgm:spPr/>
    </dgm:pt>
    <dgm:pt modelId="{D3C6F841-7340-A242-9D62-88651B76D4E3}" type="pres">
      <dgm:prSet presAssocID="{1E45CD94-7D2B-C34B-8C42-AA7D9A3E6787}" presName="node" presStyleLbl="node1" presStyleIdx="2" presStyleCnt="4">
        <dgm:presLayoutVars>
          <dgm:bulletEnabled val="1"/>
        </dgm:presLayoutVars>
      </dgm:prSet>
      <dgm:spPr/>
    </dgm:pt>
    <dgm:pt modelId="{C658DD29-9694-1E45-A413-8054CF81C13F}" type="pres">
      <dgm:prSet presAssocID="{1E45CD94-7D2B-C34B-8C42-AA7D9A3E6787}" presName="dummy" presStyleCnt="0"/>
      <dgm:spPr/>
    </dgm:pt>
    <dgm:pt modelId="{6330B583-7853-5144-81B2-4C7CE639BDD0}" type="pres">
      <dgm:prSet presAssocID="{E694169D-F5FF-1E42-AAB3-C0AE2588610A}" presName="sibTrans" presStyleLbl="sibTrans2D1" presStyleIdx="2" presStyleCnt="4"/>
      <dgm:spPr/>
    </dgm:pt>
    <dgm:pt modelId="{AE926D80-21A9-FF49-9A48-527158165910}" type="pres">
      <dgm:prSet presAssocID="{4D564A6B-7AA6-C04B-B1CA-7B7325F6B24A}" presName="node" presStyleLbl="node1" presStyleIdx="3" presStyleCnt="4">
        <dgm:presLayoutVars>
          <dgm:bulletEnabled val="1"/>
        </dgm:presLayoutVars>
      </dgm:prSet>
      <dgm:spPr/>
    </dgm:pt>
    <dgm:pt modelId="{ACA26D34-FEDC-5A48-9A5F-9F82C15A8CC4}" type="pres">
      <dgm:prSet presAssocID="{4D564A6B-7AA6-C04B-B1CA-7B7325F6B24A}" presName="dummy" presStyleCnt="0"/>
      <dgm:spPr/>
    </dgm:pt>
    <dgm:pt modelId="{DC7B0285-27A1-5642-A278-2BC3C823D371}" type="pres">
      <dgm:prSet presAssocID="{20BD742C-F326-8541-BCC7-6F9B4BB6F043}" presName="sibTrans" presStyleLbl="sibTrans2D1" presStyleIdx="3" presStyleCnt="4"/>
      <dgm:spPr/>
    </dgm:pt>
  </dgm:ptLst>
  <dgm:cxnLst>
    <dgm:cxn modelId="{D5428508-EDF1-6447-92DF-0BFB1C34BCB8}" srcId="{BDF6A17A-A150-4C47-88C4-77EEECEED533}" destId="{4D564A6B-7AA6-C04B-B1CA-7B7325F6B24A}" srcOrd="3" destOrd="0" parTransId="{7A513226-3121-8641-924F-9B9E11375DF1}" sibTransId="{20BD742C-F326-8541-BCC7-6F9B4BB6F043}"/>
    <dgm:cxn modelId="{C44A672A-01FB-4D49-B7B1-3603C2499B1C}" type="presOf" srcId="{6879F946-AAE8-4140-B28E-273F0FBD705A}" destId="{52E0D4CF-F9FB-484E-890E-4D9F3D37607A}" srcOrd="0" destOrd="0" presId="urn:microsoft.com/office/officeart/2005/8/layout/radial6"/>
    <dgm:cxn modelId="{FF01E92C-F744-8B45-9B73-59B21BE47C73}" srcId="{BDF6A17A-A150-4C47-88C4-77EEECEED533}" destId="{1E45CD94-7D2B-C34B-8C42-AA7D9A3E6787}" srcOrd="2" destOrd="0" parTransId="{CBE6EC63-D951-2840-AD8B-0349827E0543}" sibTransId="{E694169D-F5FF-1E42-AAB3-C0AE2588610A}"/>
    <dgm:cxn modelId="{F71E3236-FBE8-D642-93D9-CAE64E8E8FC1}" srcId="{BDF6A17A-A150-4C47-88C4-77EEECEED533}" destId="{46CAC9D4-1709-E84A-95A5-0335985C4A01}" srcOrd="0" destOrd="0" parTransId="{CD12E818-B694-274A-882D-40666725FC6B}" sibTransId="{08AF2CA4-54EE-484F-BBE1-C709C4D8EBBF}"/>
    <dgm:cxn modelId="{792BF669-A3DE-0848-A1B8-9E3E616C8D13}" srcId="{C3B759AE-1BBD-F048-8896-099970CC159D}" destId="{BDF6A17A-A150-4C47-88C4-77EEECEED533}" srcOrd="0" destOrd="0" parTransId="{CA8D7B88-ABD5-414B-A820-9DAB6E41878D}" sibTransId="{7BB768CC-FB1B-4E44-89E3-A34D2BA4187F}"/>
    <dgm:cxn modelId="{21268A74-0AA1-E845-93A3-E85656F0EE27}" type="presOf" srcId="{C3B759AE-1BBD-F048-8896-099970CC159D}" destId="{120EA560-5E0D-EC44-8EBA-F3F6A0E83584}" srcOrd="0" destOrd="0" presId="urn:microsoft.com/office/officeart/2005/8/layout/radial6"/>
    <dgm:cxn modelId="{E748D97E-63F2-8D4C-8A26-87C81534CCAB}" type="presOf" srcId="{4D564A6B-7AA6-C04B-B1CA-7B7325F6B24A}" destId="{AE926D80-21A9-FF49-9A48-527158165910}" srcOrd="0" destOrd="0" presId="urn:microsoft.com/office/officeart/2005/8/layout/radial6"/>
    <dgm:cxn modelId="{C2AD3984-EE9A-CC4E-A67C-E50176F2A3A4}" type="presOf" srcId="{8618C622-6133-3D4D-8A70-4780F9F412A9}" destId="{58251346-E85C-4F44-A373-EA9FE780E337}" srcOrd="0" destOrd="0" presId="urn:microsoft.com/office/officeart/2005/8/layout/radial6"/>
    <dgm:cxn modelId="{30D00F8B-0BD9-4D46-9FF0-23F29AB1DEAB}" type="presOf" srcId="{BDF6A17A-A150-4C47-88C4-77EEECEED533}" destId="{0C823049-5E56-6E47-8E98-3139921DC828}" srcOrd="0" destOrd="0" presId="urn:microsoft.com/office/officeart/2005/8/layout/radial6"/>
    <dgm:cxn modelId="{30CA4A96-299A-5C4F-BE1A-C9973C81977A}" type="presOf" srcId="{E694169D-F5FF-1E42-AAB3-C0AE2588610A}" destId="{6330B583-7853-5144-81B2-4C7CE639BDD0}" srcOrd="0" destOrd="0" presId="urn:microsoft.com/office/officeart/2005/8/layout/radial6"/>
    <dgm:cxn modelId="{F6E2E4A5-3248-8647-9717-3187CA34196A}" type="presOf" srcId="{20BD742C-F326-8541-BCC7-6F9B4BB6F043}" destId="{DC7B0285-27A1-5642-A278-2BC3C823D371}" srcOrd="0" destOrd="0" presId="urn:microsoft.com/office/officeart/2005/8/layout/radial6"/>
    <dgm:cxn modelId="{068C67A9-785F-414C-8487-AC4AA170D353}" srcId="{BDF6A17A-A150-4C47-88C4-77EEECEED533}" destId="{8618C622-6133-3D4D-8A70-4780F9F412A9}" srcOrd="1" destOrd="0" parTransId="{AF7CBE30-682B-F641-A711-A93684E71FBB}" sibTransId="{6879F946-AAE8-4140-B28E-273F0FBD705A}"/>
    <dgm:cxn modelId="{C9587FAC-6636-8348-A423-6B001BA8A429}" type="presOf" srcId="{46CAC9D4-1709-E84A-95A5-0335985C4A01}" destId="{B4B7FC0B-C7DF-A849-996F-6FD79E60DA9A}" srcOrd="0" destOrd="0" presId="urn:microsoft.com/office/officeart/2005/8/layout/radial6"/>
    <dgm:cxn modelId="{824C20E0-A90E-DA47-AA28-E73A931294C7}" type="presOf" srcId="{08AF2CA4-54EE-484F-BBE1-C709C4D8EBBF}" destId="{4AB4B0C6-0B57-1847-8AB1-9D83213CBBA3}" srcOrd="0" destOrd="0" presId="urn:microsoft.com/office/officeart/2005/8/layout/radial6"/>
    <dgm:cxn modelId="{E83D41E7-ADD8-054C-A386-45208C593377}" type="presOf" srcId="{1E45CD94-7D2B-C34B-8C42-AA7D9A3E6787}" destId="{D3C6F841-7340-A242-9D62-88651B76D4E3}" srcOrd="0" destOrd="0" presId="urn:microsoft.com/office/officeart/2005/8/layout/radial6"/>
    <dgm:cxn modelId="{F73A73D7-A7DA-8B48-BF9C-A90838A9B2E0}" type="presParOf" srcId="{120EA560-5E0D-EC44-8EBA-F3F6A0E83584}" destId="{0C823049-5E56-6E47-8E98-3139921DC828}" srcOrd="0" destOrd="0" presId="urn:microsoft.com/office/officeart/2005/8/layout/radial6"/>
    <dgm:cxn modelId="{2BD628B0-3516-D04A-A85A-5DC4FCD9BC48}" type="presParOf" srcId="{120EA560-5E0D-EC44-8EBA-F3F6A0E83584}" destId="{B4B7FC0B-C7DF-A849-996F-6FD79E60DA9A}" srcOrd="1" destOrd="0" presId="urn:microsoft.com/office/officeart/2005/8/layout/radial6"/>
    <dgm:cxn modelId="{88B3D234-9EFF-F344-9A49-5F9774BC7AA7}" type="presParOf" srcId="{120EA560-5E0D-EC44-8EBA-F3F6A0E83584}" destId="{DE94F239-141C-4841-A3E8-1F32836631B5}" srcOrd="2" destOrd="0" presId="urn:microsoft.com/office/officeart/2005/8/layout/radial6"/>
    <dgm:cxn modelId="{9F92C7C4-C479-3A48-AB2E-DE79A3CE5B86}" type="presParOf" srcId="{120EA560-5E0D-EC44-8EBA-F3F6A0E83584}" destId="{4AB4B0C6-0B57-1847-8AB1-9D83213CBBA3}" srcOrd="3" destOrd="0" presId="urn:microsoft.com/office/officeart/2005/8/layout/radial6"/>
    <dgm:cxn modelId="{83CC27B8-6ACE-5047-86D2-1DF36C7F6412}" type="presParOf" srcId="{120EA560-5E0D-EC44-8EBA-F3F6A0E83584}" destId="{58251346-E85C-4F44-A373-EA9FE780E337}" srcOrd="4" destOrd="0" presId="urn:microsoft.com/office/officeart/2005/8/layout/radial6"/>
    <dgm:cxn modelId="{55ACFB9F-52D2-3848-A854-B7720AC5FB6F}" type="presParOf" srcId="{120EA560-5E0D-EC44-8EBA-F3F6A0E83584}" destId="{8E2C1146-D166-8D48-83B0-7426CECBC721}" srcOrd="5" destOrd="0" presId="urn:microsoft.com/office/officeart/2005/8/layout/radial6"/>
    <dgm:cxn modelId="{B346DADC-136F-0E48-9808-7BFCC3E5E298}" type="presParOf" srcId="{120EA560-5E0D-EC44-8EBA-F3F6A0E83584}" destId="{52E0D4CF-F9FB-484E-890E-4D9F3D37607A}" srcOrd="6" destOrd="0" presId="urn:microsoft.com/office/officeart/2005/8/layout/radial6"/>
    <dgm:cxn modelId="{BAD1EC47-CA69-0143-9326-8FE4AE17CEE8}" type="presParOf" srcId="{120EA560-5E0D-EC44-8EBA-F3F6A0E83584}" destId="{D3C6F841-7340-A242-9D62-88651B76D4E3}" srcOrd="7" destOrd="0" presId="urn:microsoft.com/office/officeart/2005/8/layout/radial6"/>
    <dgm:cxn modelId="{DA0D4229-2D6D-4F42-8C81-5252E638414D}" type="presParOf" srcId="{120EA560-5E0D-EC44-8EBA-F3F6A0E83584}" destId="{C658DD29-9694-1E45-A413-8054CF81C13F}" srcOrd="8" destOrd="0" presId="urn:microsoft.com/office/officeart/2005/8/layout/radial6"/>
    <dgm:cxn modelId="{83B2107F-F3F4-F84D-A150-15B19B443DFA}" type="presParOf" srcId="{120EA560-5E0D-EC44-8EBA-F3F6A0E83584}" destId="{6330B583-7853-5144-81B2-4C7CE639BDD0}" srcOrd="9" destOrd="0" presId="urn:microsoft.com/office/officeart/2005/8/layout/radial6"/>
    <dgm:cxn modelId="{1EF6AD64-8000-A444-9FF1-F5CFF5B58BB5}" type="presParOf" srcId="{120EA560-5E0D-EC44-8EBA-F3F6A0E83584}" destId="{AE926D80-21A9-FF49-9A48-527158165910}" srcOrd="10" destOrd="0" presId="urn:microsoft.com/office/officeart/2005/8/layout/radial6"/>
    <dgm:cxn modelId="{05F0EB86-AB84-364A-A748-67AB50154C1E}" type="presParOf" srcId="{120EA560-5E0D-EC44-8EBA-F3F6A0E83584}" destId="{ACA26D34-FEDC-5A48-9A5F-9F82C15A8CC4}" srcOrd="11" destOrd="0" presId="urn:microsoft.com/office/officeart/2005/8/layout/radial6"/>
    <dgm:cxn modelId="{3492A349-DDAF-DF47-9DCE-0DC5A38FAF01}" type="presParOf" srcId="{120EA560-5E0D-EC44-8EBA-F3F6A0E83584}" destId="{DC7B0285-27A1-5642-A278-2BC3C823D371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577FF4B-3965-3F4D-8500-77A39E52F9F6}" type="doc">
      <dgm:prSet loTypeId="urn:microsoft.com/office/officeart/2005/8/layout/cycle8" loCatId="" qsTypeId="urn:microsoft.com/office/officeart/2005/8/quickstyle/simple1" qsCatId="simple" csTypeId="urn:microsoft.com/office/officeart/2005/8/colors/accent1_2" csCatId="accent1" phldr="0"/>
      <dgm:spPr/>
    </dgm:pt>
    <dgm:pt modelId="{28F62760-1883-2948-93C2-5F4EBC983165}">
      <dgm:prSet phldrT="[Text]" phldr="1"/>
      <dgm:spPr/>
      <dgm:t>
        <a:bodyPr/>
        <a:lstStyle/>
        <a:p>
          <a:pPr rtl="0"/>
          <a:endParaRPr lang="en-US" dirty="0"/>
        </a:p>
      </dgm:t>
    </dgm:pt>
    <dgm:pt modelId="{8FAFDE67-9BC5-8447-A989-B7C81E4769B5}" type="parTrans" cxnId="{8773FDD7-4A9B-F848-BE2D-ADBEF8E09213}">
      <dgm:prSet/>
      <dgm:spPr/>
      <dgm:t>
        <a:bodyPr/>
        <a:lstStyle/>
        <a:p>
          <a:endParaRPr lang="en-US"/>
        </a:p>
      </dgm:t>
    </dgm:pt>
    <dgm:pt modelId="{4FBD3A8B-E67F-7941-82E6-3128B84E57DF}" type="sibTrans" cxnId="{8773FDD7-4A9B-F848-BE2D-ADBEF8E09213}">
      <dgm:prSet/>
      <dgm:spPr/>
      <dgm:t>
        <a:bodyPr/>
        <a:lstStyle/>
        <a:p>
          <a:endParaRPr lang="en-US"/>
        </a:p>
      </dgm:t>
    </dgm:pt>
    <dgm:pt modelId="{FB9DD7C5-4FAA-A344-8FEE-F0F834CAE98D}">
      <dgm:prSet phldrT="[Text]" phldr="1"/>
      <dgm:spPr/>
      <dgm:t>
        <a:bodyPr/>
        <a:lstStyle/>
        <a:p>
          <a:endParaRPr lang="en-US"/>
        </a:p>
      </dgm:t>
    </dgm:pt>
    <dgm:pt modelId="{6D6CC5B7-4327-FA43-ADA2-6CB1058440F7}" type="parTrans" cxnId="{C2E69110-C315-E340-8C12-1E3A6CE7EAC4}">
      <dgm:prSet/>
      <dgm:spPr/>
      <dgm:t>
        <a:bodyPr/>
        <a:lstStyle/>
        <a:p>
          <a:endParaRPr lang="en-US"/>
        </a:p>
      </dgm:t>
    </dgm:pt>
    <dgm:pt modelId="{40E2C19E-AA83-4648-98A9-8E4F913C2886}" type="sibTrans" cxnId="{C2E69110-C315-E340-8C12-1E3A6CE7EAC4}">
      <dgm:prSet/>
      <dgm:spPr/>
      <dgm:t>
        <a:bodyPr/>
        <a:lstStyle/>
        <a:p>
          <a:endParaRPr lang="en-US"/>
        </a:p>
      </dgm:t>
    </dgm:pt>
    <dgm:pt modelId="{159A5220-375B-254C-B0B2-FC75E19E2250}">
      <dgm:prSet phldrT="[Text]" phldr="1"/>
      <dgm:spPr/>
      <dgm:t>
        <a:bodyPr/>
        <a:lstStyle/>
        <a:p>
          <a:endParaRPr lang="en-US"/>
        </a:p>
      </dgm:t>
    </dgm:pt>
    <dgm:pt modelId="{A25D76F2-DF49-E443-A0E7-3AE879F0DEB9}" type="parTrans" cxnId="{26BBE89C-20E8-5A45-9C73-E9EAAAEC601E}">
      <dgm:prSet/>
      <dgm:spPr/>
      <dgm:t>
        <a:bodyPr/>
        <a:lstStyle/>
        <a:p>
          <a:endParaRPr lang="en-US"/>
        </a:p>
      </dgm:t>
    </dgm:pt>
    <dgm:pt modelId="{EB01BCD2-B979-254A-AC83-6C9651DAE3F1}" type="sibTrans" cxnId="{26BBE89C-20E8-5A45-9C73-E9EAAAEC601E}">
      <dgm:prSet/>
      <dgm:spPr/>
      <dgm:t>
        <a:bodyPr/>
        <a:lstStyle/>
        <a:p>
          <a:endParaRPr lang="en-US"/>
        </a:p>
      </dgm:t>
    </dgm:pt>
    <dgm:pt modelId="{2A4CC152-1555-914F-A3A9-DE2AE2098E40}" type="pres">
      <dgm:prSet presAssocID="{D577FF4B-3965-3F4D-8500-77A39E52F9F6}" presName="compositeShape" presStyleCnt="0">
        <dgm:presLayoutVars>
          <dgm:chMax val="7"/>
          <dgm:dir/>
          <dgm:resizeHandles val="exact"/>
        </dgm:presLayoutVars>
      </dgm:prSet>
      <dgm:spPr/>
    </dgm:pt>
    <dgm:pt modelId="{34BD3DE1-98FB-AE49-8162-4E0527957124}" type="pres">
      <dgm:prSet presAssocID="{D577FF4B-3965-3F4D-8500-77A39E52F9F6}" presName="wedge1" presStyleLbl="node1" presStyleIdx="0" presStyleCnt="3"/>
      <dgm:spPr/>
    </dgm:pt>
    <dgm:pt modelId="{2D370C3F-AD52-BF4A-83E1-4F22D7AF861B}" type="pres">
      <dgm:prSet presAssocID="{D577FF4B-3965-3F4D-8500-77A39E52F9F6}" presName="dummy1a" presStyleCnt="0"/>
      <dgm:spPr/>
    </dgm:pt>
    <dgm:pt modelId="{03B55493-9DA5-F441-AFE0-558798040471}" type="pres">
      <dgm:prSet presAssocID="{D577FF4B-3965-3F4D-8500-77A39E52F9F6}" presName="dummy1b" presStyleCnt="0"/>
      <dgm:spPr/>
    </dgm:pt>
    <dgm:pt modelId="{A21D9EB0-0FA2-AB4B-AD18-56C1B150D24C}" type="pres">
      <dgm:prSet presAssocID="{D577FF4B-3965-3F4D-8500-77A39E52F9F6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7B8B614B-22D8-D34B-965B-0F507E03E846}" type="pres">
      <dgm:prSet presAssocID="{D577FF4B-3965-3F4D-8500-77A39E52F9F6}" presName="wedge2" presStyleLbl="node1" presStyleIdx="1" presStyleCnt="3"/>
      <dgm:spPr/>
    </dgm:pt>
    <dgm:pt modelId="{52BFA3AA-BFFB-6C41-B02D-971E7CB9634C}" type="pres">
      <dgm:prSet presAssocID="{D577FF4B-3965-3F4D-8500-77A39E52F9F6}" presName="dummy2a" presStyleCnt="0"/>
      <dgm:spPr/>
    </dgm:pt>
    <dgm:pt modelId="{71EDE738-58B1-6A4E-9C5E-880CDAE251D6}" type="pres">
      <dgm:prSet presAssocID="{D577FF4B-3965-3F4D-8500-77A39E52F9F6}" presName="dummy2b" presStyleCnt="0"/>
      <dgm:spPr/>
    </dgm:pt>
    <dgm:pt modelId="{71DF9808-4E28-FA4B-A23D-CE54803AAD27}" type="pres">
      <dgm:prSet presAssocID="{D577FF4B-3965-3F4D-8500-77A39E52F9F6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3ACD970D-BEA1-5F47-B9CC-544FA6C01CC6}" type="pres">
      <dgm:prSet presAssocID="{D577FF4B-3965-3F4D-8500-77A39E52F9F6}" presName="wedge3" presStyleLbl="node1" presStyleIdx="2" presStyleCnt="3"/>
      <dgm:spPr/>
    </dgm:pt>
    <dgm:pt modelId="{E671D228-6D45-3144-822D-513EF415581C}" type="pres">
      <dgm:prSet presAssocID="{D577FF4B-3965-3F4D-8500-77A39E52F9F6}" presName="dummy3a" presStyleCnt="0"/>
      <dgm:spPr/>
    </dgm:pt>
    <dgm:pt modelId="{3AD2FC01-0575-9842-BBEE-80EDB0D96A61}" type="pres">
      <dgm:prSet presAssocID="{D577FF4B-3965-3F4D-8500-77A39E52F9F6}" presName="dummy3b" presStyleCnt="0"/>
      <dgm:spPr/>
    </dgm:pt>
    <dgm:pt modelId="{03D050CD-705F-2B42-8175-7C9A42E3D454}" type="pres">
      <dgm:prSet presAssocID="{D577FF4B-3965-3F4D-8500-77A39E52F9F6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6906FAAE-29D6-2D4B-83FA-459B54F1FCA3}" type="pres">
      <dgm:prSet presAssocID="{4FBD3A8B-E67F-7941-82E6-3128B84E57DF}" presName="arrowWedge1" presStyleLbl="fgSibTrans2D1" presStyleIdx="0" presStyleCnt="3"/>
      <dgm:spPr/>
    </dgm:pt>
    <dgm:pt modelId="{145D8E8D-303A-4746-BC0E-CA719607AB28}" type="pres">
      <dgm:prSet presAssocID="{40E2C19E-AA83-4648-98A9-8E4F913C2886}" presName="arrowWedge2" presStyleLbl="fgSibTrans2D1" presStyleIdx="1" presStyleCnt="3"/>
      <dgm:spPr/>
    </dgm:pt>
    <dgm:pt modelId="{AB956EEB-BC23-A64C-B301-E44AA5973623}" type="pres">
      <dgm:prSet presAssocID="{EB01BCD2-B979-254A-AC83-6C9651DAE3F1}" presName="arrowWedge3" presStyleLbl="fgSibTrans2D1" presStyleIdx="2" presStyleCnt="3"/>
      <dgm:spPr/>
    </dgm:pt>
  </dgm:ptLst>
  <dgm:cxnLst>
    <dgm:cxn modelId="{C2E69110-C315-E340-8C12-1E3A6CE7EAC4}" srcId="{D577FF4B-3965-3F4D-8500-77A39E52F9F6}" destId="{FB9DD7C5-4FAA-A344-8FEE-F0F834CAE98D}" srcOrd="1" destOrd="0" parTransId="{6D6CC5B7-4327-FA43-ADA2-6CB1058440F7}" sibTransId="{40E2C19E-AA83-4648-98A9-8E4F913C2886}"/>
    <dgm:cxn modelId="{79B12E30-1B3B-B346-8236-B902F3DD7EF8}" type="presOf" srcId="{28F62760-1883-2948-93C2-5F4EBC983165}" destId="{34BD3DE1-98FB-AE49-8162-4E0527957124}" srcOrd="0" destOrd="0" presId="urn:microsoft.com/office/officeart/2005/8/layout/cycle8"/>
    <dgm:cxn modelId="{43BFC235-54FE-D547-8D7D-1E0003EA2DF6}" type="presOf" srcId="{159A5220-375B-254C-B0B2-FC75E19E2250}" destId="{3ACD970D-BEA1-5F47-B9CC-544FA6C01CC6}" srcOrd="0" destOrd="0" presId="urn:microsoft.com/office/officeart/2005/8/layout/cycle8"/>
    <dgm:cxn modelId="{A214E152-610E-F648-97E8-28880FE77E57}" type="presOf" srcId="{FB9DD7C5-4FAA-A344-8FEE-F0F834CAE98D}" destId="{71DF9808-4E28-FA4B-A23D-CE54803AAD27}" srcOrd="1" destOrd="0" presId="urn:microsoft.com/office/officeart/2005/8/layout/cycle8"/>
    <dgm:cxn modelId="{92FE1559-8CC1-0C43-ACEA-97F56F925D1D}" type="presOf" srcId="{159A5220-375B-254C-B0B2-FC75E19E2250}" destId="{03D050CD-705F-2B42-8175-7C9A42E3D454}" srcOrd="1" destOrd="0" presId="urn:microsoft.com/office/officeart/2005/8/layout/cycle8"/>
    <dgm:cxn modelId="{26BBE89C-20E8-5A45-9C73-E9EAAAEC601E}" srcId="{D577FF4B-3965-3F4D-8500-77A39E52F9F6}" destId="{159A5220-375B-254C-B0B2-FC75E19E2250}" srcOrd="2" destOrd="0" parTransId="{A25D76F2-DF49-E443-A0E7-3AE879F0DEB9}" sibTransId="{EB01BCD2-B979-254A-AC83-6C9651DAE3F1}"/>
    <dgm:cxn modelId="{DD53819F-D11E-0640-8638-ACC41D6CA3A6}" type="presOf" srcId="{D577FF4B-3965-3F4D-8500-77A39E52F9F6}" destId="{2A4CC152-1555-914F-A3A9-DE2AE2098E40}" srcOrd="0" destOrd="0" presId="urn:microsoft.com/office/officeart/2005/8/layout/cycle8"/>
    <dgm:cxn modelId="{2F8A0BBF-73E3-4640-B07F-9D1B50A0E1DE}" type="presOf" srcId="{FB9DD7C5-4FAA-A344-8FEE-F0F834CAE98D}" destId="{7B8B614B-22D8-D34B-965B-0F507E03E846}" srcOrd="0" destOrd="0" presId="urn:microsoft.com/office/officeart/2005/8/layout/cycle8"/>
    <dgm:cxn modelId="{8773FDD7-4A9B-F848-BE2D-ADBEF8E09213}" srcId="{D577FF4B-3965-3F4D-8500-77A39E52F9F6}" destId="{28F62760-1883-2948-93C2-5F4EBC983165}" srcOrd="0" destOrd="0" parTransId="{8FAFDE67-9BC5-8447-A989-B7C81E4769B5}" sibTransId="{4FBD3A8B-E67F-7941-82E6-3128B84E57DF}"/>
    <dgm:cxn modelId="{E7E605F6-F4AD-2345-9729-B1F14DCD434C}" type="presOf" srcId="{28F62760-1883-2948-93C2-5F4EBC983165}" destId="{A21D9EB0-0FA2-AB4B-AD18-56C1B150D24C}" srcOrd="1" destOrd="0" presId="urn:microsoft.com/office/officeart/2005/8/layout/cycle8"/>
    <dgm:cxn modelId="{69F4193C-673A-0840-BF39-4B70D0DB1977}" type="presParOf" srcId="{2A4CC152-1555-914F-A3A9-DE2AE2098E40}" destId="{34BD3DE1-98FB-AE49-8162-4E0527957124}" srcOrd="0" destOrd="0" presId="urn:microsoft.com/office/officeart/2005/8/layout/cycle8"/>
    <dgm:cxn modelId="{76891898-7281-3F44-ABE9-B573569C8A0A}" type="presParOf" srcId="{2A4CC152-1555-914F-A3A9-DE2AE2098E40}" destId="{2D370C3F-AD52-BF4A-83E1-4F22D7AF861B}" srcOrd="1" destOrd="0" presId="urn:microsoft.com/office/officeart/2005/8/layout/cycle8"/>
    <dgm:cxn modelId="{9C59C3B3-9FEC-814E-ADE3-EF9706F5503E}" type="presParOf" srcId="{2A4CC152-1555-914F-A3A9-DE2AE2098E40}" destId="{03B55493-9DA5-F441-AFE0-558798040471}" srcOrd="2" destOrd="0" presId="urn:microsoft.com/office/officeart/2005/8/layout/cycle8"/>
    <dgm:cxn modelId="{D7143BF0-3E06-FE4F-A1D7-12347AFFF94B}" type="presParOf" srcId="{2A4CC152-1555-914F-A3A9-DE2AE2098E40}" destId="{A21D9EB0-0FA2-AB4B-AD18-56C1B150D24C}" srcOrd="3" destOrd="0" presId="urn:microsoft.com/office/officeart/2005/8/layout/cycle8"/>
    <dgm:cxn modelId="{A04BD37D-8177-9840-936E-24115598698F}" type="presParOf" srcId="{2A4CC152-1555-914F-A3A9-DE2AE2098E40}" destId="{7B8B614B-22D8-D34B-965B-0F507E03E846}" srcOrd="4" destOrd="0" presId="urn:microsoft.com/office/officeart/2005/8/layout/cycle8"/>
    <dgm:cxn modelId="{A7E06130-D0FC-B041-8444-BE894528D2C1}" type="presParOf" srcId="{2A4CC152-1555-914F-A3A9-DE2AE2098E40}" destId="{52BFA3AA-BFFB-6C41-B02D-971E7CB9634C}" srcOrd="5" destOrd="0" presId="urn:microsoft.com/office/officeart/2005/8/layout/cycle8"/>
    <dgm:cxn modelId="{A53B52C3-9427-6D4B-8852-0550D5647B4E}" type="presParOf" srcId="{2A4CC152-1555-914F-A3A9-DE2AE2098E40}" destId="{71EDE738-58B1-6A4E-9C5E-880CDAE251D6}" srcOrd="6" destOrd="0" presId="urn:microsoft.com/office/officeart/2005/8/layout/cycle8"/>
    <dgm:cxn modelId="{36927397-E349-A848-9C7D-1A3286337AB6}" type="presParOf" srcId="{2A4CC152-1555-914F-A3A9-DE2AE2098E40}" destId="{71DF9808-4E28-FA4B-A23D-CE54803AAD27}" srcOrd="7" destOrd="0" presId="urn:microsoft.com/office/officeart/2005/8/layout/cycle8"/>
    <dgm:cxn modelId="{1CB9D446-D111-EA47-BF5F-663AEF061CCC}" type="presParOf" srcId="{2A4CC152-1555-914F-A3A9-DE2AE2098E40}" destId="{3ACD970D-BEA1-5F47-B9CC-544FA6C01CC6}" srcOrd="8" destOrd="0" presId="urn:microsoft.com/office/officeart/2005/8/layout/cycle8"/>
    <dgm:cxn modelId="{635FEC3D-FC82-4C46-BAF4-7DDA0F08D744}" type="presParOf" srcId="{2A4CC152-1555-914F-A3A9-DE2AE2098E40}" destId="{E671D228-6D45-3144-822D-513EF415581C}" srcOrd="9" destOrd="0" presId="urn:microsoft.com/office/officeart/2005/8/layout/cycle8"/>
    <dgm:cxn modelId="{A5D442B4-B352-0B40-854E-455B107EB53C}" type="presParOf" srcId="{2A4CC152-1555-914F-A3A9-DE2AE2098E40}" destId="{3AD2FC01-0575-9842-BBEE-80EDB0D96A61}" srcOrd="10" destOrd="0" presId="urn:microsoft.com/office/officeart/2005/8/layout/cycle8"/>
    <dgm:cxn modelId="{F4B70206-1B8D-8541-A030-E0583A84F67B}" type="presParOf" srcId="{2A4CC152-1555-914F-A3A9-DE2AE2098E40}" destId="{03D050CD-705F-2B42-8175-7C9A42E3D454}" srcOrd="11" destOrd="0" presId="urn:microsoft.com/office/officeart/2005/8/layout/cycle8"/>
    <dgm:cxn modelId="{02AA5F23-8B69-F044-A0F6-EF330783930E}" type="presParOf" srcId="{2A4CC152-1555-914F-A3A9-DE2AE2098E40}" destId="{6906FAAE-29D6-2D4B-83FA-459B54F1FCA3}" srcOrd="12" destOrd="0" presId="urn:microsoft.com/office/officeart/2005/8/layout/cycle8"/>
    <dgm:cxn modelId="{B59C22B3-6CD5-8041-94C4-31D37E2A57FC}" type="presParOf" srcId="{2A4CC152-1555-914F-A3A9-DE2AE2098E40}" destId="{145D8E8D-303A-4746-BC0E-CA719607AB28}" srcOrd="13" destOrd="0" presId="urn:microsoft.com/office/officeart/2005/8/layout/cycle8"/>
    <dgm:cxn modelId="{15E273ED-993C-FB46-ACDF-325DB7E0DC40}" type="presParOf" srcId="{2A4CC152-1555-914F-A3A9-DE2AE2098E40}" destId="{AB956EEB-BC23-A64C-B301-E44AA5973623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AACA7DD-929E-3047-A7E7-6ACD50399D45}" type="doc">
      <dgm:prSet loTypeId="urn:microsoft.com/office/officeart/2005/8/layout/cycle8" loCatId="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en-US"/>
        </a:p>
      </dgm:t>
    </dgm:pt>
    <dgm:pt modelId="{318D41EF-0202-AC4B-81A9-449983024A46}">
      <dgm:prSet phldrT="[Text]" phldr="1"/>
      <dgm:spPr/>
      <dgm:t>
        <a:bodyPr/>
        <a:lstStyle/>
        <a:p>
          <a:endParaRPr lang="en-US"/>
        </a:p>
      </dgm:t>
    </dgm:pt>
    <dgm:pt modelId="{FD9013A1-C6A9-8741-BAA0-04C749D774AB}" type="parTrans" cxnId="{E28AC26C-486D-C545-842C-B63ECA8AEF89}">
      <dgm:prSet/>
      <dgm:spPr/>
      <dgm:t>
        <a:bodyPr/>
        <a:lstStyle/>
        <a:p>
          <a:endParaRPr lang="en-US"/>
        </a:p>
      </dgm:t>
    </dgm:pt>
    <dgm:pt modelId="{18B28360-B401-574F-8582-82DE813DABC3}" type="sibTrans" cxnId="{E28AC26C-486D-C545-842C-B63ECA8AEF89}">
      <dgm:prSet/>
      <dgm:spPr/>
      <dgm:t>
        <a:bodyPr/>
        <a:lstStyle/>
        <a:p>
          <a:endParaRPr lang="en-US"/>
        </a:p>
      </dgm:t>
    </dgm:pt>
    <dgm:pt modelId="{59C87130-5203-2D4A-8B3B-4360FB457EDC}">
      <dgm:prSet phldrT="[Text]" phldr="1"/>
      <dgm:spPr/>
      <dgm:t>
        <a:bodyPr/>
        <a:lstStyle/>
        <a:p>
          <a:endParaRPr lang="en-US"/>
        </a:p>
      </dgm:t>
    </dgm:pt>
    <dgm:pt modelId="{DC28BAFC-9D01-6142-9142-65BBBF183142}" type="parTrans" cxnId="{457492E2-3DE3-364D-A050-787C55C6A28E}">
      <dgm:prSet/>
      <dgm:spPr/>
      <dgm:t>
        <a:bodyPr/>
        <a:lstStyle/>
        <a:p>
          <a:endParaRPr lang="en-US"/>
        </a:p>
      </dgm:t>
    </dgm:pt>
    <dgm:pt modelId="{0EB3BA0F-00DC-B44E-8202-BBA7598D4855}" type="sibTrans" cxnId="{457492E2-3DE3-364D-A050-787C55C6A28E}">
      <dgm:prSet/>
      <dgm:spPr/>
      <dgm:t>
        <a:bodyPr/>
        <a:lstStyle/>
        <a:p>
          <a:endParaRPr lang="en-US"/>
        </a:p>
      </dgm:t>
    </dgm:pt>
    <dgm:pt modelId="{94488026-4792-4E4D-AB67-036DE763095E}">
      <dgm:prSet phldrT="[Text]" phldr="1"/>
      <dgm:spPr/>
      <dgm:t>
        <a:bodyPr/>
        <a:lstStyle/>
        <a:p>
          <a:endParaRPr lang="en-US"/>
        </a:p>
      </dgm:t>
    </dgm:pt>
    <dgm:pt modelId="{079D9B53-188D-1E43-8140-E8C2496D147D}" type="parTrans" cxnId="{B9349403-DEF3-9F40-8F4D-429DE5F7B92C}">
      <dgm:prSet/>
      <dgm:spPr/>
      <dgm:t>
        <a:bodyPr/>
        <a:lstStyle/>
        <a:p>
          <a:endParaRPr lang="en-US"/>
        </a:p>
      </dgm:t>
    </dgm:pt>
    <dgm:pt modelId="{FEF0EBB4-F4D7-5F40-AE0F-5BF9B2D2E3DF}" type="sibTrans" cxnId="{B9349403-DEF3-9F40-8F4D-429DE5F7B92C}">
      <dgm:prSet/>
      <dgm:spPr/>
      <dgm:t>
        <a:bodyPr/>
        <a:lstStyle/>
        <a:p>
          <a:endParaRPr lang="en-US"/>
        </a:p>
      </dgm:t>
    </dgm:pt>
    <dgm:pt modelId="{7EBABE17-C769-DD46-8771-B346D5CE7C75}" type="pres">
      <dgm:prSet presAssocID="{AAACA7DD-929E-3047-A7E7-6ACD50399D45}" presName="compositeShape" presStyleCnt="0">
        <dgm:presLayoutVars>
          <dgm:chMax val="7"/>
          <dgm:dir/>
          <dgm:resizeHandles val="exact"/>
        </dgm:presLayoutVars>
      </dgm:prSet>
      <dgm:spPr/>
    </dgm:pt>
    <dgm:pt modelId="{DA21E0B1-E84E-1540-B78A-42B2D11B24BF}" type="pres">
      <dgm:prSet presAssocID="{AAACA7DD-929E-3047-A7E7-6ACD50399D45}" presName="wedge1" presStyleLbl="node1" presStyleIdx="0" presStyleCnt="3"/>
      <dgm:spPr/>
    </dgm:pt>
    <dgm:pt modelId="{0A94345F-7855-5947-B999-DF6C97316DD2}" type="pres">
      <dgm:prSet presAssocID="{AAACA7DD-929E-3047-A7E7-6ACD50399D45}" presName="dummy1a" presStyleCnt="0"/>
      <dgm:spPr/>
    </dgm:pt>
    <dgm:pt modelId="{E6FE7B91-EE12-6A4D-B12A-E67F6AB7D16C}" type="pres">
      <dgm:prSet presAssocID="{AAACA7DD-929E-3047-A7E7-6ACD50399D45}" presName="dummy1b" presStyleCnt="0"/>
      <dgm:spPr/>
    </dgm:pt>
    <dgm:pt modelId="{5B6AF263-BDCF-D548-9F52-865773213F7C}" type="pres">
      <dgm:prSet presAssocID="{AAACA7DD-929E-3047-A7E7-6ACD50399D45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E1CD3E55-AA0E-6B4E-9CF5-869DD45E57D3}" type="pres">
      <dgm:prSet presAssocID="{AAACA7DD-929E-3047-A7E7-6ACD50399D45}" presName="wedge2" presStyleLbl="node1" presStyleIdx="1" presStyleCnt="3"/>
      <dgm:spPr/>
    </dgm:pt>
    <dgm:pt modelId="{4646E3ED-5F72-E14B-89AA-40577D91DE4E}" type="pres">
      <dgm:prSet presAssocID="{AAACA7DD-929E-3047-A7E7-6ACD50399D45}" presName="dummy2a" presStyleCnt="0"/>
      <dgm:spPr/>
    </dgm:pt>
    <dgm:pt modelId="{A0C28955-C91D-8D4D-8522-2650E5E96BCC}" type="pres">
      <dgm:prSet presAssocID="{AAACA7DD-929E-3047-A7E7-6ACD50399D45}" presName="dummy2b" presStyleCnt="0"/>
      <dgm:spPr/>
    </dgm:pt>
    <dgm:pt modelId="{7D6CB7D8-FFAA-0345-B7AB-8642ABA38EC6}" type="pres">
      <dgm:prSet presAssocID="{AAACA7DD-929E-3047-A7E7-6ACD50399D45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883F278B-854F-4242-9890-B6D0A3484648}" type="pres">
      <dgm:prSet presAssocID="{AAACA7DD-929E-3047-A7E7-6ACD50399D45}" presName="wedge3" presStyleLbl="node1" presStyleIdx="2" presStyleCnt="3"/>
      <dgm:spPr/>
    </dgm:pt>
    <dgm:pt modelId="{2642191D-38F4-3448-AA90-9E4515B06FC3}" type="pres">
      <dgm:prSet presAssocID="{AAACA7DD-929E-3047-A7E7-6ACD50399D45}" presName="dummy3a" presStyleCnt="0"/>
      <dgm:spPr/>
    </dgm:pt>
    <dgm:pt modelId="{D52AFEF0-07AD-A548-A4BF-B40EBA5932D9}" type="pres">
      <dgm:prSet presAssocID="{AAACA7DD-929E-3047-A7E7-6ACD50399D45}" presName="dummy3b" presStyleCnt="0"/>
      <dgm:spPr/>
    </dgm:pt>
    <dgm:pt modelId="{9DBA9C6A-6772-4B4F-B655-9EE27C67165C}" type="pres">
      <dgm:prSet presAssocID="{AAACA7DD-929E-3047-A7E7-6ACD50399D45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E1010175-3FF1-5F4E-A74D-13A5D37E84E5}" type="pres">
      <dgm:prSet presAssocID="{18B28360-B401-574F-8582-82DE813DABC3}" presName="arrowWedge1" presStyleLbl="fgSibTrans2D1" presStyleIdx="0" presStyleCnt="3"/>
      <dgm:spPr/>
    </dgm:pt>
    <dgm:pt modelId="{291B7EDD-0B19-F940-BC5B-2582226191DF}" type="pres">
      <dgm:prSet presAssocID="{0EB3BA0F-00DC-B44E-8202-BBA7598D4855}" presName="arrowWedge2" presStyleLbl="fgSibTrans2D1" presStyleIdx="1" presStyleCnt="3"/>
      <dgm:spPr/>
    </dgm:pt>
    <dgm:pt modelId="{A8A4F1DC-11A7-8F45-A8DC-A8E8C9BBE9ED}" type="pres">
      <dgm:prSet presAssocID="{FEF0EBB4-F4D7-5F40-AE0F-5BF9B2D2E3DF}" presName="arrowWedge3" presStyleLbl="fgSibTrans2D1" presStyleIdx="2" presStyleCnt="3"/>
      <dgm:spPr/>
    </dgm:pt>
  </dgm:ptLst>
  <dgm:cxnLst>
    <dgm:cxn modelId="{B9349403-DEF3-9F40-8F4D-429DE5F7B92C}" srcId="{AAACA7DD-929E-3047-A7E7-6ACD50399D45}" destId="{94488026-4792-4E4D-AB67-036DE763095E}" srcOrd="2" destOrd="0" parTransId="{079D9B53-188D-1E43-8140-E8C2496D147D}" sibTransId="{FEF0EBB4-F4D7-5F40-AE0F-5BF9B2D2E3DF}"/>
    <dgm:cxn modelId="{CF452146-F96E-E746-9D01-CE96A23E234B}" type="presOf" srcId="{94488026-4792-4E4D-AB67-036DE763095E}" destId="{9DBA9C6A-6772-4B4F-B655-9EE27C67165C}" srcOrd="1" destOrd="0" presId="urn:microsoft.com/office/officeart/2005/8/layout/cycle8"/>
    <dgm:cxn modelId="{E28AC26C-486D-C545-842C-B63ECA8AEF89}" srcId="{AAACA7DD-929E-3047-A7E7-6ACD50399D45}" destId="{318D41EF-0202-AC4B-81A9-449983024A46}" srcOrd="0" destOrd="0" parTransId="{FD9013A1-C6A9-8741-BAA0-04C749D774AB}" sibTransId="{18B28360-B401-574F-8582-82DE813DABC3}"/>
    <dgm:cxn modelId="{56AD2B6F-F6C8-0043-A175-451D1334FB11}" type="presOf" srcId="{59C87130-5203-2D4A-8B3B-4360FB457EDC}" destId="{7D6CB7D8-FFAA-0345-B7AB-8642ABA38EC6}" srcOrd="1" destOrd="0" presId="urn:microsoft.com/office/officeart/2005/8/layout/cycle8"/>
    <dgm:cxn modelId="{31969694-C1A8-9444-B866-58CFC3CFCBAC}" type="presOf" srcId="{318D41EF-0202-AC4B-81A9-449983024A46}" destId="{DA21E0B1-E84E-1540-B78A-42B2D11B24BF}" srcOrd="0" destOrd="0" presId="urn:microsoft.com/office/officeart/2005/8/layout/cycle8"/>
    <dgm:cxn modelId="{017F3F9C-6F96-D14F-AD3D-4A3A2AC826CB}" type="presOf" srcId="{94488026-4792-4E4D-AB67-036DE763095E}" destId="{883F278B-854F-4242-9890-B6D0A3484648}" srcOrd="0" destOrd="0" presId="urn:microsoft.com/office/officeart/2005/8/layout/cycle8"/>
    <dgm:cxn modelId="{17E84B9F-8018-2640-AD55-48D1109A6644}" type="presOf" srcId="{318D41EF-0202-AC4B-81A9-449983024A46}" destId="{5B6AF263-BDCF-D548-9F52-865773213F7C}" srcOrd="1" destOrd="0" presId="urn:microsoft.com/office/officeart/2005/8/layout/cycle8"/>
    <dgm:cxn modelId="{D9D569A6-78BB-DC45-9499-F2B7B7B9FB90}" type="presOf" srcId="{AAACA7DD-929E-3047-A7E7-6ACD50399D45}" destId="{7EBABE17-C769-DD46-8771-B346D5CE7C75}" srcOrd="0" destOrd="0" presId="urn:microsoft.com/office/officeart/2005/8/layout/cycle8"/>
    <dgm:cxn modelId="{1B315BBE-0337-984F-B6D4-A12A9924A50C}" type="presOf" srcId="{59C87130-5203-2D4A-8B3B-4360FB457EDC}" destId="{E1CD3E55-AA0E-6B4E-9CF5-869DD45E57D3}" srcOrd="0" destOrd="0" presId="urn:microsoft.com/office/officeart/2005/8/layout/cycle8"/>
    <dgm:cxn modelId="{457492E2-3DE3-364D-A050-787C55C6A28E}" srcId="{AAACA7DD-929E-3047-A7E7-6ACD50399D45}" destId="{59C87130-5203-2D4A-8B3B-4360FB457EDC}" srcOrd="1" destOrd="0" parTransId="{DC28BAFC-9D01-6142-9142-65BBBF183142}" sibTransId="{0EB3BA0F-00DC-B44E-8202-BBA7598D4855}"/>
    <dgm:cxn modelId="{FB2DD9CA-04C6-9C4C-8619-F30AC3B282F4}" type="presParOf" srcId="{7EBABE17-C769-DD46-8771-B346D5CE7C75}" destId="{DA21E0B1-E84E-1540-B78A-42B2D11B24BF}" srcOrd="0" destOrd="0" presId="urn:microsoft.com/office/officeart/2005/8/layout/cycle8"/>
    <dgm:cxn modelId="{A410DD61-E2F9-8A4F-BF95-47A95480DB7B}" type="presParOf" srcId="{7EBABE17-C769-DD46-8771-B346D5CE7C75}" destId="{0A94345F-7855-5947-B999-DF6C97316DD2}" srcOrd="1" destOrd="0" presId="urn:microsoft.com/office/officeart/2005/8/layout/cycle8"/>
    <dgm:cxn modelId="{EBB040D7-8C05-D449-B6AE-3CEC91263FD0}" type="presParOf" srcId="{7EBABE17-C769-DD46-8771-B346D5CE7C75}" destId="{E6FE7B91-EE12-6A4D-B12A-E67F6AB7D16C}" srcOrd="2" destOrd="0" presId="urn:microsoft.com/office/officeart/2005/8/layout/cycle8"/>
    <dgm:cxn modelId="{9D94295A-6985-034A-AED4-52089DD17A27}" type="presParOf" srcId="{7EBABE17-C769-DD46-8771-B346D5CE7C75}" destId="{5B6AF263-BDCF-D548-9F52-865773213F7C}" srcOrd="3" destOrd="0" presId="urn:microsoft.com/office/officeart/2005/8/layout/cycle8"/>
    <dgm:cxn modelId="{9AC792B2-276E-F243-A1AA-9299A8496475}" type="presParOf" srcId="{7EBABE17-C769-DD46-8771-B346D5CE7C75}" destId="{E1CD3E55-AA0E-6B4E-9CF5-869DD45E57D3}" srcOrd="4" destOrd="0" presId="urn:microsoft.com/office/officeart/2005/8/layout/cycle8"/>
    <dgm:cxn modelId="{31AB702C-E45E-3A43-BD57-8A06E7FBAA6B}" type="presParOf" srcId="{7EBABE17-C769-DD46-8771-B346D5CE7C75}" destId="{4646E3ED-5F72-E14B-89AA-40577D91DE4E}" srcOrd="5" destOrd="0" presId="urn:microsoft.com/office/officeart/2005/8/layout/cycle8"/>
    <dgm:cxn modelId="{6AB29B83-265C-3A47-8BAA-29708502468D}" type="presParOf" srcId="{7EBABE17-C769-DD46-8771-B346D5CE7C75}" destId="{A0C28955-C91D-8D4D-8522-2650E5E96BCC}" srcOrd="6" destOrd="0" presId="urn:microsoft.com/office/officeart/2005/8/layout/cycle8"/>
    <dgm:cxn modelId="{67E33A61-2881-AA40-A4D9-D2DA85FEBB89}" type="presParOf" srcId="{7EBABE17-C769-DD46-8771-B346D5CE7C75}" destId="{7D6CB7D8-FFAA-0345-B7AB-8642ABA38EC6}" srcOrd="7" destOrd="0" presId="urn:microsoft.com/office/officeart/2005/8/layout/cycle8"/>
    <dgm:cxn modelId="{A73041B3-AE69-CB42-8BA6-AA846E7EC069}" type="presParOf" srcId="{7EBABE17-C769-DD46-8771-B346D5CE7C75}" destId="{883F278B-854F-4242-9890-B6D0A3484648}" srcOrd="8" destOrd="0" presId="urn:microsoft.com/office/officeart/2005/8/layout/cycle8"/>
    <dgm:cxn modelId="{D913BBE6-B2A4-DF44-BF93-F114D7F9DADE}" type="presParOf" srcId="{7EBABE17-C769-DD46-8771-B346D5CE7C75}" destId="{2642191D-38F4-3448-AA90-9E4515B06FC3}" srcOrd="9" destOrd="0" presId="urn:microsoft.com/office/officeart/2005/8/layout/cycle8"/>
    <dgm:cxn modelId="{D2341A5F-69B8-0748-ACA5-B0FB20C2F8EC}" type="presParOf" srcId="{7EBABE17-C769-DD46-8771-B346D5CE7C75}" destId="{D52AFEF0-07AD-A548-A4BF-B40EBA5932D9}" srcOrd="10" destOrd="0" presId="urn:microsoft.com/office/officeart/2005/8/layout/cycle8"/>
    <dgm:cxn modelId="{23A6B7AB-0B0F-2D44-BD49-301AA704C51E}" type="presParOf" srcId="{7EBABE17-C769-DD46-8771-B346D5CE7C75}" destId="{9DBA9C6A-6772-4B4F-B655-9EE27C67165C}" srcOrd="11" destOrd="0" presId="urn:microsoft.com/office/officeart/2005/8/layout/cycle8"/>
    <dgm:cxn modelId="{0F352A09-DB26-EB41-8FFF-9DE374D82CBE}" type="presParOf" srcId="{7EBABE17-C769-DD46-8771-B346D5CE7C75}" destId="{E1010175-3FF1-5F4E-A74D-13A5D37E84E5}" srcOrd="12" destOrd="0" presId="urn:microsoft.com/office/officeart/2005/8/layout/cycle8"/>
    <dgm:cxn modelId="{7B076EDB-5F6C-2042-8BD8-0F90F0E5B08A}" type="presParOf" srcId="{7EBABE17-C769-DD46-8771-B346D5CE7C75}" destId="{291B7EDD-0B19-F940-BC5B-2582226191DF}" srcOrd="13" destOrd="0" presId="urn:microsoft.com/office/officeart/2005/8/layout/cycle8"/>
    <dgm:cxn modelId="{F6EC5CEF-B19C-4042-9486-B7ED98483674}" type="presParOf" srcId="{7EBABE17-C769-DD46-8771-B346D5CE7C75}" destId="{A8A4F1DC-11A7-8F45-A8DC-A8E8C9BBE9ED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9DB08D-1ED4-D248-AF31-59F8215D8924}">
      <dsp:nvSpPr>
        <dsp:cNvPr id="0" name=""/>
        <dsp:cNvSpPr/>
      </dsp:nvSpPr>
      <dsp:spPr>
        <a:xfrm>
          <a:off x="1187904" y="929"/>
          <a:ext cx="846480" cy="8464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/>
        </a:p>
      </dsp:txBody>
      <dsp:txXfrm>
        <a:off x="1311868" y="124893"/>
        <a:ext cx="598552" cy="598552"/>
      </dsp:txXfrm>
    </dsp:sp>
    <dsp:sp modelId="{CC50F7E7-4855-A54B-B06C-B9AF380A2878}">
      <dsp:nvSpPr>
        <dsp:cNvPr id="0" name=""/>
        <dsp:cNvSpPr/>
      </dsp:nvSpPr>
      <dsp:spPr>
        <a:xfrm rot="2160000">
          <a:off x="2007724" y="651341"/>
          <a:ext cx="225406" cy="2856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2014181" y="688604"/>
        <a:ext cx="157784" cy="171413"/>
      </dsp:txXfrm>
    </dsp:sp>
    <dsp:sp modelId="{AEB45FE6-AA1B-B84D-A099-1FB42D567EFF}">
      <dsp:nvSpPr>
        <dsp:cNvPr id="0" name=""/>
        <dsp:cNvSpPr/>
      </dsp:nvSpPr>
      <dsp:spPr>
        <a:xfrm>
          <a:off x="2216791" y="748460"/>
          <a:ext cx="846480" cy="8464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/>
        </a:p>
      </dsp:txBody>
      <dsp:txXfrm>
        <a:off x="2340755" y="872424"/>
        <a:ext cx="598552" cy="598552"/>
      </dsp:txXfrm>
    </dsp:sp>
    <dsp:sp modelId="{A5FE360A-852F-6F46-8AC1-938A88228554}">
      <dsp:nvSpPr>
        <dsp:cNvPr id="0" name=""/>
        <dsp:cNvSpPr/>
      </dsp:nvSpPr>
      <dsp:spPr>
        <a:xfrm rot="6480000">
          <a:off x="2332800" y="1627554"/>
          <a:ext cx="225406" cy="2856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10800000">
        <a:off x="2377059" y="1652535"/>
        <a:ext cx="157784" cy="171413"/>
      </dsp:txXfrm>
    </dsp:sp>
    <dsp:sp modelId="{562BA065-68E6-D94E-996F-74394615EDC8}">
      <dsp:nvSpPr>
        <dsp:cNvPr id="0" name=""/>
        <dsp:cNvSpPr/>
      </dsp:nvSpPr>
      <dsp:spPr>
        <a:xfrm>
          <a:off x="1823791" y="1957989"/>
          <a:ext cx="846480" cy="8464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1947755" y="2081953"/>
        <a:ext cx="598552" cy="598552"/>
      </dsp:txXfrm>
    </dsp:sp>
    <dsp:sp modelId="{4D4CC84C-EF25-F349-8FF0-674A097C0C54}">
      <dsp:nvSpPr>
        <dsp:cNvPr id="0" name=""/>
        <dsp:cNvSpPr/>
      </dsp:nvSpPr>
      <dsp:spPr>
        <a:xfrm rot="10800000">
          <a:off x="1504820" y="2238386"/>
          <a:ext cx="225406" cy="2856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10800000">
        <a:off x="1572442" y="2295523"/>
        <a:ext cx="157784" cy="171413"/>
      </dsp:txXfrm>
    </dsp:sp>
    <dsp:sp modelId="{2256923E-5DE1-D249-94CE-CCD0C28B8EDB}">
      <dsp:nvSpPr>
        <dsp:cNvPr id="0" name=""/>
        <dsp:cNvSpPr/>
      </dsp:nvSpPr>
      <dsp:spPr>
        <a:xfrm>
          <a:off x="552017" y="1957989"/>
          <a:ext cx="846480" cy="8464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/>
        </a:p>
      </dsp:txBody>
      <dsp:txXfrm>
        <a:off x="675981" y="2081953"/>
        <a:ext cx="598552" cy="598552"/>
      </dsp:txXfrm>
    </dsp:sp>
    <dsp:sp modelId="{0F209063-FBF0-7243-B813-20BF40568B25}">
      <dsp:nvSpPr>
        <dsp:cNvPr id="0" name=""/>
        <dsp:cNvSpPr/>
      </dsp:nvSpPr>
      <dsp:spPr>
        <a:xfrm rot="15120000">
          <a:off x="668025" y="1639688"/>
          <a:ext cx="225406" cy="2856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10800000">
        <a:off x="712284" y="1728981"/>
        <a:ext cx="157784" cy="171413"/>
      </dsp:txXfrm>
    </dsp:sp>
    <dsp:sp modelId="{709CEB96-B118-CC4D-8E84-90AD03860C89}">
      <dsp:nvSpPr>
        <dsp:cNvPr id="0" name=""/>
        <dsp:cNvSpPr/>
      </dsp:nvSpPr>
      <dsp:spPr>
        <a:xfrm>
          <a:off x="159017" y="748460"/>
          <a:ext cx="846480" cy="8464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/>
        </a:p>
      </dsp:txBody>
      <dsp:txXfrm>
        <a:off x="282981" y="872424"/>
        <a:ext cx="598552" cy="598552"/>
      </dsp:txXfrm>
    </dsp:sp>
    <dsp:sp modelId="{6F6F1265-5706-A246-A5A4-25508B95170C}">
      <dsp:nvSpPr>
        <dsp:cNvPr id="0" name=""/>
        <dsp:cNvSpPr/>
      </dsp:nvSpPr>
      <dsp:spPr>
        <a:xfrm rot="19440000">
          <a:off x="978836" y="658841"/>
          <a:ext cx="225406" cy="2856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985293" y="735852"/>
        <a:ext cx="157784" cy="17141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9DB08D-1ED4-D248-AF31-59F8215D8924}">
      <dsp:nvSpPr>
        <dsp:cNvPr id="0" name=""/>
        <dsp:cNvSpPr/>
      </dsp:nvSpPr>
      <dsp:spPr>
        <a:xfrm>
          <a:off x="1187904" y="929"/>
          <a:ext cx="846480" cy="8464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/>
        </a:p>
      </dsp:txBody>
      <dsp:txXfrm>
        <a:off x="1311868" y="124893"/>
        <a:ext cx="598552" cy="598552"/>
      </dsp:txXfrm>
    </dsp:sp>
    <dsp:sp modelId="{CC50F7E7-4855-A54B-B06C-B9AF380A2878}">
      <dsp:nvSpPr>
        <dsp:cNvPr id="0" name=""/>
        <dsp:cNvSpPr/>
      </dsp:nvSpPr>
      <dsp:spPr>
        <a:xfrm rot="2160000">
          <a:off x="2007724" y="651341"/>
          <a:ext cx="225406" cy="2856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2014181" y="688604"/>
        <a:ext cx="157784" cy="171413"/>
      </dsp:txXfrm>
    </dsp:sp>
    <dsp:sp modelId="{AEB45FE6-AA1B-B84D-A099-1FB42D567EFF}">
      <dsp:nvSpPr>
        <dsp:cNvPr id="0" name=""/>
        <dsp:cNvSpPr/>
      </dsp:nvSpPr>
      <dsp:spPr>
        <a:xfrm>
          <a:off x="2216791" y="748460"/>
          <a:ext cx="846480" cy="8464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/>
        </a:p>
      </dsp:txBody>
      <dsp:txXfrm>
        <a:off x="2340755" y="872424"/>
        <a:ext cx="598552" cy="598552"/>
      </dsp:txXfrm>
    </dsp:sp>
    <dsp:sp modelId="{A5FE360A-852F-6F46-8AC1-938A88228554}">
      <dsp:nvSpPr>
        <dsp:cNvPr id="0" name=""/>
        <dsp:cNvSpPr/>
      </dsp:nvSpPr>
      <dsp:spPr>
        <a:xfrm rot="6480000">
          <a:off x="2332800" y="1627554"/>
          <a:ext cx="225406" cy="2856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10800000">
        <a:off x="2377059" y="1652535"/>
        <a:ext cx="157784" cy="171413"/>
      </dsp:txXfrm>
    </dsp:sp>
    <dsp:sp modelId="{562BA065-68E6-D94E-996F-74394615EDC8}">
      <dsp:nvSpPr>
        <dsp:cNvPr id="0" name=""/>
        <dsp:cNvSpPr/>
      </dsp:nvSpPr>
      <dsp:spPr>
        <a:xfrm>
          <a:off x="1823791" y="1957989"/>
          <a:ext cx="846480" cy="8464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1947755" y="2081953"/>
        <a:ext cx="598552" cy="598552"/>
      </dsp:txXfrm>
    </dsp:sp>
    <dsp:sp modelId="{4D4CC84C-EF25-F349-8FF0-674A097C0C54}">
      <dsp:nvSpPr>
        <dsp:cNvPr id="0" name=""/>
        <dsp:cNvSpPr/>
      </dsp:nvSpPr>
      <dsp:spPr>
        <a:xfrm rot="10800000">
          <a:off x="1504820" y="2238386"/>
          <a:ext cx="225406" cy="2856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10800000">
        <a:off x="1572442" y="2295523"/>
        <a:ext cx="157784" cy="171413"/>
      </dsp:txXfrm>
    </dsp:sp>
    <dsp:sp modelId="{2256923E-5DE1-D249-94CE-CCD0C28B8EDB}">
      <dsp:nvSpPr>
        <dsp:cNvPr id="0" name=""/>
        <dsp:cNvSpPr/>
      </dsp:nvSpPr>
      <dsp:spPr>
        <a:xfrm>
          <a:off x="552017" y="1957989"/>
          <a:ext cx="846480" cy="8464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/>
        </a:p>
      </dsp:txBody>
      <dsp:txXfrm>
        <a:off x="675981" y="2081953"/>
        <a:ext cx="598552" cy="598552"/>
      </dsp:txXfrm>
    </dsp:sp>
    <dsp:sp modelId="{0F209063-FBF0-7243-B813-20BF40568B25}">
      <dsp:nvSpPr>
        <dsp:cNvPr id="0" name=""/>
        <dsp:cNvSpPr/>
      </dsp:nvSpPr>
      <dsp:spPr>
        <a:xfrm rot="15120000">
          <a:off x="668025" y="1639688"/>
          <a:ext cx="225406" cy="2856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10800000">
        <a:off x="712284" y="1728981"/>
        <a:ext cx="157784" cy="171413"/>
      </dsp:txXfrm>
    </dsp:sp>
    <dsp:sp modelId="{709CEB96-B118-CC4D-8E84-90AD03860C89}">
      <dsp:nvSpPr>
        <dsp:cNvPr id="0" name=""/>
        <dsp:cNvSpPr/>
      </dsp:nvSpPr>
      <dsp:spPr>
        <a:xfrm>
          <a:off x="159017" y="748460"/>
          <a:ext cx="846480" cy="8464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/>
        </a:p>
      </dsp:txBody>
      <dsp:txXfrm>
        <a:off x="282981" y="872424"/>
        <a:ext cx="598552" cy="598552"/>
      </dsp:txXfrm>
    </dsp:sp>
    <dsp:sp modelId="{6F6F1265-5706-A246-A5A4-25508B95170C}">
      <dsp:nvSpPr>
        <dsp:cNvPr id="0" name=""/>
        <dsp:cNvSpPr/>
      </dsp:nvSpPr>
      <dsp:spPr>
        <a:xfrm rot="19440000">
          <a:off x="978836" y="658841"/>
          <a:ext cx="225406" cy="2856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985293" y="735852"/>
        <a:ext cx="157784" cy="17141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9DB08D-1ED4-D248-AF31-59F8215D8924}">
      <dsp:nvSpPr>
        <dsp:cNvPr id="0" name=""/>
        <dsp:cNvSpPr/>
      </dsp:nvSpPr>
      <dsp:spPr>
        <a:xfrm>
          <a:off x="1187904" y="929"/>
          <a:ext cx="846480" cy="8464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/>
        </a:p>
      </dsp:txBody>
      <dsp:txXfrm>
        <a:off x="1311868" y="124893"/>
        <a:ext cx="598552" cy="598552"/>
      </dsp:txXfrm>
    </dsp:sp>
    <dsp:sp modelId="{CC50F7E7-4855-A54B-B06C-B9AF380A2878}">
      <dsp:nvSpPr>
        <dsp:cNvPr id="0" name=""/>
        <dsp:cNvSpPr/>
      </dsp:nvSpPr>
      <dsp:spPr>
        <a:xfrm rot="2160000">
          <a:off x="2007724" y="651341"/>
          <a:ext cx="225406" cy="2856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2014181" y="688604"/>
        <a:ext cx="157784" cy="171413"/>
      </dsp:txXfrm>
    </dsp:sp>
    <dsp:sp modelId="{AEB45FE6-AA1B-B84D-A099-1FB42D567EFF}">
      <dsp:nvSpPr>
        <dsp:cNvPr id="0" name=""/>
        <dsp:cNvSpPr/>
      </dsp:nvSpPr>
      <dsp:spPr>
        <a:xfrm>
          <a:off x="2216791" y="748460"/>
          <a:ext cx="846480" cy="8464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/>
        </a:p>
      </dsp:txBody>
      <dsp:txXfrm>
        <a:off x="2340755" y="872424"/>
        <a:ext cx="598552" cy="598552"/>
      </dsp:txXfrm>
    </dsp:sp>
    <dsp:sp modelId="{A5FE360A-852F-6F46-8AC1-938A88228554}">
      <dsp:nvSpPr>
        <dsp:cNvPr id="0" name=""/>
        <dsp:cNvSpPr/>
      </dsp:nvSpPr>
      <dsp:spPr>
        <a:xfrm rot="6480000">
          <a:off x="2332800" y="1627554"/>
          <a:ext cx="225406" cy="2856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10800000">
        <a:off x="2377059" y="1652535"/>
        <a:ext cx="157784" cy="171413"/>
      </dsp:txXfrm>
    </dsp:sp>
    <dsp:sp modelId="{562BA065-68E6-D94E-996F-74394615EDC8}">
      <dsp:nvSpPr>
        <dsp:cNvPr id="0" name=""/>
        <dsp:cNvSpPr/>
      </dsp:nvSpPr>
      <dsp:spPr>
        <a:xfrm>
          <a:off x="1823791" y="1957989"/>
          <a:ext cx="846480" cy="8464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1947755" y="2081953"/>
        <a:ext cx="598552" cy="598552"/>
      </dsp:txXfrm>
    </dsp:sp>
    <dsp:sp modelId="{4D4CC84C-EF25-F349-8FF0-674A097C0C54}">
      <dsp:nvSpPr>
        <dsp:cNvPr id="0" name=""/>
        <dsp:cNvSpPr/>
      </dsp:nvSpPr>
      <dsp:spPr>
        <a:xfrm rot="10800000">
          <a:off x="1504820" y="2238386"/>
          <a:ext cx="225406" cy="2856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10800000">
        <a:off x="1572442" y="2295523"/>
        <a:ext cx="157784" cy="171413"/>
      </dsp:txXfrm>
    </dsp:sp>
    <dsp:sp modelId="{2256923E-5DE1-D249-94CE-CCD0C28B8EDB}">
      <dsp:nvSpPr>
        <dsp:cNvPr id="0" name=""/>
        <dsp:cNvSpPr/>
      </dsp:nvSpPr>
      <dsp:spPr>
        <a:xfrm>
          <a:off x="552017" y="1957989"/>
          <a:ext cx="846480" cy="8464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/>
        </a:p>
      </dsp:txBody>
      <dsp:txXfrm>
        <a:off x="675981" y="2081953"/>
        <a:ext cx="598552" cy="598552"/>
      </dsp:txXfrm>
    </dsp:sp>
    <dsp:sp modelId="{0F209063-FBF0-7243-B813-20BF40568B25}">
      <dsp:nvSpPr>
        <dsp:cNvPr id="0" name=""/>
        <dsp:cNvSpPr/>
      </dsp:nvSpPr>
      <dsp:spPr>
        <a:xfrm rot="15120000">
          <a:off x="668025" y="1639688"/>
          <a:ext cx="225406" cy="2856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10800000">
        <a:off x="712284" y="1728981"/>
        <a:ext cx="157784" cy="171413"/>
      </dsp:txXfrm>
    </dsp:sp>
    <dsp:sp modelId="{709CEB96-B118-CC4D-8E84-90AD03860C89}">
      <dsp:nvSpPr>
        <dsp:cNvPr id="0" name=""/>
        <dsp:cNvSpPr/>
      </dsp:nvSpPr>
      <dsp:spPr>
        <a:xfrm>
          <a:off x="159017" y="748460"/>
          <a:ext cx="846480" cy="8464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/>
        </a:p>
      </dsp:txBody>
      <dsp:txXfrm>
        <a:off x="282981" y="872424"/>
        <a:ext cx="598552" cy="598552"/>
      </dsp:txXfrm>
    </dsp:sp>
    <dsp:sp modelId="{6F6F1265-5706-A246-A5A4-25508B95170C}">
      <dsp:nvSpPr>
        <dsp:cNvPr id="0" name=""/>
        <dsp:cNvSpPr/>
      </dsp:nvSpPr>
      <dsp:spPr>
        <a:xfrm rot="19440000">
          <a:off x="978836" y="658841"/>
          <a:ext cx="225406" cy="2856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985293" y="735852"/>
        <a:ext cx="157784" cy="17141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7B0285-27A1-5642-A278-2BC3C823D371}">
      <dsp:nvSpPr>
        <dsp:cNvPr id="0" name=""/>
        <dsp:cNvSpPr/>
      </dsp:nvSpPr>
      <dsp:spPr>
        <a:xfrm>
          <a:off x="580990" y="354409"/>
          <a:ext cx="2362757" cy="2362757"/>
        </a:xfrm>
        <a:prstGeom prst="blockArc">
          <a:avLst>
            <a:gd name="adj1" fmla="val 10800000"/>
            <a:gd name="adj2" fmla="val 16200000"/>
            <a:gd name="adj3" fmla="val 464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30B583-7853-5144-81B2-4C7CE639BDD0}">
      <dsp:nvSpPr>
        <dsp:cNvPr id="0" name=""/>
        <dsp:cNvSpPr/>
      </dsp:nvSpPr>
      <dsp:spPr>
        <a:xfrm>
          <a:off x="580990" y="354409"/>
          <a:ext cx="2362757" cy="2362757"/>
        </a:xfrm>
        <a:prstGeom prst="blockArc">
          <a:avLst>
            <a:gd name="adj1" fmla="val 5400000"/>
            <a:gd name="adj2" fmla="val 10800000"/>
            <a:gd name="adj3" fmla="val 464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E0D4CF-F9FB-484E-890E-4D9F3D37607A}">
      <dsp:nvSpPr>
        <dsp:cNvPr id="0" name=""/>
        <dsp:cNvSpPr/>
      </dsp:nvSpPr>
      <dsp:spPr>
        <a:xfrm>
          <a:off x="580990" y="354409"/>
          <a:ext cx="2362757" cy="2362757"/>
        </a:xfrm>
        <a:prstGeom prst="blockArc">
          <a:avLst>
            <a:gd name="adj1" fmla="val 0"/>
            <a:gd name="adj2" fmla="val 5400000"/>
            <a:gd name="adj3" fmla="val 464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B4B0C6-0B57-1847-8AB1-9D83213CBBA3}">
      <dsp:nvSpPr>
        <dsp:cNvPr id="0" name=""/>
        <dsp:cNvSpPr/>
      </dsp:nvSpPr>
      <dsp:spPr>
        <a:xfrm>
          <a:off x="580990" y="354409"/>
          <a:ext cx="2362757" cy="2362757"/>
        </a:xfrm>
        <a:prstGeom prst="blockArc">
          <a:avLst>
            <a:gd name="adj1" fmla="val 16200000"/>
            <a:gd name="adj2" fmla="val 0"/>
            <a:gd name="adj3" fmla="val 464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823049-5E56-6E47-8E98-3139921DC828}">
      <dsp:nvSpPr>
        <dsp:cNvPr id="0" name=""/>
        <dsp:cNvSpPr/>
      </dsp:nvSpPr>
      <dsp:spPr>
        <a:xfrm>
          <a:off x="1218512" y="991931"/>
          <a:ext cx="1087712" cy="10877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1377804" y="1151223"/>
        <a:ext cx="769128" cy="769128"/>
      </dsp:txXfrm>
    </dsp:sp>
    <dsp:sp modelId="{B4B7FC0B-C7DF-A849-996F-6FD79E60DA9A}">
      <dsp:nvSpPr>
        <dsp:cNvPr id="0" name=""/>
        <dsp:cNvSpPr/>
      </dsp:nvSpPr>
      <dsp:spPr>
        <a:xfrm>
          <a:off x="1381669" y="1120"/>
          <a:ext cx="761398" cy="7613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1493173" y="112624"/>
        <a:ext cx="538390" cy="538390"/>
      </dsp:txXfrm>
    </dsp:sp>
    <dsp:sp modelId="{58251346-E85C-4F44-A373-EA9FE780E337}">
      <dsp:nvSpPr>
        <dsp:cNvPr id="0" name=""/>
        <dsp:cNvSpPr/>
      </dsp:nvSpPr>
      <dsp:spPr>
        <a:xfrm>
          <a:off x="2535637" y="1155088"/>
          <a:ext cx="761398" cy="7613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2647141" y="1266592"/>
        <a:ext cx="538390" cy="538390"/>
      </dsp:txXfrm>
    </dsp:sp>
    <dsp:sp modelId="{D3C6F841-7340-A242-9D62-88651B76D4E3}">
      <dsp:nvSpPr>
        <dsp:cNvPr id="0" name=""/>
        <dsp:cNvSpPr/>
      </dsp:nvSpPr>
      <dsp:spPr>
        <a:xfrm>
          <a:off x="1381669" y="2309056"/>
          <a:ext cx="761398" cy="7613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1493173" y="2420560"/>
        <a:ext cx="538390" cy="538390"/>
      </dsp:txXfrm>
    </dsp:sp>
    <dsp:sp modelId="{AE926D80-21A9-FF49-9A48-527158165910}">
      <dsp:nvSpPr>
        <dsp:cNvPr id="0" name=""/>
        <dsp:cNvSpPr/>
      </dsp:nvSpPr>
      <dsp:spPr>
        <a:xfrm>
          <a:off x="227701" y="1155088"/>
          <a:ext cx="761398" cy="7613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339205" y="1266592"/>
        <a:ext cx="538390" cy="53839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BD3DE1-98FB-AE49-8162-4E0527957124}">
      <dsp:nvSpPr>
        <dsp:cNvPr id="0" name=""/>
        <dsp:cNvSpPr/>
      </dsp:nvSpPr>
      <dsp:spPr>
        <a:xfrm>
          <a:off x="344603" y="171592"/>
          <a:ext cx="2217506" cy="2217506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 dirty="0"/>
        </a:p>
      </dsp:txBody>
      <dsp:txXfrm>
        <a:off x="1513282" y="641493"/>
        <a:ext cx="791966" cy="659972"/>
      </dsp:txXfrm>
    </dsp:sp>
    <dsp:sp modelId="{7B8B614B-22D8-D34B-965B-0F507E03E846}">
      <dsp:nvSpPr>
        <dsp:cNvPr id="0" name=""/>
        <dsp:cNvSpPr/>
      </dsp:nvSpPr>
      <dsp:spPr>
        <a:xfrm>
          <a:off x="298933" y="250789"/>
          <a:ext cx="2217506" cy="2217506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/>
        </a:p>
      </dsp:txBody>
      <dsp:txXfrm>
        <a:off x="826910" y="1689528"/>
        <a:ext cx="1187950" cy="580775"/>
      </dsp:txXfrm>
    </dsp:sp>
    <dsp:sp modelId="{3ACD970D-BEA1-5F47-B9CC-544FA6C01CC6}">
      <dsp:nvSpPr>
        <dsp:cNvPr id="0" name=""/>
        <dsp:cNvSpPr/>
      </dsp:nvSpPr>
      <dsp:spPr>
        <a:xfrm>
          <a:off x="253263" y="171592"/>
          <a:ext cx="2217506" cy="2217506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/>
        </a:p>
      </dsp:txBody>
      <dsp:txXfrm>
        <a:off x="510124" y="641493"/>
        <a:ext cx="791966" cy="659972"/>
      </dsp:txXfrm>
    </dsp:sp>
    <dsp:sp modelId="{6906FAAE-29D6-2D4B-83FA-459B54F1FCA3}">
      <dsp:nvSpPr>
        <dsp:cNvPr id="0" name=""/>
        <dsp:cNvSpPr/>
      </dsp:nvSpPr>
      <dsp:spPr>
        <a:xfrm>
          <a:off x="207512" y="34318"/>
          <a:ext cx="2492055" cy="2492055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5D8E8D-303A-4746-BC0E-CA719607AB28}">
      <dsp:nvSpPr>
        <dsp:cNvPr id="0" name=""/>
        <dsp:cNvSpPr/>
      </dsp:nvSpPr>
      <dsp:spPr>
        <a:xfrm>
          <a:off x="161658" y="113375"/>
          <a:ext cx="2492055" cy="2492055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956EEB-BC23-A64C-B301-E44AA5973623}">
      <dsp:nvSpPr>
        <dsp:cNvPr id="0" name=""/>
        <dsp:cNvSpPr/>
      </dsp:nvSpPr>
      <dsp:spPr>
        <a:xfrm>
          <a:off x="115805" y="34318"/>
          <a:ext cx="2492055" cy="2492055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21E0B1-E84E-1540-B78A-42B2D11B24BF}">
      <dsp:nvSpPr>
        <dsp:cNvPr id="0" name=""/>
        <dsp:cNvSpPr/>
      </dsp:nvSpPr>
      <dsp:spPr>
        <a:xfrm>
          <a:off x="481409" y="182351"/>
          <a:ext cx="2356536" cy="2356536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1723360" y="681712"/>
        <a:ext cx="841620" cy="701350"/>
      </dsp:txXfrm>
    </dsp:sp>
    <dsp:sp modelId="{E1CD3E55-AA0E-6B4E-9CF5-869DD45E57D3}">
      <dsp:nvSpPr>
        <dsp:cNvPr id="0" name=""/>
        <dsp:cNvSpPr/>
      </dsp:nvSpPr>
      <dsp:spPr>
        <a:xfrm>
          <a:off x="432876" y="266513"/>
          <a:ext cx="2356536" cy="2356536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990" tIns="46990" rIns="46990" bIns="4699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700" kern="1200"/>
        </a:p>
      </dsp:txBody>
      <dsp:txXfrm>
        <a:off x="993956" y="1795456"/>
        <a:ext cx="1262430" cy="617188"/>
      </dsp:txXfrm>
    </dsp:sp>
    <dsp:sp modelId="{883F278B-854F-4242-9890-B6D0A3484648}">
      <dsp:nvSpPr>
        <dsp:cNvPr id="0" name=""/>
        <dsp:cNvSpPr/>
      </dsp:nvSpPr>
      <dsp:spPr>
        <a:xfrm>
          <a:off x="384343" y="182351"/>
          <a:ext cx="2356536" cy="2356536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657308" y="681712"/>
        <a:ext cx="841620" cy="701350"/>
      </dsp:txXfrm>
    </dsp:sp>
    <dsp:sp modelId="{E1010175-3FF1-5F4E-A74D-13A5D37E84E5}">
      <dsp:nvSpPr>
        <dsp:cNvPr id="0" name=""/>
        <dsp:cNvSpPr/>
      </dsp:nvSpPr>
      <dsp:spPr>
        <a:xfrm>
          <a:off x="335723" y="36470"/>
          <a:ext cx="2648297" cy="2648297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1B7EDD-0B19-F940-BC5B-2582226191DF}">
      <dsp:nvSpPr>
        <dsp:cNvPr id="0" name=""/>
        <dsp:cNvSpPr/>
      </dsp:nvSpPr>
      <dsp:spPr>
        <a:xfrm>
          <a:off x="286995" y="120483"/>
          <a:ext cx="2648297" cy="2648297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A4F1DC-11A7-8F45-A8DC-A8E8C9BBE9ED}">
      <dsp:nvSpPr>
        <dsp:cNvPr id="0" name=""/>
        <dsp:cNvSpPr/>
      </dsp:nvSpPr>
      <dsp:spPr>
        <a:xfrm>
          <a:off x="238267" y="36470"/>
          <a:ext cx="2648297" cy="2648297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A3A018-A0E5-0441-AFBF-2174BB98EFAA}" type="datetimeFigureOut">
              <a:rPr lang="en-US" smtClean="0"/>
              <a:t>12/15/19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48A490-A2D8-664D-ACA9-9819A801F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61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Applied science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DD9B4F-EE2A-8341-BA27-40F63E699A4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3415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N=10, D=6. 6 millions time unit. SK = 500. 30K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48A490-A2D8-664D-ACA9-9819A801FDF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375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Keep innovating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48A490-A2D8-664D-ACA9-9819A801FDF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3869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Unlike other digital and physical products, music content tends to have explicit clusters. 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album contains multiple songs. Share same album cover graphic, title and description.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addition to overlapping content features, album songs also share behavioral features as users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 them back to back.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a result, Recommender systems tend to score same-album songs similarly.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BD3C7-9223-8A40-AC40-DD9C2FAA162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062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Simply</a:t>
            </a:r>
            <a:r>
              <a:rPr lang="en-US" baseline="0" dirty="0"/>
              <a:t> </a:t>
            </a:r>
            <a:r>
              <a:rPr lang="en-US" dirty="0"/>
              <a:t>scoring by relevance, a</a:t>
            </a:r>
            <a:r>
              <a:rPr lang="en-US" baseline="0" dirty="0"/>
              <a:t> musical stream may look like this. </a:t>
            </a:r>
            <a:r>
              <a:rPr lang="en-US" dirty="0"/>
              <a:t>Not a</a:t>
            </a:r>
            <a:r>
              <a:rPr lang="en-US" baseline="0" dirty="0"/>
              <a:t>n enticing visual appearance.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Diverse &amp; visually pleasing, yet relevant.</a:t>
            </a:r>
            <a:endParaRPr lang="en-US" dirty="0"/>
          </a:p>
          <a:p>
            <a:r>
              <a:rPr lang="en-US" dirty="0"/>
              <a:t>Thus the need to establish balance between relevance and diversity. this paper: move from 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BD3C7-9223-8A40-AC40-DD9C2FAA162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0240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Stream is a new product discovery experience designed to </a:t>
            </a:r>
            <a:r>
              <a:rPr lang="en-US" b="1" baseline="0" dirty="0"/>
              <a:t>show</a:t>
            </a:r>
            <a:r>
              <a:rPr lang="en-US" baseline="0" dirty="0"/>
              <a:t> customer a large collection of products in an endless beautiful imagery.</a:t>
            </a:r>
          </a:p>
          <a:p>
            <a:endParaRPr lang="en-US" baseline="0" dirty="0"/>
          </a:p>
          <a:p>
            <a:r>
              <a:rPr lang="en-US" baseline="0" dirty="0"/>
              <a:t>No customer intent. Window shopping.</a:t>
            </a:r>
          </a:p>
          <a:p>
            <a:r>
              <a:rPr lang="en-US" baseline="0" dirty="0"/>
              <a:t>This paper describes our solutions for overcoming the challenges we faced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986F08-EDF8-1A4C-A3FF-3C87E80B0CA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756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We used Thompson sampling bandits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986F08-EDF8-1A4C-A3FF-3C87E80B0CA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4558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986F08-EDF8-1A4C-A3FF-3C87E80B0CA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0040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extrapolate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986F08-EDF8-1A4C-A3FF-3C87E80B0CA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3590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estimat</a:t>
            </a:r>
            <a:r>
              <a:rPr lang="en-US" baseline="0" dirty="0"/>
              <a:t>e adaptive or seasonal category weights by smoothed per-category CTR over a rolling-window.</a:t>
            </a:r>
          </a:p>
          <a:p>
            <a:endParaRPr lang="en-US" baseline="0" dirty="0"/>
          </a:p>
          <a:p>
            <a:r>
              <a:rPr lang="en-US" baseline="0" dirty="0"/>
              <a:t>More concretely, the adaptive weight for a category is the total clicks plus some alpha prior, divided by the sum of total views of the same category, alpha, and beta priors.</a:t>
            </a:r>
            <a:endParaRPr lang="en-US" dirty="0"/>
          </a:p>
          <a:p>
            <a:endParaRPr lang="en-US" baseline="0" dirty="0"/>
          </a:p>
          <a:p>
            <a:r>
              <a:rPr lang="en-US" baseline="0" dirty="0"/>
              <a:t>[We also tried click over expected clicks and logistic regression with position-bias correction. The three models are qualitatively comparable but we adopted CTR as it is much simpler to implement and allow easy incorporation of signals from external sources.]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986F08-EDF8-1A4C-A3FF-3C87E80B0CA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4928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We used </a:t>
            </a:r>
            <a:r>
              <a:rPr lang="en-US" baseline="0"/>
              <a:t>Thompson sampling bandits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986F08-EDF8-1A4C-A3FF-3C87E80B0CA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45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9B4F-EE2A-8341-BA27-40F63E699A4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0070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diffusion of preferences is simply a </a:t>
            </a:r>
            <a:r>
              <a:rPr lang="en-US" baseline="0" dirty="0"/>
              <a:t>multiplication of the category-category correlation matrix and the customer’s preference vector.</a:t>
            </a:r>
          </a:p>
          <a:p>
            <a:endParaRPr lang="en-US" baseline="0" dirty="0"/>
          </a:p>
          <a:p>
            <a:r>
              <a:rPr lang="en-US" baseline="0" dirty="0"/>
              <a:t>The resulting customer preference vector is smoother and exposes more categories for the purpose of discovery.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986F08-EDF8-1A4C-A3FF-3C87E80B0CA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173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>
              <a:lnSpc>
                <a:spcPct val="117999"/>
              </a:lnSpc>
            </a:pPr>
            <a:r>
              <a:rPr lang="en-US" dirty="0"/>
              <a:t>Let us use a non-</a:t>
            </a:r>
            <a:r>
              <a:rPr lang="en-US" dirty="0" err="1"/>
              <a:t>dscript</a:t>
            </a:r>
            <a:r>
              <a:rPr lang="en-US" dirty="0"/>
              <a:t> example. Terrible mistake of hiring a lousy designer. Luckily amazon has way better designers</a:t>
            </a:r>
          </a:p>
        </p:txBody>
      </p:sp>
    </p:spTree>
    <p:extLst>
      <p:ext uri="{BB962C8B-B14F-4D97-AF65-F5344CB8AC3E}">
        <p14:creationId xmlns:p14="http://schemas.microsoft.com/office/powerpoint/2010/main" val="1590743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 recognize it may be sub-optimal. The page has multiple component slots: heading, image, textual description, and two buttons</a:t>
            </a:r>
          </a:p>
        </p:txBody>
      </p:sp>
    </p:spTree>
    <p:extLst>
      <p:ext uri="{BB962C8B-B14F-4D97-AF65-F5344CB8AC3E}">
        <p14:creationId xmlns:p14="http://schemas.microsoft.com/office/powerpoint/2010/main" val="2790684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>
              <a:lnSpc>
                <a:spcPct val="117999"/>
              </a:lnSpc>
            </a:pPr>
            <a:r>
              <a:rPr lang="en-US" dirty="0"/>
              <a:t>each with possible variations</a:t>
            </a:r>
          </a:p>
        </p:txBody>
      </p:sp>
    </p:spTree>
    <p:extLst>
      <p:ext uri="{BB962C8B-B14F-4D97-AF65-F5344CB8AC3E}">
        <p14:creationId xmlns:p14="http://schemas.microsoft.com/office/powerpoint/2010/main" val="23202569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>
              <a:lnSpc>
                <a:spcPct val="117999"/>
              </a:lnSpc>
            </a:pPr>
            <a:r>
              <a:rPr lang="en-US" dirty="0"/>
              <a:t>Exponential explosion. Total of</a:t>
            </a:r>
            <a:r>
              <a:rPr lang="en-US" baseline="0" dirty="0"/>
              <a:t> 48 possible combinations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7949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DD9B4F-EE2A-8341-BA27-40F63E699A4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9254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Identify problems, tackle each at a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48A490-A2D8-664D-ACA9-9819A801FDF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8321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DD9B4F-EE2A-8341-BA27-40F63E699A4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257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78C5E-5799-1F4D-A3EC-D84C7E1845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772818"/>
            <a:ext cx="10515600" cy="922431"/>
          </a:xfrm>
        </p:spPr>
        <p:txBody>
          <a:bodyPr anchor="ctr">
            <a:normAutofit/>
          </a:bodyPr>
          <a:lstStyle>
            <a:lvl1pPr algn="l">
              <a:defRPr sz="5800">
                <a:solidFill>
                  <a:srgbClr val="232E3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A1FD03-9518-7348-8685-1E5FF33598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9" y="5725540"/>
            <a:ext cx="10515599" cy="525119"/>
          </a:xfrm>
        </p:spPr>
        <p:txBody>
          <a:bodyPr anchor="ctr">
            <a:normAutofit/>
          </a:bodyPr>
          <a:lstStyle>
            <a:lvl1pPr marL="0" indent="0" algn="l">
              <a:buNone/>
              <a:defRPr sz="3200">
                <a:solidFill>
                  <a:srgbClr val="005D7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3B2AF7-88DF-3D44-944D-FE4DA7C5D5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BCA0A900-C2DA-7B45-8CFB-C7033BBD367B}" type="datetime1">
              <a:rPr lang="en-US" smtClean="0"/>
              <a:t>12/15/19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6D1897-4F61-3A49-9A87-2A9202512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79E86E-C96C-D845-8498-B03ECDD6D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69B2C73-8F8D-EA4B-808C-4089391BB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051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rgbClr val="012E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4A0A2-80B4-2C49-9207-F03E2CC99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92984A-D3EF-F744-AB84-8D5347FCA6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26154-6E1B-AF42-BF34-CFD651E2C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681E0-72B8-AC41-9643-50F280A9D16C}" type="datetime1">
              <a:rPr lang="en-US" smtClean="0"/>
              <a:t>12/15/19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F1B9C0-2F4D-C740-A4C0-CA8B49709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A9C4A-35C3-FF4F-9B82-3EF69744B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B2C73-8F8D-EA4B-808C-4089391BB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068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C5AC89-E1B1-C247-BAB5-7A99F5E6BE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solidFill>
                  <a:srgbClr val="012E3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9BA941-F5F8-9141-BE14-EA4870C81C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solidFill>
                  <a:srgbClr val="012E3F"/>
                </a:solidFill>
              </a:defRPr>
            </a:lvl1pPr>
            <a:lvl2pPr>
              <a:defRPr>
                <a:solidFill>
                  <a:srgbClr val="012E3F"/>
                </a:solidFill>
              </a:defRPr>
            </a:lvl2pPr>
            <a:lvl3pPr>
              <a:defRPr>
                <a:solidFill>
                  <a:srgbClr val="012E3F"/>
                </a:solidFill>
              </a:defRPr>
            </a:lvl3pPr>
            <a:lvl4pPr>
              <a:defRPr>
                <a:solidFill>
                  <a:srgbClr val="012E3F"/>
                </a:solidFill>
              </a:defRPr>
            </a:lvl4pPr>
            <a:lvl5pPr>
              <a:defRPr>
                <a:solidFill>
                  <a:srgbClr val="012E3F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A0A93E-70AD-E740-ADBC-FB5C2499D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4AFBD-3BA4-904C-BF7F-9FAFB38553B1}" type="datetime1">
              <a:rPr lang="en-US" smtClean="0"/>
              <a:t>12/15/19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989847-7775-7C4C-B1A5-16C267020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B259FF-FE7E-1D40-975A-972E4356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B2C73-8F8D-EA4B-808C-4089391BB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24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0D81A-B14A-EE4F-BE31-9C2BE100A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204" y="80916"/>
            <a:ext cx="10515600" cy="785476"/>
          </a:xfrm>
        </p:spPr>
        <p:txBody>
          <a:bodyPr>
            <a:normAutofit/>
          </a:bodyPr>
          <a:lstStyle>
            <a:lvl1pPr>
              <a:defRPr sz="4000">
                <a:solidFill>
                  <a:srgbClr val="005D7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FB327E-6071-6047-8A62-2C3E1176F2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9847" y="1186248"/>
            <a:ext cx="10967014" cy="4917989"/>
          </a:xfrm>
        </p:spPr>
        <p:txBody>
          <a:bodyPr/>
          <a:lstStyle>
            <a:lvl1pPr>
              <a:defRPr>
                <a:solidFill>
                  <a:srgbClr val="012E3F"/>
                </a:solidFill>
              </a:defRPr>
            </a:lvl1pPr>
            <a:lvl2pPr>
              <a:defRPr>
                <a:solidFill>
                  <a:srgbClr val="012E3F"/>
                </a:solidFill>
              </a:defRPr>
            </a:lvl2pPr>
            <a:lvl3pPr>
              <a:defRPr>
                <a:solidFill>
                  <a:srgbClr val="012E3F"/>
                </a:solidFill>
              </a:defRPr>
            </a:lvl3pPr>
            <a:lvl4pPr>
              <a:defRPr>
                <a:solidFill>
                  <a:srgbClr val="012E3F"/>
                </a:solidFill>
              </a:defRPr>
            </a:lvl4pPr>
            <a:lvl5pPr>
              <a:defRPr>
                <a:solidFill>
                  <a:srgbClr val="012E3F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40617-8722-7343-8426-F2CAF7BD1E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9847" y="6356350"/>
            <a:ext cx="2743200" cy="365125"/>
          </a:xfrm>
        </p:spPr>
        <p:txBody>
          <a:bodyPr/>
          <a:lstStyle/>
          <a:p>
            <a:fld id="{1C145B7F-35C8-D24C-9919-DE24A6AB4592}" type="datetime1">
              <a:rPr lang="en-US" smtClean="0"/>
              <a:t>12/15/19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34251-3935-304B-8C70-D38695C9F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Houssam Nassif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590332-798F-3F42-B109-5223A41E3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3661" y="6356350"/>
            <a:ext cx="2743200" cy="365125"/>
          </a:xfrm>
        </p:spPr>
        <p:txBody>
          <a:bodyPr/>
          <a:lstStyle/>
          <a:p>
            <a:fld id="{469B2C73-8F8D-EA4B-808C-4089391BB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35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rgbClr val="012E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16288-28E2-9142-8E14-BBE6E5C92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C1CF6A-1116-CC40-8AC8-637E191957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72B3D5-92B5-304C-82FD-AA262668C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E3A69-202E-A145-8311-BE71DB5EF8D9}" type="datetime1">
              <a:rPr lang="en-US" smtClean="0"/>
              <a:t>12/15/19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1E802-C116-814D-A319-56EF81B42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99833A-5A0A-1C4A-B533-36BAE2AFE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B2C73-8F8D-EA4B-808C-4089391BB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338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2018EA-4AED-6948-B96B-E8B8A3CEDB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5974" y="1136822"/>
            <a:ext cx="5181600" cy="504014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7F6369-5899-E74D-98D8-3110DC9B25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92331" y="1136822"/>
            <a:ext cx="5181600" cy="504014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5BA773-5314-DB46-AB99-77A2EFD6A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6A6C5-4637-0246-B34B-E361BA8F11FD}" type="datetime1">
              <a:rPr lang="en-US" smtClean="0"/>
              <a:t>12/15/19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B73360-648C-D440-ABC1-A3AACD679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6BEE3F-7747-8349-8BBD-56EB6A32D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B2C73-8F8D-EA4B-808C-4089391BBC4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6329421-EF47-E84C-9054-DD01F51EA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3618" y="80916"/>
            <a:ext cx="10515600" cy="785476"/>
          </a:xfrm>
        </p:spPr>
        <p:txBody>
          <a:bodyPr>
            <a:normAutofit/>
          </a:bodyPr>
          <a:lstStyle>
            <a:lvl1pPr>
              <a:defRPr sz="4000">
                <a:solidFill>
                  <a:srgbClr val="005D7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531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D55341-9700-B947-85FD-A577ADC51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8136" y="1125107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12E3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1CF7D2-0CAF-0744-9402-7C193A895D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98136" y="2113005"/>
            <a:ext cx="5157787" cy="4076658"/>
          </a:xfrm>
        </p:spPr>
        <p:txBody>
          <a:bodyPr/>
          <a:lstStyle>
            <a:lvl1pPr>
              <a:defRPr>
                <a:solidFill>
                  <a:srgbClr val="012E3F"/>
                </a:solidFill>
              </a:defRPr>
            </a:lvl1pPr>
            <a:lvl2pPr>
              <a:defRPr>
                <a:solidFill>
                  <a:srgbClr val="012E3F"/>
                </a:solidFill>
              </a:defRPr>
            </a:lvl2pPr>
            <a:lvl3pPr>
              <a:defRPr>
                <a:solidFill>
                  <a:srgbClr val="012E3F"/>
                </a:solidFill>
              </a:defRPr>
            </a:lvl3pPr>
            <a:lvl4pPr>
              <a:defRPr>
                <a:solidFill>
                  <a:srgbClr val="012E3F"/>
                </a:solidFill>
              </a:defRPr>
            </a:lvl4pPr>
            <a:lvl5pPr>
              <a:defRPr>
                <a:solidFill>
                  <a:srgbClr val="012E3F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A17F88-93CF-4847-92C2-9F00A346FF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30548" y="1125107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12E3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FD0767-3235-B147-A243-8F89173207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30548" y="2113005"/>
            <a:ext cx="5183188" cy="4076658"/>
          </a:xfrm>
        </p:spPr>
        <p:txBody>
          <a:bodyPr/>
          <a:lstStyle>
            <a:lvl1pPr>
              <a:defRPr>
                <a:solidFill>
                  <a:srgbClr val="012E3F"/>
                </a:solidFill>
              </a:defRPr>
            </a:lvl1pPr>
            <a:lvl2pPr>
              <a:defRPr>
                <a:solidFill>
                  <a:srgbClr val="012E3F"/>
                </a:solidFill>
              </a:defRPr>
            </a:lvl2pPr>
            <a:lvl3pPr>
              <a:defRPr>
                <a:solidFill>
                  <a:srgbClr val="012E3F"/>
                </a:solidFill>
              </a:defRPr>
            </a:lvl3pPr>
            <a:lvl4pPr>
              <a:defRPr>
                <a:solidFill>
                  <a:srgbClr val="012E3F"/>
                </a:solidFill>
              </a:defRPr>
            </a:lvl4pPr>
            <a:lvl5pPr>
              <a:defRPr>
                <a:solidFill>
                  <a:srgbClr val="012E3F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E13A1E-51DA-504B-BBE4-F0E9102EB3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6548" y="6356350"/>
            <a:ext cx="2743200" cy="365125"/>
          </a:xfrm>
        </p:spPr>
        <p:txBody>
          <a:bodyPr/>
          <a:lstStyle/>
          <a:p>
            <a:fld id="{CE1D22AE-F4F7-2C47-864C-B4B38E8C419A}" type="datetime1">
              <a:rPr lang="en-US" smtClean="0"/>
              <a:t>12/15/19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DAEF-8451-F24E-BC1A-5268F12C4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96948" y="6356350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Houssam Nassif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EF9B86-FB51-9547-B7DA-A70C8496A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68948" y="6356350"/>
            <a:ext cx="2743200" cy="365125"/>
          </a:xfrm>
        </p:spPr>
        <p:txBody>
          <a:bodyPr/>
          <a:lstStyle/>
          <a:p>
            <a:fld id="{469B2C73-8F8D-EA4B-808C-4089391BBC4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144601B-7C56-9C44-AEDE-329699671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3618" y="80916"/>
            <a:ext cx="10515600" cy="785476"/>
          </a:xfrm>
        </p:spPr>
        <p:txBody>
          <a:bodyPr>
            <a:normAutofit/>
          </a:bodyPr>
          <a:lstStyle>
            <a:lvl1pPr>
              <a:defRPr sz="4000">
                <a:solidFill>
                  <a:srgbClr val="005D7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965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012E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55BF6-CCA3-9E4D-A4E4-ACC40F700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A83909-E024-3D41-89C7-D113E1884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51F52-18FB-2A45-8A1A-72E3E2CCCA1D}" type="datetime1">
              <a:rPr lang="en-US" smtClean="0"/>
              <a:t>12/15/19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D53708-D5F7-EF45-8BAA-8C81DD514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Houssam Nassif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C40E47-34EC-4048-8377-A8C34DDDD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B2C73-8F8D-EA4B-808C-4089391BB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982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25C49A-470F-0E41-93F6-B2E4E5A82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30977-782B-8240-887F-00D95028E2B8}" type="datetime1">
              <a:rPr lang="en-US" smtClean="0"/>
              <a:t>12/15/19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418BFE-DAF9-BF47-9E7B-5A640E635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330C9C-6937-5F4B-A9B2-F2536E6E2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B2C73-8F8D-EA4B-808C-4089391BB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403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17D3C-F04F-A545-85F2-FD4DA0555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87394"/>
            <a:ext cx="3932237" cy="97000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BD116-5CDE-6B43-9E44-6C3ED6EC3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87395"/>
            <a:ext cx="6172200" cy="477365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A30A1A-001C-6E45-92CC-1F95C9D6AD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9F17D7-C9B9-7942-8153-8C651790A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71D72-D38A-644C-9ACF-0F10B3E86CA1}" type="datetime1">
              <a:rPr lang="en-US" smtClean="0"/>
              <a:t>12/15/19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32BCE9-65EA-9F4D-A0F4-F6AA604A7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89CF28-5987-3346-B3F9-C85C7ECE4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B2C73-8F8D-EA4B-808C-4089391BB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000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102DF-F151-FB4E-A85A-13D167A2D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/>
          <a:lstStyle>
            <a:lvl1pPr>
              <a:defRPr sz="3200">
                <a:solidFill>
                  <a:srgbClr val="012E3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A58647-9652-9E45-B577-DDDBADA9AF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EB1E7A-A87F-C548-9159-440A8EF42B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012E3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5CD8D3-5B5C-EE42-A2C9-DB4E09C9C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CB545-6381-824B-8C6A-DB688284578A}" type="datetime1">
              <a:rPr lang="en-US" smtClean="0"/>
              <a:t>12/15/19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EB9E57-BF77-114C-B74B-575C82839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F665E-BA99-6449-8B60-E21444FB2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B2C73-8F8D-EA4B-808C-4089391BB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677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97141F-DB84-4C44-8A4E-11D3BD8F0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02DCE4-AC69-0941-9F3B-847CAE72A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A38403-8906-5A49-BB96-BFFF4EF8AC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572C88-0AAE-9341-8E35-8CCC60E1E31E}" type="datetime1">
              <a:rPr lang="en-US" smtClean="0"/>
              <a:t>12/15/19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94BC62-23F9-E440-BCF5-0B697B1E04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Houssam Nassif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D2EB8D-6169-ED4B-BCAD-C096EAD866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9B2C73-8F8D-EA4B-808C-4089391BB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763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12E3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12E3F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12E3F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12E3F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12E3F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12E3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boutamazon.com/research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pages.cs.wisc.edu/~hous21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pages.cs.wisc.edu/~hous21/" TargetMode="External"/><Relationship Id="rId2" Type="http://schemas.openxmlformats.org/officeDocument/2006/relationships/hyperlink" Target="mailto:houssamn@amazon.com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Amazon-Video/b?ie=UTF8&amp;node=2858778011" TargetMode="External"/><Relationship Id="rId2" Type="http://schemas.openxmlformats.org/officeDocument/2006/relationships/hyperlink" Target="https://www.amazon.com/shopbylook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amazon.com/stream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diagramData" Target="../diagrams/data5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17" Type="http://schemas.microsoft.com/office/2007/relationships/diagramDrawing" Target="../diagrams/drawing5.xml"/><Relationship Id="rId2" Type="http://schemas.openxmlformats.org/officeDocument/2006/relationships/notesSlide" Target="../notesSlides/notesSlide5.xml"/><Relationship Id="rId16" Type="http://schemas.openxmlformats.org/officeDocument/2006/relationships/diagramColors" Target="../diagrams/colors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Relationship Id="rId14" Type="http://schemas.openxmlformats.org/officeDocument/2006/relationships/diagramLayout" Target="../diagrams/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293AD-71FF-2945-BADF-9A6F969012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935160"/>
            <a:ext cx="10515600" cy="922431"/>
          </a:xfrm>
        </p:spPr>
        <p:txBody>
          <a:bodyPr>
            <a:noAutofit/>
          </a:bodyPr>
          <a:lstStyle/>
          <a:p>
            <a:r>
              <a:rPr lang="en-US" sz="5200" dirty="0"/>
              <a:t>ML in practice: Thinking like a scientist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372977-3F3A-6C44-954D-44E29B6504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9" y="6080545"/>
            <a:ext cx="10515599" cy="525119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Houssam</a:t>
            </a:r>
            <a:r>
              <a:rPr lang="en-US" dirty="0"/>
              <a:t> Nassif, Prime, Senior Applied Scientist</a:t>
            </a:r>
          </a:p>
        </p:txBody>
      </p:sp>
    </p:spTree>
    <p:extLst>
      <p:ext uri="{BB962C8B-B14F-4D97-AF65-F5344CB8AC3E}">
        <p14:creationId xmlns:p14="http://schemas.microsoft.com/office/powerpoint/2010/main" val="8900552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A/B testing?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A/B testing with 48 treatments would take months!</a:t>
            </a:r>
          </a:p>
          <a:p>
            <a:endParaRPr lang="en-US" dirty="0"/>
          </a:p>
          <a:p>
            <a:r>
              <a:rPr lang="en-US" dirty="0"/>
              <a:t>5 different A/B testing experiments, each varying one slot</a:t>
            </a:r>
          </a:p>
          <a:p>
            <a:r>
              <a:rPr lang="en-US" dirty="0"/>
              <a:t>Doesn’t take slot dependencies in account</a:t>
            </a:r>
          </a:p>
          <a:p>
            <a:endParaRPr lang="en-US" dirty="0"/>
          </a:p>
          <a:p>
            <a:r>
              <a:rPr lang="en-US" dirty="0"/>
              <a:t>Solution? </a:t>
            </a:r>
          </a:p>
          <a:p>
            <a:pPr marL="0" indent="0" algn="ctr">
              <a:buNone/>
            </a:pPr>
            <a:r>
              <a:rPr lang="en-US" sz="3200" dirty="0">
                <a:solidFill>
                  <a:schemeClr val="accent1"/>
                </a:solidFill>
              </a:rPr>
              <a:t>Multi-Variate Testing Bandit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9E799A-9539-7D46-9CD8-E089AB809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BDE7FD-79AB-9F44-9479-5174F3241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B2C73-8F8D-EA4B-808C-4089391BBC4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3115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FB901F-A49C-CA45-8E1A-F22E9E395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7CF4E51-06C0-0A48-B9E2-E8958F319F79}"/>
              </a:ext>
            </a:extLst>
          </p:cNvPr>
          <p:cNvSpPr txBox="1">
            <a:spLocks/>
          </p:cNvSpPr>
          <p:nvPr/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005D7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/>
              <a:t>Divide and conquer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799874D-9126-0E4C-8505-95DD5A18B54D}"/>
              </a:ext>
            </a:extLst>
          </p:cNvPr>
          <p:cNvSpPr txBox="1">
            <a:spLocks/>
          </p:cNvSpPr>
          <p:nvPr/>
        </p:nvSpPr>
        <p:spPr>
          <a:xfrm>
            <a:off x="831850" y="4562475"/>
            <a:ext cx="10515600" cy="1500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12E3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12E3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12E3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2E3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2E3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Identify different challenges, solve each at a time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21FAB1-4B60-8140-A2DC-F30E51326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B2C73-8F8D-EA4B-808C-4089391BBC4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486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n efficient bandit algorithm for realtime multivariate optimization.mp4">
            <a:hlinkClick r:id="" action="ppaction://media"/>
            <a:extLst>
              <a:ext uri="{FF2B5EF4-FFF2-40B4-BE49-F238E27FC236}">
                <a16:creationId xmlns:a16="http://schemas.microsoft.com/office/drawing/2014/main" id="{9DF131AD-A38D-2B44-8561-85EC090101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593" y="0"/>
            <a:ext cx="12172950" cy="68580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7918C-7851-7E47-AE5A-6C27C71E7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62E6D7D-6307-724C-B3C2-A400E56FC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B2C73-8F8D-EA4B-808C-4089391BBC4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089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2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Learn good layouts fast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	Bandit algorithms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 startAt="2"/>
            </a:pPr>
            <a:r>
              <a:rPr lang="en-US" dirty="0"/>
              <a:t>Quickly recommend the next layout to show </a:t>
            </a: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	Hill climbing optimization</a:t>
            </a:r>
          </a:p>
          <a:p>
            <a:pPr marL="514350" indent="-514350">
              <a:buFont typeface="+mj-lt"/>
              <a:buAutoNum type="arabicPeriod" startAt="2"/>
            </a:pP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>
              <a:buFont typeface="+mj-lt"/>
              <a:buAutoNum type="arabicPeriod" startAt="3"/>
            </a:pPr>
            <a:r>
              <a:rPr lang="en-US" dirty="0"/>
              <a:t>Be able to generalize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>
                <a:solidFill>
                  <a:srgbClr val="FF0000"/>
                </a:solidFill>
              </a:rPr>
              <a:t>Model pairwise interactions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FB7FD2-4CBC-2043-9F13-BA8351E02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14A65E-9649-4D42-BD01-B773C9DAC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B2C73-8F8D-EA4B-808C-4089391BBC4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6161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FB901F-A49C-CA45-8E1A-F22E9E395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7CF4E51-06C0-0A48-B9E2-E8958F319F79}"/>
              </a:ext>
            </a:extLst>
          </p:cNvPr>
          <p:cNvSpPr txBox="1">
            <a:spLocks/>
          </p:cNvSpPr>
          <p:nvPr/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005D7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/>
              <a:t>Deploy at scale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9447FA5-968C-6B4E-92AC-05F094B5A308}"/>
              </a:ext>
            </a:extLst>
          </p:cNvPr>
          <p:cNvSpPr txBox="1">
            <a:spLocks/>
          </p:cNvSpPr>
          <p:nvPr/>
        </p:nvSpPr>
        <p:spPr>
          <a:xfrm>
            <a:off x="831850" y="4562475"/>
            <a:ext cx="10515600" cy="1500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12E3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12E3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12E3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2E3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2E3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Hundreds of millions of customers and products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64EC13-A5FD-EF43-B4E8-D5F523F5F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B2C73-8F8D-EA4B-808C-4089391BBC4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9246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complexity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28625" indent="-428625">
              <a:buFont typeface="Arial" charset="0"/>
              <a:buChar char="•"/>
            </a:pPr>
            <a:r>
              <a:rPr lang="en-US" dirty="0"/>
              <a:t>D: </a:t>
            </a:r>
            <a:r>
              <a:rPr lang="en-US" dirty="0" err="1"/>
              <a:t>nb</a:t>
            </a:r>
            <a:r>
              <a:rPr lang="en-US" dirty="0"/>
              <a:t> of slots,  N: </a:t>
            </a:r>
            <a:r>
              <a:rPr lang="en-US" dirty="0" err="1"/>
              <a:t>nb</a:t>
            </a:r>
            <a:r>
              <a:rPr lang="en-US" dirty="0"/>
              <a:t> of variations per slot</a:t>
            </a:r>
          </a:p>
          <a:p>
            <a:pPr marL="428625" indent="-428625">
              <a:buFont typeface="Arial" charset="0"/>
              <a:buChar char="•"/>
            </a:pPr>
            <a:r>
              <a:rPr lang="en-US" dirty="0"/>
              <a:t>Number of possible layout combinations: O(N</a:t>
            </a:r>
            <a:r>
              <a:rPr lang="en-US" baseline="30000" dirty="0"/>
              <a:t>D</a:t>
            </a:r>
            <a:r>
              <a:rPr lang="en-US" dirty="0"/>
              <a:t>)</a:t>
            </a:r>
          </a:p>
          <a:p>
            <a:pPr marL="428625" indent="-428625">
              <a:buFont typeface="Arial" charset="0"/>
              <a:buChar char="•"/>
            </a:pPr>
            <a:r>
              <a:rPr lang="en-US" dirty="0"/>
              <a:t>Sequential evaluation of a layout: O(D)</a:t>
            </a:r>
          </a:p>
          <a:p>
            <a:pPr marL="428625" indent="-428625">
              <a:buFont typeface="Arial" charset="0"/>
              <a:buChar char="•"/>
            </a:pPr>
            <a:r>
              <a:rPr lang="en-US" dirty="0"/>
              <a:t>Exhaustive evaluations: </a:t>
            </a:r>
            <a:r>
              <a:rPr lang="en-US" b="1" dirty="0"/>
              <a:t>O(DN</a:t>
            </a:r>
            <a:r>
              <a:rPr lang="en-US" b="1" baseline="30000" dirty="0"/>
              <a:t>D</a:t>
            </a:r>
            <a:r>
              <a:rPr lang="en-US" b="1" dirty="0"/>
              <a:t>)</a:t>
            </a:r>
          </a:p>
          <a:p>
            <a:pPr marL="428625" indent="-428625">
              <a:buFont typeface="Arial" charset="0"/>
              <a:buChar char="•"/>
            </a:pPr>
            <a:endParaRPr lang="en-US" dirty="0"/>
          </a:p>
          <a:p>
            <a:pPr marL="428625" indent="-428625">
              <a:buFont typeface="Arial" charset="0"/>
              <a:buChar char="•"/>
            </a:pPr>
            <a:r>
              <a:rPr lang="en-US" dirty="0"/>
              <a:t>Repeat Hill Climbing loop K times.</a:t>
            </a:r>
          </a:p>
          <a:p>
            <a:pPr marL="428625" indent="-428625">
              <a:buFont typeface="Arial" charset="0"/>
              <a:buChar char="•"/>
            </a:pPr>
            <a:r>
              <a:rPr lang="en-US" dirty="0"/>
              <a:t>S random restarts</a:t>
            </a:r>
          </a:p>
          <a:p>
            <a:pPr marL="428625" indent="-428625">
              <a:buFont typeface="Arial" charset="0"/>
              <a:buChar char="•"/>
            </a:pPr>
            <a:r>
              <a:rPr lang="en-US" dirty="0"/>
              <a:t>Hill Climbing evaluations: </a:t>
            </a:r>
            <a:r>
              <a:rPr lang="en-US" b="1" dirty="0"/>
              <a:t>O(DSKN)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652380-302A-D144-B129-E078946E5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272EE7E-69E0-C040-9519-875992D5C1D4}"/>
              </a:ext>
            </a:extLst>
          </p:cNvPr>
          <p:cNvSpPr/>
          <p:nvPr/>
        </p:nvSpPr>
        <p:spPr>
          <a:xfrm>
            <a:off x="4499726" y="2644726"/>
            <a:ext cx="1582206" cy="618979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84C48B4-FEE3-3A42-930C-78792D804FAB}"/>
              </a:ext>
            </a:extLst>
          </p:cNvPr>
          <p:cNvSpPr/>
          <p:nvPr/>
        </p:nvSpPr>
        <p:spPr>
          <a:xfrm>
            <a:off x="4820939" y="4625924"/>
            <a:ext cx="1776807" cy="733866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B7FA784-2130-DF41-8329-482C1ED4F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B2C73-8F8D-EA4B-808C-4089391BBC4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08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results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65275"/>
            <a:ext cx="6233916" cy="32829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77125" y="1729745"/>
            <a:ext cx="3486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 week (MVT bandit)</a:t>
            </a:r>
          </a:p>
          <a:p>
            <a:pPr algn="ctr"/>
            <a:r>
              <a:rPr lang="en-US" sz="2400" dirty="0"/>
              <a:t>vs.</a:t>
            </a:r>
          </a:p>
          <a:p>
            <a:pPr algn="ctr"/>
            <a:r>
              <a:rPr lang="en-US" sz="2400" dirty="0"/>
              <a:t>2 months (A/B testing)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57225" y="4973595"/>
            <a:ext cx="7304493" cy="581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77" dirty="0">
                <a:solidFill>
                  <a:srgbClr val="0070C0"/>
                </a:solidFill>
              </a:rPr>
              <a:t>Faster convergence and better messages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24750" y="3339470"/>
            <a:ext cx="3486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Winning layout:</a:t>
            </a:r>
          </a:p>
          <a:p>
            <a:pPr algn="ctr"/>
            <a:r>
              <a:rPr lang="en-US" sz="2400" dirty="0"/>
              <a:t>21% lift vs median layout</a:t>
            </a:r>
          </a:p>
          <a:p>
            <a:pPr algn="ctr"/>
            <a:r>
              <a:rPr lang="en-US" sz="2400" dirty="0"/>
              <a:t>44% lift vs worse layout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E22666-33CB-AB45-B5A7-E31A0E4B6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C3B291F-510F-AB4B-9924-E46EA1679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B2C73-8F8D-EA4B-808C-4089391BBC4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8124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FB901F-A49C-CA45-8E1A-F22E9E395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7CF4E51-06C0-0A48-B9E2-E8958F319F79}"/>
              </a:ext>
            </a:extLst>
          </p:cNvPr>
          <p:cNvSpPr txBox="1">
            <a:spLocks/>
          </p:cNvSpPr>
          <p:nvPr/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005D7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/>
              <a:t>Repeat in different domain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9447FA5-968C-6B4E-92AC-05F094B5A308}"/>
              </a:ext>
            </a:extLst>
          </p:cNvPr>
          <p:cNvSpPr txBox="1">
            <a:spLocks/>
          </p:cNvSpPr>
          <p:nvPr/>
        </p:nvSpPr>
        <p:spPr>
          <a:xfrm>
            <a:off x="831850" y="4562475"/>
            <a:ext cx="10515600" cy="1500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12E3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12E3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12E3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2E3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2E3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Keep thinking outside the box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847828-E424-4942-A6EB-706A31A26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B2C73-8F8D-EA4B-808C-4089391BBC4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7994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Music considerations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Explicit clusters: album, artist</a:t>
            </a:r>
          </a:p>
          <a:p>
            <a:endParaRPr lang="en-US" dirty="0"/>
          </a:p>
          <a:p>
            <a:r>
              <a:rPr lang="en-US" dirty="0"/>
              <a:t>Same album: same meta-data (album cover graphic, title)</a:t>
            </a:r>
          </a:p>
          <a:p>
            <a:endParaRPr lang="en-US" dirty="0"/>
          </a:p>
          <a:p>
            <a:r>
              <a:rPr lang="en-US" dirty="0"/>
              <a:t>User behavior: play album songs back-to-back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            Similar scores to same-album songs   </a:t>
            </a:r>
          </a:p>
        </p:txBody>
      </p:sp>
      <p:sp>
        <p:nvSpPr>
          <p:cNvPr id="6" name="Right Arrow 5"/>
          <p:cNvSpPr/>
          <p:nvPr/>
        </p:nvSpPr>
        <p:spPr>
          <a:xfrm>
            <a:off x="1092200" y="4358103"/>
            <a:ext cx="702733" cy="3626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710267" y="-2946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5EC35-4C11-A846-8E72-6ABA0B98C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15F694-302E-6D4D-AD35-594EBBC0E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B2C73-8F8D-EA4B-808C-4089391BBC4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4705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diversify music stream?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788" y="1404257"/>
            <a:ext cx="2977282" cy="4772706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758" y="1404257"/>
            <a:ext cx="2977283" cy="4772706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6CF6E6-17EC-344B-BFB6-70460039F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556EE4-22B4-F44E-B01C-B6240AC47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B2C73-8F8D-EA4B-808C-4089391BBC4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21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B2CA4-4557-DA4C-A8AD-D4C29A688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BBA839-FC82-3B4B-A918-76BFF8FB37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Me in one word: Curious</a:t>
            </a:r>
          </a:p>
          <a:p>
            <a:endParaRPr lang="en-US" dirty="0"/>
          </a:p>
          <a:p>
            <a:r>
              <a:rPr lang="en-US" dirty="0"/>
              <a:t>Career path: A biologist turned Artificial Intelligence scientist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Biomedical research hospital, Cisco, Google, Amazon</a:t>
            </a:r>
          </a:p>
          <a:p>
            <a:endParaRPr lang="en-US" dirty="0"/>
          </a:p>
          <a:p>
            <a:r>
              <a:rPr lang="en-US" dirty="0"/>
              <a:t>Amazon research: </a:t>
            </a:r>
            <a:r>
              <a:rPr lang="en-US" dirty="0">
                <a:hlinkClick r:id="rId3"/>
              </a:rPr>
              <a:t>https://www.aboutamazon.com/research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More on my research: </a:t>
            </a:r>
            <a:r>
              <a:rPr lang="en-US" dirty="0">
                <a:hlinkClick r:id="rId4"/>
              </a:rPr>
              <a:t>http://pages.cs.wisc.edu/~hous21/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81D49-F501-4D41-80E6-764D175DB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2A01F5-E905-104D-BD3C-AC4BDE5AE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B2C73-8F8D-EA4B-808C-4089391BBC4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4899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14D8F6F-0842-3B43-A936-D0D9A8407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Submodular diversity mix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BCAAFD-DEC1-2D46-A6D7-5A0230E280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556" y="1684998"/>
            <a:ext cx="3963979" cy="2505343"/>
          </a:xfrm>
          <a:prstGeom prst="rect">
            <a:avLst/>
          </a:prstGeom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9E8D3FB3-42FC-5D4E-8AFC-757CE90B0E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32" y="1690688"/>
            <a:ext cx="4044128" cy="2504794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A7286A-0A75-974B-910E-D0BB92F669DE}"/>
              </a:ext>
            </a:extLst>
          </p:cNvPr>
          <p:cNvSpPr txBox="1"/>
          <p:nvPr/>
        </p:nvSpPr>
        <p:spPr>
          <a:xfrm>
            <a:off x="2212149" y="5217459"/>
            <a:ext cx="3877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Diversified list: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CEBDD4-0DF1-964C-9F50-FE637EC85C51}"/>
              </a:ext>
            </a:extLst>
          </p:cNvPr>
          <p:cNvSpPr/>
          <p:nvPr/>
        </p:nvSpPr>
        <p:spPr>
          <a:xfrm>
            <a:off x="2210527" y="4218675"/>
            <a:ext cx="338667" cy="3386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4E2C760-D919-AD4E-B027-194EA0A477C8}"/>
              </a:ext>
            </a:extLst>
          </p:cNvPr>
          <p:cNvSpPr/>
          <p:nvPr/>
        </p:nvSpPr>
        <p:spPr>
          <a:xfrm>
            <a:off x="7838761" y="4235608"/>
            <a:ext cx="321733" cy="32173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4CBA250-F2D3-B747-8422-9EB948CE73B3}"/>
              </a:ext>
            </a:extLst>
          </p:cNvPr>
          <p:cNvGrpSpPr/>
          <p:nvPr/>
        </p:nvGrpSpPr>
        <p:grpSpPr>
          <a:xfrm>
            <a:off x="303243" y="2940423"/>
            <a:ext cx="760168" cy="1066807"/>
            <a:chOff x="2019880" y="3593592"/>
            <a:chExt cx="695888" cy="669869"/>
          </a:xfrm>
        </p:grpSpPr>
        <p:sp>
          <p:nvSpPr>
            <p:cNvPr id="12" name="Left Brace 11">
              <a:extLst>
                <a:ext uri="{FF2B5EF4-FFF2-40B4-BE49-F238E27FC236}">
                  <a16:creationId xmlns:a16="http://schemas.microsoft.com/office/drawing/2014/main" id="{E72457ED-8246-934D-8FD3-0B5310FA7809}"/>
                </a:ext>
              </a:extLst>
            </p:cNvPr>
            <p:cNvSpPr/>
            <p:nvPr/>
          </p:nvSpPr>
          <p:spPr>
            <a:xfrm>
              <a:off x="2487168" y="3593592"/>
              <a:ext cx="228600" cy="669869"/>
            </a:xfrm>
            <a:prstGeom prst="leftBrace">
              <a:avLst/>
            </a:prstGeom>
            <a:ln w="15875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D7D0ADE-5B44-F745-8EA1-466B077D8E21}"/>
                </a:ext>
              </a:extLst>
            </p:cNvPr>
            <p:cNvSpPr txBox="1"/>
            <p:nvPr/>
          </p:nvSpPr>
          <p:spPr>
            <a:xfrm>
              <a:off x="2019880" y="3811323"/>
              <a:ext cx="488956" cy="2064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+11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A0242A8-3E47-6642-9AF1-494E902ADA32}"/>
              </a:ext>
            </a:extLst>
          </p:cNvPr>
          <p:cNvGrpSpPr/>
          <p:nvPr/>
        </p:nvGrpSpPr>
        <p:grpSpPr>
          <a:xfrm>
            <a:off x="6084811" y="3640309"/>
            <a:ext cx="685367" cy="383209"/>
            <a:chOff x="2117629" y="2673731"/>
            <a:chExt cx="598139" cy="336840"/>
          </a:xfrm>
        </p:grpSpPr>
        <p:sp>
          <p:nvSpPr>
            <p:cNvPr id="15" name="Left Brace 14">
              <a:extLst>
                <a:ext uri="{FF2B5EF4-FFF2-40B4-BE49-F238E27FC236}">
                  <a16:creationId xmlns:a16="http://schemas.microsoft.com/office/drawing/2014/main" id="{2D4C0912-A424-A347-95BA-F885C9B28ED0}"/>
                </a:ext>
              </a:extLst>
            </p:cNvPr>
            <p:cNvSpPr/>
            <p:nvPr/>
          </p:nvSpPr>
          <p:spPr>
            <a:xfrm>
              <a:off x="2487168" y="2673731"/>
              <a:ext cx="228600" cy="329464"/>
            </a:xfrm>
            <a:prstGeom prst="leftBrace">
              <a:avLst/>
            </a:prstGeom>
            <a:ln w="15875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8C1127A-9317-1B4D-BF6B-59DE72336B96}"/>
                </a:ext>
              </a:extLst>
            </p:cNvPr>
            <p:cNvSpPr txBox="1"/>
            <p:nvPr/>
          </p:nvSpPr>
          <p:spPr>
            <a:xfrm>
              <a:off x="2117629" y="2685928"/>
              <a:ext cx="364016" cy="3246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+4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67EAAAC0-7CE3-0944-9AA8-D8632DB1BECF}"/>
              </a:ext>
            </a:extLst>
          </p:cNvPr>
          <p:cNvSpPr/>
          <p:nvPr/>
        </p:nvSpPr>
        <p:spPr>
          <a:xfrm>
            <a:off x="4711680" y="5303403"/>
            <a:ext cx="338667" cy="3386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3CA785B-163B-C043-886A-25BDE4F645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88" y="1693435"/>
            <a:ext cx="4058416" cy="251364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BE71C0A4-6F6F-AB4A-A32F-A73A71122170}"/>
              </a:ext>
            </a:extLst>
          </p:cNvPr>
          <p:cNvGrpSpPr/>
          <p:nvPr/>
        </p:nvGrpSpPr>
        <p:grpSpPr>
          <a:xfrm>
            <a:off x="330186" y="2452255"/>
            <a:ext cx="731450" cy="498001"/>
            <a:chOff x="2046170" y="3090672"/>
            <a:chExt cx="669598" cy="426852"/>
          </a:xfrm>
        </p:grpSpPr>
        <p:sp>
          <p:nvSpPr>
            <p:cNvPr id="20" name="Left Brace 19">
              <a:extLst>
                <a:ext uri="{FF2B5EF4-FFF2-40B4-BE49-F238E27FC236}">
                  <a16:creationId xmlns:a16="http://schemas.microsoft.com/office/drawing/2014/main" id="{5E4AF944-4084-9041-A72B-8D6AD27CDF59}"/>
                </a:ext>
              </a:extLst>
            </p:cNvPr>
            <p:cNvSpPr/>
            <p:nvPr/>
          </p:nvSpPr>
          <p:spPr>
            <a:xfrm>
              <a:off x="2487168" y="3090672"/>
              <a:ext cx="228600" cy="426852"/>
            </a:xfrm>
            <a:prstGeom prst="leftBrace">
              <a:avLst/>
            </a:prstGeom>
            <a:ln w="15875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FB38559-4D31-504E-8665-4902FC8D00A0}"/>
                </a:ext>
              </a:extLst>
            </p:cNvPr>
            <p:cNvSpPr txBox="1"/>
            <p:nvPr/>
          </p:nvSpPr>
          <p:spPr>
            <a:xfrm>
              <a:off x="2046170" y="3153195"/>
              <a:ext cx="381832" cy="2921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+5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164E54BB-F26C-D442-B1FA-8F25CED8507A}"/>
              </a:ext>
            </a:extLst>
          </p:cNvPr>
          <p:cNvSpPr/>
          <p:nvPr/>
        </p:nvSpPr>
        <p:spPr>
          <a:xfrm>
            <a:off x="5160604" y="5303403"/>
            <a:ext cx="338667" cy="3386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EF6A4E4-74AB-3248-A57C-CC8F0B3948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773" y="1688693"/>
            <a:ext cx="4036687" cy="250018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33DBB53B-3022-9C45-8119-8F1BD44D4309}"/>
              </a:ext>
            </a:extLst>
          </p:cNvPr>
          <p:cNvGrpSpPr/>
          <p:nvPr/>
        </p:nvGrpSpPr>
        <p:grpSpPr>
          <a:xfrm>
            <a:off x="349423" y="2104079"/>
            <a:ext cx="709765" cy="364451"/>
            <a:chOff x="2066022" y="2654408"/>
            <a:chExt cx="649746" cy="348787"/>
          </a:xfrm>
        </p:grpSpPr>
        <p:sp>
          <p:nvSpPr>
            <p:cNvPr id="25" name="Left Brace 24">
              <a:extLst>
                <a:ext uri="{FF2B5EF4-FFF2-40B4-BE49-F238E27FC236}">
                  <a16:creationId xmlns:a16="http://schemas.microsoft.com/office/drawing/2014/main" id="{38767F7B-CEB0-074C-8F3B-8281CD9F02DC}"/>
                </a:ext>
              </a:extLst>
            </p:cNvPr>
            <p:cNvSpPr/>
            <p:nvPr/>
          </p:nvSpPr>
          <p:spPr>
            <a:xfrm>
              <a:off x="2487168" y="2673731"/>
              <a:ext cx="228600" cy="329464"/>
            </a:xfrm>
            <a:prstGeom prst="leftBrace">
              <a:avLst/>
            </a:prstGeom>
            <a:ln w="15875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E662C24-E49A-0F40-8B6B-C0814C688C08}"/>
                </a:ext>
              </a:extLst>
            </p:cNvPr>
            <p:cNvSpPr txBox="1"/>
            <p:nvPr/>
          </p:nvSpPr>
          <p:spPr>
            <a:xfrm>
              <a:off x="2066022" y="2654408"/>
              <a:ext cx="381831" cy="2921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+3</a:t>
              </a:r>
            </a:p>
          </p:txBody>
        </p:sp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2D846A76-FD67-4E49-86DC-17C35AFA7C1B}"/>
              </a:ext>
            </a:extLst>
          </p:cNvPr>
          <p:cNvSpPr/>
          <p:nvPr/>
        </p:nvSpPr>
        <p:spPr>
          <a:xfrm>
            <a:off x="5609528" y="5321823"/>
            <a:ext cx="321733" cy="32173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E47E054-5AEC-774C-89C0-D711E9EC031A}"/>
              </a:ext>
            </a:extLst>
          </p:cNvPr>
          <p:cNvGrpSpPr/>
          <p:nvPr/>
        </p:nvGrpSpPr>
        <p:grpSpPr>
          <a:xfrm>
            <a:off x="6076792" y="3299599"/>
            <a:ext cx="689387" cy="369332"/>
            <a:chOff x="2117629" y="2685928"/>
            <a:chExt cx="601647" cy="362365"/>
          </a:xfrm>
        </p:grpSpPr>
        <p:sp>
          <p:nvSpPr>
            <p:cNvPr id="29" name="Left Brace 28">
              <a:extLst>
                <a:ext uri="{FF2B5EF4-FFF2-40B4-BE49-F238E27FC236}">
                  <a16:creationId xmlns:a16="http://schemas.microsoft.com/office/drawing/2014/main" id="{AAD856D2-3A24-E24E-ABDF-6B6C7256FEDF}"/>
                </a:ext>
              </a:extLst>
            </p:cNvPr>
            <p:cNvSpPr/>
            <p:nvPr/>
          </p:nvSpPr>
          <p:spPr>
            <a:xfrm>
              <a:off x="2487168" y="2765940"/>
              <a:ext cx="232108" cy="237255"/>
            </a:xfrm>
            <a:prstGeom prst="leftBrace">
              <a:avLst/>
            </a:prstGeom>
            <a:ln w="15875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C202E4D-158B-ED41-8E7F-29D0CF0F8DF1}"/>
                </a:ext>
              </a:extLst>
            </p:cNvPr>
            <p:cNvSpPr txBox="1"/>
            <p:nvPr/>
          </p:nvSpPr>
          <p:spPr>
            <a:xfrm>
              <a:off x="2117629" y="2685928"/>
              <a:ext cx="364017" cy="3623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+2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1A68238E-2E65-B649-A423-F918874C27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700" y="1686465"/>
            <a:ext cx="3950103" cy="2496573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B8E2BE86-3980-434D-B35B-0BE9DF79F2C0}"/>
              </a:ext>
            </a:extLst>
          </p:cNvPr>
          <p:cNvSpPr/>
          <p:nvPr/>
        </p:nvSpPr>
        <p:spPr>
          <a:xfrm>
            <a:off x="6045776" y="5303403"/>
            <a:ext cx="338667" cy="3386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DB5228E-8B40-0C49-9CB2-76A54D8DB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F9A54D-C970-6E49-B99B-D56E62259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B2C73-8F8D-EA4B-808C-4089391BBC4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949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repeatCount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81481E-6 L 0.09245 -4.81481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245 -3.33333E-6 L 0.17878 -3.33333E-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8958 0 " pathEditMode="relative" ptsTypes="AA">
                                      <p:cBhvr>
                                        <p:cTn id="8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7" grpId="0" animBg="1"/>
      <p:bldP spid="22" grpId="0" animBg="1"/>
      <p:bldP spid="27" grpId="0" animBg="1"/>
      <p:bldP spid="3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FB901F-A49C-CA45-8E1A-F22E9E395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7CF4E51-06C0-0A48-B9E2-E8958F319F79}"/>
              </a:ext>
            </a:extLst>
          </p:cNvPr>
          <p:cNvSpPr txBox="1">
            <a:spLocks/>
          </p:cNvSpPr>
          <p:nvPr/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005D7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/>
              <a:t>Combine and extrapolate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CB0593A-13F2-CE40-A212-E978EEABB619}"/>
              </a:ext>
            </a:extLst>
          </p:cNvPr>
          <p:cNvSpPr txBox="1">
            <a:spLocks/>
          </p:cNvSpPr>
          <p:nvPr/>
        </p:nvSpPr>
        <p:spPr>
          <a:xfrm>
            <a:off x="831850" y="4562475"/>
            <a:ext cx="10515600" cy="1500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12E3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12E3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12E3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2E3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2E3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Combine solutions and extrapolate to new challenges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F8B82C-4104-0442-BBAE-FB1CF374F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B2C73-8F8D-EA4B-808C-4089391BBC4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6108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Interesting finds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791" y="1417638"/>
            <a:ext cx="6376416" cy="1247386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9353275-7810-4F47-A9CA-EF3F0688F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DA9B69-F585-2147-A5F9-AD634C30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B2C73-8F8D-EA4B-808C-4089391BBC4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007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0.00087 -1.02028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51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Need for </a:t>
            </a:r>
            <a:r>
              <a:rPr lang="en-US" b="1" dirty="0"/>
              <a:t>product scoring</a:t>
            </a:r>
            <a:r>
              <a:rPr lang="en-US" dirty="0"/>
              <a:t> function</a:t>
            </a:r>
          </a:p>
          <a:p>
            <a:pPr lvl="1"/>
            <a:r>
              <a:rPr lang="en-US" dirty="0"/>
              <a:t>Explore new products and leverage popular ones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Need for 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diverse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stream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Hedge against the uncertainty in customer intent</a:t>
            </a:r>
          </a:p>
          <a:p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Need for 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season-aware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stream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Customers can engage with relevant products all year round</a:t>
            </a:r>
          </a:p>
          <a:p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Need for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 personalized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stream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Customers can focus more on products that they like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86726" y="1543050"/>
            <a:ext cx="2676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Bandits!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A729FB-02D4-D74B-A139-CC29145C4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DF9862-7B3C-774C-8D7B-04DA78396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B2C73-8F8D-EA4B-808C-4089391BBC4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16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Need for </a:t>
            </a:r>
            <a:r>
              <a:rPr lang="en-US" b="1" dirty="0"/>
              <a:t>product scoring</a:t>
            </a:r>
            <a:r>
              <a:rPr lang="en-US" dirty="0"/>
              <a:t> function</a:t>
            </a:r>
          </a:p>
          <a:p>
            <a:pPr lvl="1"/>
            <a:r>
              <a:rPr lang="en-US" dirty="0"/>
              <a:t>Explore new products and leverage popular ones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dirty="0"/>
          </a:p>
          <a:p>
            <a:r>
              <a:rPr lang="en-US" dirty="0"/>
              <a:t>Need for </a:t>
            </a:r>
            <a:r>
              <a:rPr lang="en-US" b="1" dirty="0"/>
              <a:t>diverse</a:t>
            </a:r>
            <a:r>
              <a:rPr lang="en-US" dirty="0"/>
              <a:t> stream</a:t>
            </a:r>
          </a:p>
          <a:p>
            <a:pPr lvl="1"/>
            <a:r>
              <a:rPr lang="en-US" dirty="0"/>
              <a:t>Hedge against the uncertainty in customer intent</a:t>
            </a:r>
          </a:p>
          <a:p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Need for 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season-aware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stream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Customers can engage with relevant products all year round</a:t>
            </a:r>
          </a:p>
          <a:p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Need for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 personalized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stream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Customers can focus more on products that they like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05774" y="2495550"/>
            <a:ext cx="31432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Submodularity</a:t>
            </a:r>
            <a:r>
              <a:rPr lang="en-US" sz="2800" dirty="0">
                <a:solidFill>
                  <a:srgbClr val="FF0000"/>
                </a:solidFill>
              </a:rPr>
              <a:t>, 9.82% lift in clicks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DBFA98-57A1-164F-89B8-98808157F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53504D-E3E1-044C-9B94-6D8DFBCA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B2C73-8F8D-EA4B-808C-4089391BBC4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05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Need for </a:t>
            </a:r>
            <a:r>
              <a:rPr lang="en-US" b="1" dirty="0"/>
              <a:t>product scoring</a:t>
            </a:r>
            <a:r>
              <a:rPr lang="en-US" dirty="0"/>
              <a:t> function</a:t>
            </a:r>
          </a:p>
          <a:p>
            <a:pPr lvl="1"/>
            <a:r>
              <a:rPr lang="en-US" dirty="0"/>
              <a:t>Explore new products and leverage popular ones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dirty="0"/>
          </a:p>
          <a:p>
            <a:r>
              <a:rPr lang="en-US" dirty="0"/>
              <a:t>Need for </a:t>
            </a:r>
            <a:r>
              <a:rPr lang="en-US" b="1" dirty="0"/>
              <a:t>diverse</a:t>
            </a:r>
            <a:r>
              <a:rPr lang="en-US" dirty="0"/>
              <a:t> stream</a:t>
            </a:r>
          </a:p>
          <a:p>
            <a:pPr lvl="1"/>
            <a:r>
              <a:rPr lang="en-US" dirty="0"/>
              <a:t>Hedge against the uncertainty in customer intent</a:t>
            </a:r>
          </a:p>
          <a:p>
            <a:endParaRPr lang="en-US" dirty="0"/>
          </a:p>
          <a:p>
            <a:r>
              <a:rPr lang="en-US" dirty="0"/>
              <a:t>Need for </a:t>
            </a:r>
            <a:r>
              <a:rPr lang="en-US" b="1" dirty="0"/>
              <a:t>season-aware</a:t>
            </a:r>
            <a:r>
              <a:rPr lang="en-US" dirty="0"/>
              <a:t> stream</a:t>
            </a:r>
          </a:p>
          <a:p>
            <a:pPr lvl="1"/>
            <a:r>
              <a:rPr lang="en-US" dirty="0"/>
              <a:t> Customers can engage with relevant products all year round</a:t>
            </a:r>
          </a:p>
          <a:p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Need for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 personalized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stream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Customers can focus more on products that they like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83E9AE-A06D-4A4C-AFCA-2F18B7B36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F596C-3849-2E46-8DA7-634FBCA75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B2C73-8F8D-EA4B-808C-4089391BBC4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8105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Adaptive stream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Fashion trends are seasonal </a:t>
            </a:r>
          </a:p>
          <a:p>
            <a:endParaRPr lang="en-US" dirty="0"/>
          </a:p>
          <a:p>
            <a:r>
              <a:rPr lang="en-US" dirty="0"/>
              <a:t>Learn about seasonal trends from customer behavior</a:t>
            </a:r>
          </a:p>
          <a:p>
            <a:endParaRPr lang="en-US" dirty="0"/>
          </a:p>
          <a:p>
            <a:r>
              <a:rPr lang="en-US" dirty="0"/>
              <a:t>Train model over </a:t>
            </a:r>
            <a:r>
              <a:rPr lang="en-US" i="1" dirty="0"/>
              <a:t>rolling-window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24374" y="4440261"/>
            <a:ext cx="31432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8.29% lift in clicks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C6866A-985D-D14A-AF44-4FA33325E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8DA165-9C5B-2846-A641-B8391DF7D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B2C73-8F8D-EA4B-808C-4089391BBC4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729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Need for </a:t>
            </a:r>
            <a:r>
              <a:rPr lang="en-US" b="1" dirty="0"/>
              <a:t>product scoring</a:t>
            </a:r>
            <a:r>
              <a:rPr lang="en-US" dirty="0"/>
              <a:t> function</a:t>
            </a:r>
          </a:p>
          <a:p>
            <a:pPr lvl="1"/>
            <a:r>
              <a:rPr lang="en-US" dirty="0"/>
              <a:t>Explore new products and leverage popular ones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dirty="0"/>
          </a:p>
          <a:p>
            <a:r>
              <a:rPr lang="en-US" dirty="0"/>
              <a:t>Need for </a:t>
            </a:r>
            <a:r>
              <a:rPr lang="en-US" b="1" dirty="0"/>
              <a:t>diverse</a:t>
            </a:r>
            <a:r>
              <a:rPr lang="en-US" dirty="0"/>
              <a:t> stream</a:t>
            </a:r>
          </a:p>
          <a:p>
            <a:pPr lvl="1"/>
            <a:r>
              <a:rPr lang="en-US" dirty="0"/>
              <a:t>Hedge against the uncertainty in customer intent</a:t>
            </a:r>
          </a:p>
          <a:p>
            <a:endParaRPr lang="en-US" dirty="0"/>
          </a:p>
          <a:p>
            <a:r>
              <a:rPr lang="en-US" dirty="0"/>
              <a:t>Need for </a:t>
            </a:r>
            <a:r>
              <a:rPr lang="en-US" b="1" dirty="0"/>
              <a:t>season-aware</a:t>
            </a:r>
            <a:r>
              <a:rPr lang="en-US" dirty="0"/>
              <a:t> stream</a:t>
            </a:r>
          </a:p>
          <a:p>
            <a:pPr lvl="1"/>
            <a:r>
              <a:rPr lang="en-US" dirty="0"/>
              <a:t> Customers can engage with relevant products all year round</a:t>
            </a:r>
          </a:p>
          <a:p>
            <a:endParaRPr lang="en-US" dirty="0"/>
          </a:p>
          <a:p>
            <a:r>
              <a:rPr lang="en-US" dirty="0"/>
              <a:t>Need for</a:t>
            </a:r>
            <a:r>
              <a:rPr lang="en-US" b="1" dirty="0"/>
              <a:t> personalized</a:t>
            </a:r>
            <a:r>
              <a:rPr lang="en-US" dirty="0"/>
              <a:t> stream</a:t>
            </a:r>
          </a:p>
          <a:p>
            <a:pPr lvl="1"/>
            <a:r>
              <a:rPr lang="en-US" dirty="0"/>
              <a:t>Customers can focus more on products that they like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BA6623-A85C-4D42-9C5E-234CD4158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1C3A9F-3CA1-F049-A969-DB1F63D0D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B2C73-8F8D-EA4B-808C-4089391BBC4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1253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moothing_matrix_without_label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5306" y="1159125"/>
            <a:ext cx="2259210" cy="1882675"/>
          </a:xfrm>
          <a:prstGeom prst="rect">
            <a:avLst/>
          </a:prstGeom>
        </p:spPr>
      </p:pic>
      <p:pic>
        <p:nvPicPr>
          <p:cNvPr id="8" name="Picture 7" descr="user_interest_vector_sparse_minima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3359" y="1580172"/>
            <a:ext cx="5818726" cy="1128878"/>
          </a:xfrm>
          <a:prstGeom prst="rect">
            <a:avLst/>
          </a:prstGeom>
        </p:spPr>
      </p:pic>
      <p:pic>
        <p:nvPicPr>
          <p:cNvPr id="9" name="Picture 8" descr="user_interest_vector_smoothed_minima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5306" y="4002626"/>
            <a:ext cx="9056780" cy="175708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170560" y="1934133"/>
            <a:ext cx="553357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80" dirty="0">
                <a:latin typeface="ＭＳ ゴシック"/>
                <a:ea typeface="ＭＳ ゴシック"/>
                <a:cs typeface="ＭＳ ゴシック"/>
              </a:rPr>
              <a:t>×</a:t>
            </a:r>
            <a:endParaRPr lang="en-US" sz="2880" dirty="0"/>
          </a:p>
        </p:txBody>
      </p:sp>
      <p:sp>
        <p:nvSpPr>
          <p:cNvPr id="11" name="Rectangle 10"/>
          <p:cNvSpPr/>
          <p:nvPr/>
        </p:nvSpPr>
        <p:spPr>
          <a:xfrm>
            <a:off x="4915606" y="3405688"/>
            <a:ext cx="569387" cy="6093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360" dirty="0">
                <a:latin typeface="Wingdings"/>
                <a:ea typeface="Wingdings"/>
                <a:cs typeface="Wingdings"/>
              </a:rPr>
              <a:t></a:t>
            </a:r>
            <a:endParaRPr lang="en-US" sz="3360" dirty="0"/>
          </a:p>
        </p:txBody>
      </p:sp>
      <p:sp>
        <p:nvSpPr>
          <p:cNvPr id="2" name="TextBox 1"/>
          <p:cNvSpPr txBox="1"/>
          <p:nvPr/>
        </p:nvSpPr>
        <p:spPr>
          <a:xfrm>
            <a:off x="1004551" y="3100339"/>
            <a:ext cx="3638304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60"/>
              <a:t>Category-category correlations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52160" y="2723769"/>
            <a:ext cx="3331938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60" dirty="0"/>
              <a:t>Customer preference vector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06369" y="5759712"/>
            <a:ext cx="4526175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60" dirty="0"/>
              <a:t>Smoothed </a:t>
            </a:r>
            <a:r>
              <a:rPr lang="en-US" sz="2160"/>
              <a:t>customer preference vector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29524" y="933750"/>
            <a:ext cx="31432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12.58% lift in clicks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AD67F-D42D-064A-8358-06C8C7450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CC775329-25AE-714A-A8E8-8DFB0573D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Personalized weights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4252A30E-9AC0-B64A-9AEF-E472AB5CF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B2C73-8F8D-EA4B-808C-4089391BBC4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17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7875A-D8BF-2941-9C16-27F821793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8B8A80-7796-5A4A-B771-5312A765DE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Questions? Comments?</a:t>
            </a:r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houssamn@amazon.com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3"/>
              </a:rPr>
              <a:t>http://pages.cs.wisc.edu/~hous21/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Want to help?</a:t>
            </a:r>
          </a:p>
          <a:p>
            <a:pPr marL="0" indent="0" algn="ctr">
              <a:buNone/>
            </a:pPr>
            <a:r>
              <a:rPr lang="en-US" dirty="0"/>
              <a:t>Amazon is hiring!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8CF9A3-B4C4-2348-A3B4-88578E92F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69C067-9F47-FD42-9D63-5EE3488C3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B2C73-8F8D-EA4B-808C-4089391BBC4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49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336D563-4857-F047-8DC6-B4C86DF9F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Recommender systems I helped build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9F217B2-537F-F344-96AC-3481DFD383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hlinkClick r:id="rId2"/>
              </a:rPr>
              <a:t>Shop by look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3"/>
              </a:rPr>
              <a:t>Amazon Instant Video recommendation</a:t>
            </a:r>
            <a:endParaRPr lang="en-US" dirty="0"/>
          </a:p>
          <a:p>
            <a:endParaRPr lang="en-US" dirty="0"/>
          </a:p>
          <a:p>
            <a:r>
              <a:rPr lang="en-US" dirty="0"/>
              <a:t>Fast-learning recommenders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Music app recommendation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hlinkClick r:id="rId4"/>
              </a:rPr>
              <a:t>Interesting finds</a:t>
            </a:r>
            <a:r>
              <a:rPr lang="en-US" dirty="0"/>
              <a:t> (window shopping)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95A0E4-5DEB-9F46-A53F-BB65DBA78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5FD963-B785-444F-B3A7-615E078A1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B2C73-8F8D-EA4B-808C-4089391BBC4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012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1B853-3AC8-C445-9860-8E0DFE315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Industrial data science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7AAFE-6A47-E840-970C-97511EBC42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Science in industry is </a:t>
            </a:r>
            <a:r>
              <a:rPr lang="en-US" b="1" dirty="0"/>
              <a:t>applied</a:t>
            </a:r>
          </a:p>
          <a:p>
            <a:endParaRPr lang="en-US" dirty="0"/>
          </a:p>
          <a:p>
            <a:r>
              <a:rPr lang="en-US" dirty="0"/>
              <a:t>Start from customer, and work backwards to solution</a:t>
            </a:r>
          </a:p>
          <a:p>
            <a:endParaRPr lang="en-US" dirty="0"/>
          </a:p>
          <a:p>
            <a:r>
              <a:rPr lang="en-US" dirty="0"/>
              <a:t>Remainder of talk: How to conduct data science in practice</a:t>
            </a:r>
          </a:p>
          <a:p>
            <a:endParaRPr lang="en-US" dirty="0"/>
          </a:p>
          <a:p>
            <a:r>
              <a:rPr lang="en-US" dirty="0"/>
              <a:t>All materials from published Amazon research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381B96-001D-104F-AD20-2A264A6FC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7D5DD5-8EC5-5C41-8A6F-BC1F9CE51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B2C73-8F8D-EA4B-808C-4089391BBC4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6518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FB901F-A49C-CA45-8E1A-F22E9E395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7CF4E51-06C0-0A48-B9E2-E8958F319F79}"/>
              </a:ext>
            </a:extLst>
          </p:cNvPr>
          <p:cNvSpPr txBox="1">
            <a:spLocks/>
          </p:cNvSpPr>
          <p:nvPr/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005D7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chemeClr val="tx1"/>
                </a:solidFill>
              </a:rPr>
              <a:t>Start with a real-world problem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B6B03EF-AD33-6247-AE3F-7E6DB0982B40}"/>
              </a:ext>
            </a:extLst>
          </p:cNvPr>
          <p:cNvSpPr txBox="1">
            <a:spLocks/>
          </p:cNvSpPr>
          <p:nvPr/>
        </p:nvSpPr>
        <p:spPr>
          <a:xfrm>
            <a:off x="831850" y="4562475"/>
            <a:ext cx="10515600" cy="1500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12E3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12E3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12E3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2E3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2E3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Applied research to solve concrete customer problems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9B97D43-020C-1542-9590-3D9310168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B2C73-8F8D-EA4B-808C-4089391BBC4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0717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Biking competition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8A44A0-8E5E-8A4F-9F06-0B5988953AF9}"/>
              </a:ext>
            </a:extLst>
          </p:cNvPr>
          <p:cNvSpPr/>
          <p:nvPr/>
        </p:nvSpPr>
        <p:spPr>
          <a:xfrm>
            <a:off x="887064" y="1433042"/>
            <a:ext cx="10417871" cy="4346917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6635C6-985F-E34D-BBF1-AAFD1FA5372A}"/>
              </a:ext>
            </a:extLst>
          </p:cNvPr>
          <p:cNvSpPr txBox="1"/>
          <p:nvPr/>
        </p:nvSpPr>
        <p:spPr>
          <a:xfrm>
            <a:off x="5416062" y="4685029"/>
            <a:ext cx="2236763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127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Join now!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40EE1D-7605-E447-A4DB-291F4252D7C0}"/>
              </a:ext>
            </a:extLst>
          </p:cNvPr>
          <p:cNvSpPr txBox="1"/>
          <p:nvPr/>
        </p:nvSpPr>
        <p:spPr>
          <a:xfrm>
            <a:off x="8367934" y="4696750"/>
            <a:ext cx="2236763" cy="369332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Check other teams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63B79E5B-5E2E-E94F-AA3F-F2498F2EE198}"/>
              </a:ext>
            </a:extLst>
          </p:cNvPr>
          <p:cNvGraphicFramePr/>
          <p:nvPr/>
        </p:nvGraphicFramePr>
        <p:xfrm>
          <a:off x="1574795" y="2132360"/>
          <a:ext cx="3222289" cy="28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45DF3F80-B03E-2149-8492-ED48BA583BAA}"/>
              </a:ext>
            </a:extLst>
          </p:cNvPr>
          <p:cNvSpPr txBox="1"/>
          <p:nvPr/>
        </p:nvSpPr>
        <p:spPr>
          <a:xfrm>
            <a:off x="8187070" y="-4465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E86041-F945-2F46-8ADD-56048A5FF34C}"/>
              </a:ext>
            </a:extLst>
          </p:cNvPr>
          <p:cNvSpPr txBox="1"/>
          <p:nvPr/>
        </p:nvSpPr>
        <p:spPr>
          <a:xfrm>
            <a:off x="1659200" y="1433042"/>
            <a:ext cx="894549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Stop biking pointlessly, join team Circle!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79B519-BF50-B340-A6B9-A55EEFCB8E60}"/>
              </a:ext>
            </a:extLst>
          </p:cNvPr>
          <p:cNvSpPr txBox="1"/>
          <p:nvPr/>
        </p:nvSpPr>
        <p:spPr>
          <a:xfrm>
            <a:off x="6733742" y="2363374"/>
            <a:ext cx="3437200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Year-round carousel rides!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Unlimited laps!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All you can eat Pi!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No corners to hide!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Hurry, don’t linger around!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9B9EBE-F29C-9643-99FA-203D90191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A84909C-4FD9-074F-AAB2-405F5C762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B2C73-8F8D-EA4B-808C-4089391BBC4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773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Multiple-slot template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8A44A0-8E5E-8A4F-9F06-0B5988953AF9}"/>
              </a:ext>
            </a:extLst>
          </p:cNvPr>
          <p:cNvSpPr/>
          <p:nvPr/>
        </p:nvSpPr>
        <p:spPr>
          <a:xfrm>
            <a:off x="935545" y="1322363"/>
            <a:ext cx="10417871" cy="4346917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6635C6-985F-E34D-BBF1-AAFD1FA5372A}"/>
              </a:ext>
            </a:extLst>
          </p:cNvPr>
          <p:cNvSpPr txBox="1"/>
          <p:nvPr/>
        </p:nvSpPr>
        <p:spPr>
          <a:xfrm>
            <a:off x="5416062" y="4685029"/>
            <a:ext cx="2236763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127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Join now!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40EE1D-7605-E447-A4DB-291F4252D7C0}"/>
              </a:ext>
            </a:extLst>
          </p:cNvPr>
          <p:cNvSpPr txBox="1"/>
          <p:nvPr/>
        </p:nvSpPr>
        <p:spPr>
          <a:xfrm>
            <a:off x="8367934" y="4696750"/>
            <a:ext cx="2236763" cy="369332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Check other teams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63B79E5B-5E2E-E94F-AA3F-F2498F2EE198}"/>
              </a:ext>
            </a:extLst>
          </p:cNvPr>
          <p:cNvGraphicFramePr/>
          <p:nvPr/>
        </p:nvGraphicFramePr>
        <p:xfrm>
          <a:off x="1574795" y="2132360"/>
          <a:ext cx="3222289" cy="28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45DF3F80-B03E-2149-8492-ED48BA583BAA}"/>
              </a:ext>
            </a:extLst>
          </p:cNvPr>
          <p:cNvSpPr txBox="1"/>
          <p:nvPr/>
        </p:nvSpPr>
        <p:spPr>
          <a:xfrm>
            <a:off x="8187070" y="-4465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E86041-F945-2F46-8ADD-56048A5FF34C}"/>
              </a:ext>
            </a:extLst>
          </p:cNvPr>
          <p:cNvSpPr txBox="1"/>
          <p:nvPr/>
        </p:nvSpPr>
        <p:spPr>
          <a:xfrm>
            <a:off x="1659200" y="1433042"/>
            <a:ext cx="894549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Stop biking pointlessly, join team Circle!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79B519-BF50-B340-A6B9-A55EEFCB8E60}"/>
              </a:ext>
            </a:extLst>
          </p:cNvPr>
          <p:cNvSpPr txBox="1"/>
          <p:nvPr/>
        </p:nvSpPr>
        <p:spPr>
          <a:xfrm>
            <a:off x="6733742" y="2363374"/>
            <a:ext cx="3437200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Year-round carousel rides!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Unlimited laps!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All you can eat Pi!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No corners to hide!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Hurry, don’t linger around!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337AFCF-8E6E-914A-B415-F5D711D8E94A}"/>
              </a:ext>
            </a:extLst>
          </p:cNvPr>
          <p:cNvSpPr/>
          <p:nvPr/>
        </p:nvSpPr>
        <p:spPr>
          <a:xfrm>
            <a:off x="5257801" y="4554598"/>
            <a:ext cx="2583937" cy="630465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6BC947F-328A-9341-B47D-ADF0D817B8F3}"/>
              </a:ext>
            </a:extLst>
          </p:cNvPr>
          <p:cNvSpPr/>
          <p:nvPr/>
        </p:nvSpPr>
        <p:spPr>
          <a:xfrm>
            <a:off x="8250296" y="4585771"/>
            <a:ext cx="2583937" cy="630465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B50E844-4504-B249-8F46-A5AA712D3CC9}"/>
              </a:ext>
            </a:extLst>
          </p:cNvPr>
          <p:cNvSpPr/>
          <p:nvPr/>
        </p:nvSpPr>
        <p:spPr>
          <a:xfrm>
            <a:off x="865823" y="1213526"/>
            <a:ext cx="10391182" cy="708791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B84826C-2581-0D4C-8FB9-7779F0139CCA}"/>
              </a:ext>
            </a:extLst>
          </p:cNvPr>
          <p:cNvSpPr/>
          <p:nvPr/>
        </p:nvSpPr>
        <p:spPr>
          <a:xfrm>
            <a:off x="1402774" y="2039818"/>
            <a:ext cx="3590532" cy="3290717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562D1AD-20B9-8E44-9D79-208588ADC0EA}"/>
              </a:ext>
            </a:extLst>
          </p:cNvPr>
          <p:cNvSpPr/>
          <p:nvPr/>
        </p:nvSpPr>
        <p:spPr>
          <a:xfrm>
            <a:off x="5895110" y="1925450"/>
            <a:ext cx="4749327" cy="2514961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5289239-8561-3145-8AFD-9934C8162340}"/>
              </a:ext>
            </a:extLst>
          </p:cNvPr>
          <p:cNvSpPr txBox="1"/>
          <p:nvPr/>
        </p:nvSpPr>
        <p:spPr>
          <a:xfrm>
            <a:off x="329013" y="2136370"/>
            <a:ext cx="900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Slot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986BA82-5164-9940-9C8E-C292DABD7215}"/>
              </a:ext>
            </a:extLst>
          </p:cNvPr>
          <p:cNvCxnSpPr/>
          <p:nvPr/>
        </p:nvCxnSpPr>
        <p:spPr>
          <a:xfrm>
            <a:off x="1070263" y="2490090"/>
            <a:ext cx="592283" cy="338388"/>
          </a:xfrm>
          <a:prstGeom prst="straightConnector1">
            <a:avLst/>
          </a:prstGeom>
          <a:ln w="41275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270775-0C01-6042-9381-B79B48F83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7CF922C-C1A5-5C49-AD98-022D17F5A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B2C73-8F8D-EA4B-808C-4089391BBC4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035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Each slot has multiple variations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63B79E5B-5E2E-E94F-AA3F-F2498F2EE198}"/>
              </a:ext>
            </a:extLst>
          </p:cNvPr>
          <p:cNvGraphicFramePr/>
          <p:nvPr/>
        </p:nvGraphicFramePr>
        <p:xfrm>
          <a:off x="1574795" y="2132360"/>
          <a:ext cx="3222289" cy="28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45DF3F80-B03E-2149-8492-ED48BA583BAA}"/>
              </a:ext>
            </a:extLst>
          </p:cNvPr>
          <p:cNvSpPr txBox="1"/>
          <p:nvPr/>
        </p:nvSpPr>
        <p:spPr>
          <a:xfrm>
            <a:off x="8187070" y="-4465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1B3785-B787-0A48-80DA-D0A9EED940D7}"/>
              </a:ext>
            </a:extLst>
          </p:cNvPr>
          <p:cNvSpPr txBox="1"/>
          <p:nvPr/>
        </p:nvSpPr>
        <p:spPr>
          <a:xfrm>
            <a:off x="5741252" y="1704172"/>
            <a:ext cx="15642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Alternative</a:t>
            </a:r>
          </a:p>
          <a:p>
            <a:r>
              <a:rPr lang="en-US" sz="2400" dirty="0"/>
              <a:t>variants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9843C16-628C-3942-8FFB-36328F024535}"/>
              </a:ext>
            </a:extLst>
          </p:cNvPr>
          <p:cNvCxnSpPr/>
          <p:nvPr/>
        </p:nvCxnSpPr>
        <p:spPr>
          <a:xfrm>
            <a:off x="7355815" y="2235693"/>
            <a:ext cx="1284293" cy="66242"/>
          </a:xfrm>
          <a:prstGeom prst="straightConnector1">
            <a:avLst/>
          </a:prstGeom>
          <a:ln w="41275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A3A0941-2729-4C40-9CD2-EFF6986D6EC2}"/>
              </a:ext>
            </a:extLst>
          </p:cNvPr>
          <p:cNvCxnSpPr/>
          <p:nvPr/>
        </p:nvCxnSpPr>
        <p:spPr>
          <a:xfrm>
            <a:off x="6823943" y="2555056"/>
            <a:ext cx="15396" cy="943388"/>
          </a:xfrm>
          <a:prstGeom prst="straightConnector1">
            <a:avLst/>
          </a:prstGeom>
          <a:ln w="41275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908B522-86CA-F34D-8F74-0EB0CADC13BB}"/>
              </a:ext>
            </a:extLst>
          </p:cNvPr>
          <p:cNvCxnSpPr/>
          <p:nvPr/>
        </p:nvCxnSpPr>
        <p:spPr>
          <a:xfrm flipH="1">
            <a:off x="4981014" y="2301935"/>
            <a:ext cx="676259" cy="345377"/>
          </a:xfrm>
          <a:prstGeom prst="straightConnector1">
            <a:avLst/>
          </a:prstGeom>
          <a:ln w="41275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242410CA-C109-8641-AAFA-4F75CA2AC2A3}"/>
              </a:ext>
            </a:extLst>
          </p:cNvPr>
          <p:cNvSpPr/>
          <p:nvPr/>
        </p:nvSpPr>
        <p:spPr>
          <a:xfrm>
            <a:off x="1402773" y="2035719"/>
            <a:ext cx="3595255" cy="3294817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462D2B4-360E-B642-BF9A-2749E089672A}"/>
              </a:ext>
            </a:extLst>
          </p:cNvPr>
          <p:cNvSpPr txBox="1"/>
          <p:nvPr/>
        </p:nvSpPr>
        <p:spPr>
          <a:xfrm>
            <a:off x="218902" y="1983445"/>
            <a:ext cx="9500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Image</a:t>
            </a:r>
          </a:p>
          <a:p>
            <a:r>
              <a:rPr lang="en-US" sz="2400" dirty="0"/>
              <a:t>slot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5C30BC7-E91D-7D4B-9BB6-B013536869CA}"/>
              </a:ext>
            </a:extLst>
          </p:cNvPr>
          <p:cNvCxnSpPr/>
          <p:nvPr/>
        </p:nvCxnSpPr>
        <p:spPr>
          <a:xfrm>
            <a:off x="1070263" y="2490090"/>
            <a:ext cx="592283" cy="338388"/>
          </a:xfrm>
          <a:prstGeom prst="straightConnector1">
            <a:avLst/>
          </a:prstGeom>
          <a:ln w="41275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328B8F4B-7C3A-0049-9190-D85DEA405254}"/>
              </a:ext>
            </a:extLst>
          </p:cNvPr>
          <p:cNvGraphicFramePr/>
          <p:nvPr/>
        </p:nvGraphicFramePr>
        <p:xfrm>
          <a:off x="8268368" y="1504492"/>
          <a:ext cx="3524738" cy="3071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99AC400B-AD88-8E46-8CC0-42DCD98B01E4}"/>
              </a:ext>
            </a:extLst>
          </p:cNvPr>
          <p:cNvGraphicFramePr/>
          <p:nvPr/>
        </p:nvGraphicFramePr>
        <p:xfrm>
          <a:off x="5478585" y="3554715"/>
          <a:ext cx="2815373" cy="26398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59C0626-DA51-0949-91E7-357053191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0D12E42-EA5E-F949-89D0-4B5009C2D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B2C73-8F8D-EA4B-808C-4089391BBC4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6733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Template combinatorics: 48 layouts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8A44A0-8E5E-8A4F-9F06-0B5988953AF9}"/>
              </a:ext>
            </a:extLst>
          </p:cNvPr>
          <p:cNvSpPr/>
          <p:nvPr/>
        </p:nvSpPr>
        <p:spPr>
          <a:xfrm>
            <a:off x="935545" y="1336431"/>
            <a:ext cx="10417871" cy="4346917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6635C6-985F-E34D-BBF1-AAFD1FA5372A}"/>
              </a:ext>
            </a:extLst>
          </p:cNvPr>
          <p:cNvSpPr txBox="1"/>
          <p:nvPr/>
        </p:nvSpPr>
        <p:spPr>
          <a:xfrm>
            <a:off x="5416062" y="4685029"/>
            <a:ext cx="2236763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127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Join now!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40EE1D-7605-E447-A4DB-291F4252D7C0}"/>
              </a:ext>
            </a:extLst>
          </p:cNvPr>
          <p:cNvSpPr txBox="1"/>
          <p:nvPr/>
        </p:nvSpPr>
        <p:spPr>
          <a:xfrm>
            <a:off x="8367934" y="4696750"/>
            <a:ext cx="2236763" cy="369332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Check other teams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63B79E5B-5E2E-E94F-AA3F-F2498F2EE198}"/>
              </a:ext>
            </a:extLst>
          </p:cNvPr>
          <p:cNvGraphicFramePr/>
          <p:nvPr/>
        </p:nvGraphicFramePr>
        <p:xfrm>
          <a:off x="1574795" y="2132360"/>
          <a:ext cx="3222289" cy="28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45DF3F80-B03E-2149-8492-ED48BA583BAA}"/>
              </a:ext>
            </a:extLst>
          </p:cNvPr>
          <p:cNvSpPr txBox="1"/>
          <p:nvPr/>
        </p:nvSpPr>
        <p:spPr>
          <a:xfrm>
            <a:off x="8187070" y="-4465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E86041-F945-2F46-8ADD-56048A5FF34C}"/>
              </a:ext>
            </a:extLst>
          </p:cNvPr>
          <p:cNvSpPr txBox="1"/>
          <p:nvPr/>
        </p:nvSpPr>
        <p:spPr>
          <a:xfrm>
            <a:off x="1659200" y="1433042"/>
            <a:ext cx="894549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Stop biking pointlessly, join team Circle!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79B519-BF50-B340-A6B9-A55EEFCB8E60}"/>
              </a:ext>
            </a:extLst>
          </p:cNvPr>
          <p:cNvSpPr txBox="1"/>
          <p:nvPr/>
        </p:nvSpPr>
        <p:spPr>
          <a:xfrm>
            <a:off x="6635266" y="2616591"/>
            <a:ext cx="3437200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Best way to bicycle!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We cycle and re-cycle!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No point in not joining!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E418559-52FF-9F45-9812-A74517536971}"/>
              </a:ext>
            </a:extLst>
          </p:cNvPr>
          <p:cNvSpPr/>
          <p:nvPr/>
        </p:nvSpPr>
        <p:spPr>
          <a:xfrm>
            <a:off x="5257801" y="4440411"/>
            <a:ext cx="2587336" cy="744653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02D87D0-2841-1E4E-9F43-8F137749C63F}"/>
              </a:ext>
            </a:extLst>
          </p:cNvPr>
          <p:cNvSpPr/>
          <p:nvPr/>
        </p:nvSpPr>
        <p:spPr>
          <a:xfrm>
            <a:off x="8250296" y="4584987"/>
            <a:ext cx="2587336" cy="631250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F66626A-5B1B-4943-8CF5-04EE77F85BDD}"/>
              </a:ext>
            </a:extLst>
          </p:cNvPr>
          <p:cNvSpPr/>
          <p:nvPr/>
        </p:nvSpPr>
        <p:spPr>
          <a:xfrm>
            <a:off x="865823" y="1212644"/>
            <a:ext cx="10404850" cy="709674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1D60F92-B7D5-F344-9C5B-3A0509C58FB7}"/>
              </a:ext>
            </a:extLst>
          </p:cNvPr>
          <p:cNvSpPr/>
          <p:nvPr/>
        </p:nvSpPr>
        <p:spPr>
          <a:xfrm>
            <a:off x="1360569" y="1937243"/>
            <a:ext cx="3595255" cy="3294817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8DE4AF4-A9A7-4A4D-AB9C-B7CE75685DAE}"/>
              </a:ext>
            </a:extLst>
          </p:cNvPr>
          <p:cNvSpPr/>
          <p:nvPr/>
        </p:nvSpPr>
        <p:spPr>
          <a:xfrm>
            <a:off x="5895110" y="1922317"/>
            <a:ext cx="4755573" cy="2518095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E7CB26A-288E-264C-95E8-DDAFEDF00B04}"/>
              </a:ext>
            </a:extLst>
          </p:cNvPr>
          <p:cNvSpPr txBox="1"/>
          <p:nvPr/>
        </p:nvSpPr>
        <p:spPr>
          <a:xfrm>
            <a:off x="5364825" y="1906334"/>
            <a:ext cx="4732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x2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0A48564-BDB6-9A4B-9364-D03BB955BB81}"/>
              </a:ext>
            </a:extLst>
          </p:cNvPr>
          <p:cNvSpPr txBox="1"/>
          <p:nvPr/>
        </p:nvSpPr>
        <p:spPr>
          <a:xfrm>
            <a:off x="10668348" y="2891070"/>
            <a:ext cx="4732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x2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D77B5BF-997F-7A4B-AC97-6568488EEC1B}"/>
              </a:ext>
            </a:extLst>
          </p:cNvPr>
          <p:cNvSpPr txBox="1"/>
          <p:nvPr/>
        </p:nvSpPr>
        <p:spPr>
          <a:xfrm>
            <a:off x="9287369" y="5238030"/>
            <a:ext cx="4732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x2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7AA03A3-348D-5B4B-9A4B-AD59D6B57D95}"/>
              </a:ext>
            </a:extLst>
          </p:cNvPr>
          <p:cNvSpPr txBox="1"/>
          <p:nvPr/>
        </p:nvSpPr>
        <p:spPr>
          <a:xfrm>
            <a:off x="6345355" y="5235153"/>
            <a:ext cx="4732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x2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3B8E463-327B-6A4B-B272-D9A22950FDFB}"/>
              </a:ext>
            </a:extLst>
          </p:cNvPr>
          <p:cNvSpPr txBox="1"/>
          <p:nvPr/>
        </p:nvSpPr>
        <p:spPr>
          <a:xfrm>
            <a:off x="1147457" y="2325346"/>
            <a:ext cx="4732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x3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235C7C-30B6-AF49-ACC5-96B4430FF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F411F2A-7515-1F4A-8102-14D590CBD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B2C73-8F8D-EA4B-808C-4089391BBC4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4579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1999</TotalTime>
  <Words>1289</Words>
  <Application>Microsoft Macintosh PowerPoint</Application>
  <PresentationFormat>Widescreen</PresentationFormat>
  <Paragraphs>304</Paragraphs>
  <Slides>29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ＭＳ ゴシック</vt:lpstr>
      <vt:lpstr>Arial</vt:lpstr>
      <vt:lpstr>Calibri</vt:lpstr>
      <vt:lpstr>Calibri Light</vt:lpstr>
      <vt:lpstr>Wingdings</vt:lpstr>
      <vt:lpstr>Office Theme</vt:lpstr>
      <vt:lpstr>ML in practice: Thinking like a scientist</vt:lpstr>
      <vt:lpstr>Background</vt:lpstr>
      <vt:lpstr>Recommender systems I helped build</vt:lpstr>
      <vt:lpstr>Industrial data science</vt:lpstr>
      <vt:lpstr>PowerPoint Presentation</vt:lpstr>
      <vt:lpstr>Biking competition</vt:lpstr>
      <vt:lpstr>Multiple-slot template</vt:lpstr>
      <vt:lpstr>Each slot has multiple variations</vt:lpstr>
      <vt:lpstr>Template combinatorics: 48 layouts</vt:lpstr>
      <vt:lpstr>A/B testing?</vt:lpstr>
      <vt:lpstr>PowerPoint Presentation</vt:lpstr>
      <vt:lpstr>PowerPoint Presentation</vt:lpstr>
      <vt:lpstr>Challenges</vt:lpstr>
      <vt:lpstr>PowerPoint Presentation</vt:lpstr>
      <vt:lpstr>Time complexity</vt:lpstr>
      <vt:lpstr>Experimental results</vt:lpstr>
      <vt:lpstr>PowerPoint Presentation</vt:lpstr>
      <vt:lpstr>Music considerations</vt:lpstr>
      <vt:lpstr>Why diversify music stream?</vt:lpstr>
      <vt:lpstr>Submodular diversity mix</vt:lpstr>
      <vt:lpstr>PowerPoint Presentation</vt:lpstr>
      <vt:lpstr>Interesting finds</vt:lpstr>
      <vt:lpstr>Challenges</vt:lpstr>
      <vt:lpstr>Challenges</vt:lpstr>
      <vt:lpstr>Challenges</vt:lpstr>
      <vt:lpstr>Adaptive stream</vt:lpstr>
      <vt:lpstr>Challenges</vt:lpstr>
      <vt:lpstr>Personalized weights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Nabeel Moghal</dc:creator>
  <cp:lastModifiedBy>Microsoft Office User</cp:lastModifiedBy>
  <cp:revision>116</cp:revision>
  <dcterms:created xsi:type="dcterms:W3CDTF">2019-11-18T09:48:56Z</dcterms:created>
  <dcterms:modified xsi:type="dcterms:W3CDTF">2019-12-15T14:06:44Z</dcterms:modified>
</cp:coreProperties>
</file>