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0287000" cx="18288000"/>
  <p:notesSz cx="6858000" cy="9144000"/>
  <p:embeddedFontLst>
    <p:embeddedFont>
      <p:font typeface="Optimistic Display Medium"/>
      <p:regular r:id="rId22"/>
      <p:bold r:id="rId23"/>
    </p:embeddedFont>
    <p:embeddedFont>
      <p:font typeface="Optimistic Text"/>
      <p:regular r:id="rId24"/>
      <p:bold r:id="rId25"/>
    </p:embeddedFont>
    <p:embeddedFont>
      <p:font typeface="Optimistic Display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slide" Target="slides/slide16.xml"/><Relationship Id="rId22" Type="http://schemas.openxmlformats.org/officeDocument/2006/relationships/font" Target="fonts/OptimisticDisplayMedium-regular.fntdata"/><Relationship Id="rId21" Type="http://schemas.openxmlformats.org/officeDocument/2006/relationships/slide" Target="slides/slide17.xml"/><Relationship Id="rId24" Type="http://schemas.openxmlformats.org/officeDocument/2006/relationships/font" Target="fonts/OptimisticText-regular.fntdata"/><Relationship Id="rId23" Type="http://schemas.openxmlformats.org/officeDocument/2006/relationships/font" Target="fonts/OptimisticDisplayMedium-bold.fntdata"/><Relationship Id="rId26" Type="http://schemas.openxmlformats.org/officeDocument/2006/relationships/font" Target="fonts/OptimisticDisplay-bold.fntdata"/><Relationship Id="rId25" Type="http://schemas.openxmlformats.org/officeDocument/2006/relationships/font" Target="fonts/OptimisticTex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c677d186f1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c677d186f1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0911e23789_0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0911e23789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0911e23789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0911e23789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092f979f3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092f979f3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0911e23789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0911e23789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0911e23789_0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0911e23789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0911e23789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0911e23789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0911e23789_0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0911e23789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0911e2378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0911e2378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0911e23789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0911e23789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c677d186f1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c677d186f1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c677d186f1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c677d186f1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c677d186f1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c677d186f1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0911e23789_0_1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0911e23789_0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911e23789_0_1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0911e23789_0_1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911e23789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0911e23789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911e23789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0911e23789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ext">
  <p:cSld name="TITLE_AND_BODY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ext (Two-Thirds)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1527048" y="2532888"/>
            <a:ext cx="89058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1527048" y="4864603"/>
            <a:ext cx="890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ext (Half)">
  <p:cSld name="TITLE_AND_BOD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ext (Third)">
  <p:cSld name="TITLE_AND_BODY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olumns (Two)">
  <p:cSld name="TITLE_AND_BODY_2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4" name="Google Shape;84;p15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lumns (Three)">
  <p:cSld name="TITLE_AND_BODY_2_2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16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16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olumns (Four)">
  <p:cSld name="TITLE_AND_BODY_2_2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16128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16128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8" name="Google Shape;98;p17"/>
          <p:cNvSpPr txBox="1"/>
          <p:nvPr>
            <p:ph idx="3" type="title"/>
          </p:nvPr>
        </p:nvSpPr>
        <p:spPr>
          <a:xfrm>
            <a:off x="536752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7"/>
          <p:cNvSpPr txBox="1"/>
          <p:nvPr>
            <p:ph idx="4" type="body"/>
          </p:nvPr>
        </p:nvSpPr>
        <p:spPr>
          <a:xfrm>
            <a:off x="536752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5" type="title"/>
          </p:nvPr>
        </p:nvSpPr>
        <p:spPr>
          <a:xfrm>
            <a:off x="957376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957376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7" type="title"/>
          </p:nvPr>
        </p:nvSpPr>
        <p:spPr>
          <a:xfrm>
            <a:off x="13780008" y="2487168"/>
            <a:ext cx="33375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17"/>
          <p:cNvSpPr txBox="1"/>
          <p:nvPr>
            <p:ph idx="8" type="body"/>
          </p:nvPr>
        </p:nvSpPr>
        <p:spPr>
          <a:xfrm>
            <a:off x="13780008" y="4782312"/>
            <a:ext cx="33375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Points (Two)">
  <p:cSld name="TITLE_AND_BODY_2_2_1_2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8" name="Google Shape;108;p18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18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Points (Three)">
  <p:cSld name="TITLE_AND_BODY_2_2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4" name="Google Shape;114;p19"/>
          <p:cNvSpPr txBox="1"/>
          <p:nvPr>
            <p:ph idx="3" type="title"/>
          </p:nvPr>
        </p:nvSpPr>
        <p:spPr>
          <a:xfrm>
            <a:off x="672903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5" name="Google Shape;115;p19"/>
          <p:cNvSpPr txBox="1"/>
          <p:nvPr>
            <p:ph idx="4" type="body"/>
          </p:nvPr>
        </p:nvSpPr>
        <p:spPr>
          <a:xfrm>
            <a:off x="6729038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5" type="title"/>
          </p:nvPr>
        </p:nvSpPr>
        <p:spPr>
          <a:xfrm>
            <a:off x="12296771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7" name="Google Shape;117;p19"/>
          <p:cNvSpPr txBox="1"/>
          <p:nvPr>
            <p:ph idx="6" type="body"/>
          </p:nvPr>
        </p:nvSpPr>
        <p:spPr>
          <a:xfrm>
            <a:off x="12296771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Points (Four)">
  <p:cSld name="TITLE_AND_BODY_2_2_1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5" name="Google Shape;125;p20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7" name="Google Shape;127;p20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 (Gradient)">
  <p:cSld name="TITLE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Big Stat">
  <p:cSld name="TITL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0" name="Google Shape;130;p21"/>
          <p:cNvSpPr txBox="1"/>
          <p:nvPr>
            <p:ph type="ctrTitle"/>
          </p:nvPr>
        </p:nvSpPr>
        <p:spPr>
          <a:xfrm>
            <a:off x="1527050" y="3383275"/>
            <a:ext cx="152226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/>
        </p:txBody>
      </p:sp>
      <p:sp>
        <p:nvSpPr>
          <p:cNvPr id="131" name="Google Shape;131;p21"/>
          <p:cNvSpPr txBox="1"/>
          <p:nvPr>
            <p:ph idx="2" type="subTitle"/>
          </p:nvPr>
        </p:nvSpPr>
        <p:spPr>
          <a:xfrm>
            <a:off x="1527158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2" name="Google Shape;132;p21"/>
          <p:cNvSpPr txBox="1"/>
          <p:nvPr>
            <p:ph idx="3" type="subTitle"/>
          </p:nvPr>
        </p:nvSpPr>
        <p:spPr>
          <a:xfrm>
            <a:off x="429768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Stats (Two)">
  <p:cSld name="TITLE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5" name="Google Shape;135;p22"/>
          <p:cNvSpPr txBox="1"/>
          <p:nvPr>
            <p:ph type="ctrTitle"/>
          </p:nvPr>
        </p:nvSpPr>
        <p:spPr>
          <a:xfrm>
            <a:off x="140355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7" name="Google Shape;137;p22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38" name="Google Shape;138;p22"/>
          <p:cNvSpPr txBox="1"/>
          <p:nvPr>
            <p:ph idx="4" type="ctrTitle"/>
          </p:nvPr>
        </p:nvSpPr>
        <p:spPr>
          <a:xfrm>
            <a:off x="1054755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Stats (Three)">
  <p:cSld name="TITLE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2" name="Google Shape;142;p23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4" name="Google Shape;144;p23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45" name="Google Shape;145;p23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7" name="Google Shape;147;p23"/>
          <p:cNvSpPr txBox="1"/>
          <p:nvPr>
            <p:ph idx="6" type="ctrTitle"/>
          </p:nvPr>
        </p:nvSpPr>
        <p:spPr>
          <a:xfrm>
            <a:off x="12536424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7" type="subTitle"/>
          </p:nvPr>
        </p:nvSpPr>
        <p:spPr>
          <a:xfrm>
            <a:off x="12536524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Stat (Half)">
  <p:cSld name="TITLE_1_2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1" name="Google Shape;151;p24"/>
          <p:cNvSpPr txBox="1"/>
          <p:nvPr>
            <p:ph type="ctrTitle"/>
          </p:nvPr>
        </p:nvSpPr>
        <p:spPr>
          <a:xfrm>
            <a:off x="1527048" y="3383275"/>
            <a:ext cx="70410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2" type="subTitle"/>
          </p:nvPr>
        </p:nvSpPr>
        <p:spPr>
          <a:xfrm>
            <a:off x="1527098" y="5458973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3" name="Google Shape;153;p24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Stats (Half)">
  <p:cSld name="TITLE_1_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6" name="Google Shape;156;p25"/>
          <p:cNvSpPr txBox="1"/>
          <p:nvPr>
            <p:ph type="ctrTitle"/>
          </p:nvPr>
        </p:nvSpPr>
        <p:spPr>
          <a:xfrm>
            <a:off x="1527048" y="2468875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2" type="subTitle"/>
          </p:nvPr>
        </p:nvSpPr>
        <p:spPr>
          <a:xfrm>
            <a:off x="1527098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8" name="Google Shape;158;p25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59" name="Google Shape;159;p25"/>
          <p:cNvSpPr txBox="1"/>
          <p:nvPr>
            <p:ph idx="4" type="ctrTitle"/>
          </p:nvPr>
        </p:nvSpPr>
        <p:spPr>
          <a:xfrm>
            <a:off x="1527048" y="5361701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5" type="subTitle"/>
          </p:nvPr>
        </p:nvSpPr>
        <p:spPr>
          <a:xfrm>
            <a:off x="1527098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Stat (Third)">
  <p:cSld name="TITLE_1_2_2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3" name="Google Shape;163;p26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65" name="Google Shape;165;p26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6_Stats (Third)">
  <p:cSld name="TITLE_1_2_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8" name="Google Shape;168;p27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0" name="Google Shape;170;p27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71" name="Google Shape;171;p27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9_End Card">
  <p:cSld name="SECTION_HEADER_2_1_2_3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2_End Card (Gradient)">
  <p:cSld name="SECTION_HEADER_2_1_2_3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">
  <p:cSld name="TITLE_2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5928" y="8814816"/>
            <a:ext cx="2441446" cy="104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7905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0" name="Google Shape;180;p30"/>
          <p:cNvSpPr txBox="1"/>
          <p:nvPr>
            <p:ph idx="2" type="subTitle"/>
          </p:nvPr>
        </p:nvSpPr>
        <p:spPr>
          <a:xfrm>
            <a:off x="4317213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3" type="subTitle"/>
          </p:nvPr>
        </p:nvSpPr>
        <p:spPr>
          <a:xfrm>
            <a:off x="78438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79057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4" type="subTitle"/>
          </p:nvPr>
        </p:nvSpPr>
        <p:spPr>
          <a:xfrm>
            <a:off x="79057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Agenda">
  <p:cSld name="SECTION_HEADER_2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372603" y="1873800"/>
            <a:ext cx="6792000" cy="68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le (Gradient)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5928" y="8814816"/>
            <a:ext cx="2441446" cy="104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7905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2" type="subTitle"/>
          </p:nvPr>
        </p:nvSpPr>
        <p:spPr>
          <a:xfrm>
            <a:off x="4317213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31"/>
          <p:cNvSpPr txBox="1"/>
          <p:nvPr>
            <p:ph idx="3" type="subTitle"/>
          </p:nvPr>
        </p:nvSpPr>
        <p:spPr>
          <a:xfrm>
            <a:off x="78438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type="ctrTitle"/>
          </p:nvPr>
        </p:nvSpPr>
        <p:spPr>
          <a:xfrm>
            <a:off x="79057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0" name="Google Shape;190;p31"/>
          <p:cNvSpPr txBox="1"/>
          <p:nvPr>
            <p:ph idx="4" type="subTitle"/>
          </p:nvPr>
        </p:nvSpPr>
        <p:spPr>
          <a:xfrm>
            <a:off x="79057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Agenda">
  <p:cSld name="SECTION_HEADER_2_2_2"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Agenda (Gradient)">
  <p:cSld name="SECTION_HEADER_2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Schedule">
  <p:cSld name="SECTION_HEADER_2_2_1_1"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9" name="Google Shape;199;p34"/>
          <p:cNvSpPr txBox="1"/>
          <p:nvPr>
            <p:ph idx="1" type="subTitle"/>
          </p:nvPr>
        </p:nvSpPr>
        <p:spPr>
          <a:xfrm>
            <a:off x="8586216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0" name="Google Shape;200;p34"/>
          <p:cNvSpPr txBox="1"/>
          <p:nvPr>
            <p:ph idx="2" type="subTitle"/>
          </p:nvPr>
        </p:nvSpPr>
        <p:spPr>
          <a:xfrm>
            <a:off x="13405104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1" name="Google Shape;201;p34"/>
          <p:cNvSpPr txBox="1"/>
          <p:nvPr>
            <p:ph idx="3" type="subTitle"/>
          </p:nvPr>
        </p:nvSpPr>
        <p:spPr>
          <a:xfrm>
            <a:off x="8586216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2" name="Google Shape;202;p34"/>
          <p:cNvSpPr txBox="1"/>
          <p:nvPr>
            <p:ph idx="4" type="subTitle"/>
          </p:nvPr>
        </p:nvSpPr>
        <p:spPr>
          <a:xfrm>
            <a:off x="13405104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3" name="Google Shape;203;p34"/>
          <p:cNvSpPr txBox="1"/>
          <p:nvPr>
            <p:ph idx="5" type="subTitle"/>
          </p:nvPr>
        </p:nvSpPr>
        <p:spPr>
          <a:xfrm>
            <a:off x="8586216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4" name="Google Shape;204;p34"/>
          <p:cNvSpPr txBox="1"/>
          <p:nvPr>
            <p:ph idx="6" type="subTitle"/>
          </p:nvPr>
        </p:nvSpPr>
        <p:spPr>
          <a:xfrm>
            <a:off x="13405104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5" name="Google Shape;205;p34"/>
          <p:cNvSpPr txBox="1"/>
          <p:nvPr>
            <p:ph idx="7" type="subTitle"/>
          </p:nvPr>
        </p:nvSpPr>
        <p:spPr>
          <a:xfrm>
            <a:off x="8586216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6" name="Google Shape;206;p34"/>
          <p:cNvSpPr txBox="1"/>
          <p:nvPr>
            <p:ph idx="8" type="subTitle"/>
          </p:nvPr>
        </p:nvSpPr>
        <p:spPr>
          <a:xfrm>
            <a:off x="13405104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9" type="subTitle"/>
          </p:nvPr>
        </p:nvSpPr>
        <p:spPr>
          <a:xfrm>
            <a:off x="8586216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13" type="subTitle"/>
          </p:nvPr>
        </p:nvSpPr>
        <p:spPr>
          <a:xfrm>
            <a:off x="13405104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14" type="subTitle"/>
          </p:nvPr>
        </p:nvSpPr>
        <p:spPr>
          <a:xfrm>
            <a:off x="8586216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15" type="subTitle"/>
          </p:nvPr>
        </p:nvSpPr>
        <p:spPr>
          <a:xfrm>
            <a:off x="13405104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16" type="subTitle"/>
          </p:nvPr>
        </p:nvSpPr>
        <p:spPr>
          <a:xfrm>
            <a:off x="8586216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2" name="Google Shape;212;p34"/>
          <p:cNvSpPr txBox="1"/>
          <p:nvPr>
            <p:ph idx="17" type="subTitle"/>
          </p:nvPr>
        </p:nvSpPr>
        <p:spPr>
          <a:xfrm>
            <a:off x="13405104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3" name="Google Shape;213;p34"/>
          <p:cNvSpPr txBox="1"/>
          <p:nvPr>
            <p:ph idx="18" type="subTitle"/>
          </p:nvPr>
        </p:nvSpPr>
        <p:spPr>
          <a:xfrm>
            <a:off x="8586216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19" type="subTitle"/>
          </p:nvPr>
        </p:nvSpPr>
        <p:spPr>
          <a:xfrm>
            <a:off x="13405104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idx="20" type="subTitle"/>
          </p:nvPr>
        </p:nvSpPr>
        <p:spPr>
          <a:xfrm>
            <a:off x="8586216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6" name="Google Shape;216;p34"/>
          <p:cNvSpPr txBox="1"/>
          <p:nvPr>
            <p:ph idx="21" type="subTitle"/>
          </p:nvPr>
        </p:nvSpPr>
        <p:spPr>
          <a:xfrm>
            <a:off x="13405104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7" name="Google Shape;217;p34"/>
          <p:cNvSpPr txBox="1"/>
          <p:nvPr>
            <p:ph idx="22" type="subTitle"/>
          </p:nvPr>
        </p:nvSpPr>
        <p:spPr>
          <a:xfrm>
            <a:off x="8586216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23" type="subTitle"/>
          </p:nvPr>
        </p:nvSpPr>
        <p:spPr>
          <a:xfrm>
            <a:off x="13405104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24" type="subTitle"/>
          </p:nvPr>
        </p:nvSpPr>
        <p:spPr>
          <a:xfrm>
            <a:off x="8586216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25" type="subTitle"/>
          </p:nvPr>
        </p:nvSpPr>
        <p:spPr>
          <a:xfrm>
            <a:off x="13405104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26" type="subTitle"/>
          </p:nvPr>
        </p:nvSpPr>
        <p:spPr>
          <a:xfrm>
            <a:off x="8586216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2" name="Google Shape;222;p34"/>
          <p:cNvSpPr txBox="1"/>
          <p:nvPr>
            <p:ph idx="27" type="subTitle"/>
          </p:nvPr>
        </p:nvSpPr>
        <p:spPr>
          <a:xfrm>
            <a:off x="13405104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Mission">
  <p:cSld name="SECTION_HEADER_2_1_2_1_1"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Quote">
  <p:cSld name="SECTION_HEADER_2_1_2_2_1"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8" name="Google Shape;228;p36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Section">
  <p:cSld name="SECTION_HEADER_2_3_1">
    <p:bg>
      <p:bgPr>
        <a:solidFill>
          <a:schemeClr val="dk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Section (Gradient)">
  <p:cSld name="SECTION_HEADER_2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ext">
  <p:cSld name="TITLE_AND_BODY_1_2"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ext (Two-Thirds)">
  <p:cSld name="TITLE_AND_BODY_1_1_2">
    <p:bg>
      <p:bgPr>
        <a:solidFill>
          <a:schemeClr val="dk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9" name="Google Shape;239;p40"/>
          <p:cNvSpPr txBox="1"/>
          <p:nvPr>
            <p:ph type="title"/>
          </p:nvPr>
        </p:nvSpPr>
        <p:spPr>
          <a:xfrm>
            <a:off x="1527050" y="2532888"/>
            <a:ext cx="89124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0" name="Google Shape;240;p40"/>
          <p:cNvSpPr txBox="1"/>
          <p:nvPr>
            <p:ph idx="2" type="body"/>
          </p:nvPr>
        </p:nvSpPr>
        <p:spPr>
          <a:xfrm>
            <a:off x="1527050" y="4864606"/>
            <a:ext cx="89124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Agenda (Gradient)">
  <p:cSld name="SECTION_HEADER_2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72600" y="1873800"/>
            <a:ext cx="6792000" cy="68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ext (Half)">
  <p:cSld name="TITLE_AND_BODY_2_4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ext (Third)">
  <p:cSld name="TITLE_AND_BODY_2_1_2"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8" name="Google Shape;248;p42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olumns (Two)">
  <p:cSld name="TITLE_AND_BODY_2_2_2"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2" name="Google Shape;252;p4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4" name="Google Shape;254;p43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olumns (Three)">
  <p:cSld name="TITLE_AND_BODY_2_2_1_3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8" name="Google Shape;258;p4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9" name="Google Shape;259;p44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0" name="Google Shape;260;p44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1" name="Google Shape;261;p44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2" name="Google Shape;262;p44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olumns (Four)">
  <p:cSld name="TITLE_AND_BODY_2_2_1_1_1"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type="title"/>
          </p:nvPr>
        </p:nvSpPr>
        <p:spPr>
          <a:xfrm>
            <a:off x="116128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116128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6" name="Google Shape;266;p4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7" name="Google Shape;267;p45"/>
          <p:cNvSpPr txBox="1"/>
          <p:nvPr>
            <p:ph idx="3" type="title"/>
          </p:nvPr>
        </p:nvSpPr>
        <p:spPr>
          <a:xfrm>
            <a:off x="536752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8" name="Google Shape;268;p45"/>
          <p:cNvSpPr txBox="1"/>
          <p:nvPr>
            <p:ph idx="4" type="body"/>
          </p:nvPr>
        </p:nvSpPr>
        <p:spPr>
          <a:xfrm>
            <a:off x="536752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9" name="Google Shape;269;p45"/>
          <p:cNvSpPr txBox="1"/>
          <p:nvPr>
            <p:ph idx="5" type="title"/>
          </p:nvPr>
        </p:nvSpPr>
        <p:spPr>
          <a:xfrm>
            <a:off x="957376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0" name="Google Shape;270;p45"/>
          <p:cNvSpPr txBox="1"/>
          <p:nvPr>
            <p:ph idx="6" type="body"/>
          </p:nvPr>
        </p:nvSpPr>
        <p:spPr>
          <a:xfrm>
            <a:off x="957376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45"/>
          <p:cNvSpPr txBox="1"/>
          <p:nvPr>
            <p:ph idx="7" type="title"/>
          </p:nvPr>
        </p:nvSpPr>
        <p:spPr>
          <a:xfrm>
            <a:off x="1378000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2" name="Google Shape;272;p45"/>
          <p:cNvSpPr txBox="1"/>
          <p:nvPr>
            <p:ph idx="8" type="body"/>
          </p:nvPr>
        </p:nvSpPr>
        <p:spPr>
          <a:xfrm>
            <a:off x="1378000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Points (Two)">
  <p:cSld name="TITLE_AND_BODY_2_2_1_2_2_1"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6" name="Google Shape;276;p4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7" name="Google Shape;277;p46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8" name="Google Shape;278;p46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Points (Three)">
  <p:cSld name="TITLE_AND_BODY_2_2_1_2_3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2" name="Google Shape;282;p4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3" name="Google Shape;283;p47"/>
          <p:cNvSpPr txBox="1"/>
          <p:nvPr>
            <p:ph idx="3" type="title"/>
          </p:nvPr>
        </p:nvSpPr>
        <p:spPr>
          <a:xfrm>
            <a:off x="6729984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4" name="Google Shape;284;p47"/>
          <p:cNvSpPr txBox="1"/>
          <p:nvPr>
            <p:ph idx="4" type="body"/>
          </p:nvPr>
        </p:nvSpPr>
        <p:spPr>
          <a:xfrm>
            <a:off x="6729984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5" name="Google Shape;285;p47"/>
          <p:cNvSpPr txBox="1"/>
          <p:nvPr>
            <p:ph idx="5" type="title"/>
          </p:nvPr>
        </p:nvSpPr>
        <p:spPr>
          <a:xfrm>
            <a:off x="12298680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6" name="Google Shape;286;p47"/>
          <p:cNvSpPr txBox="1"/>
          <p:nvPr>
            <p:ph idx="6" type="body"/>
          </p:nvPr>
        </p:nvSpPr>
        <p:spPr>
          <a:xfrm>
            <a:off x="12298680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Points (Four)">
  <p:cSld name="TITLE_AND_BODY_2_2_1_2_1_2"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9" name="Google Shape;289;p48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0" name="Google Shape;290;p48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1" name="Google Shape;291;p48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2" name="Google Shape;292;p48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3" name="Google Shape;293;p48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4" name="Google Shape;294;p48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5" name="Google Shape;295;p48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6" name="Google Shape;296;p48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Big Stat">
  <p:cSld name="TITLE_1_3"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9" name="Google Shape;299;p49"/>
          <p:cNvSpPr txBox="1"/>
          <p:nvPr>
            <p:ph type="ctrTitle"/>
          </p:nvPr>
        </p:nvSpPr>
        <p:spPr>
          <a:xfrm>
            <a:off x="1527050" y="3383275"/>
            <a:ext cx="152226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0" name="Google Shape;300;p49"/>
          <p:cNvSpPr txBox="1"/>
          <p:nvPr>
            <p:ph idx="2" type="subTitle"/>
          </p:nvPr>
        </p:nvSpPr>
        <p:spPr>
          <a:xfrm>
            <a:off x="1527158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1" name="Google Shape;301;p49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Stats (Two)">
  <p:cSld name="TITLE_1_1_2">
    <p:bg>
      <p:bgPr>
        <a:solidFill>
          <a:schemeClr val="dk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4" name="Google Shape;304;p50"/>
          <p:cNvSpPr txBox="1"/>
          <p:nvPr>
            <p:ph type="ctrTitle"/>
          </p:nvPr>
        </p:nvSpPr>
        <p:spPr>
          <a:xfrm>
            <a:off x="1403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05" name="Google Shape;305;p50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6" name="Google Shape;306;p50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7" name="Google Shape;307;p50"/>
          <p:cNvSpPr txBox="1"/>
          <p:nvPr>
            <p:ph idx="4" type="ctrTitle"/>
          </p:nvPr>
        </p:nvSpPr>
        <p:spPr>
          <a:xfrm>
            <a:off x="10547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08" name="Google Shape;308;p50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Schedule">
  <p:cSld name="SECTION_HEADER_2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8586216" y="2394239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1" name="Google Shape;31;p6"/>
          <p:cNvSpPr txBox="1"/>
          <p:nvPr>
            <p:ph idx="2" type="subTitle"/>
          </p:nvPr>
        </p:nvSpPr>
        <p:spPr>
          <a:xfrm>
            <a:off x="13405104" y="239424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2" name="Google Shape;32;p6"/>
          <p:cNvSpPr txBox="1"/>
          <p:nvPr>
            <p:ph idx="3" type="subTitle"/>
          </p:nvPr>
        </p:nvSpPr>
        <p:spPr>
          <a:xfrm>
            <a:off x="8586216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3" name="Google Shape;33;p6"/>
          <p:cNvSpPr txBox="1"/>
          <p:nvPr>
            <p:ph idx="4" type="subTitle"/>
          </p:nvPr>
        </p:nvSpPr>
        <p:spPr>
          <a:xfrm>
            <a:off x="13405104" y="2028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4" name="Google Shape;34;p6"/>
          <p:cNvSpPr txBox="1"/>
          <p:nvPr>
            <p:ph idx="5" type="subTitle"/>
          </p:nvPr>
        </p:nvSpPr>
        <p:spPr>
          <a:xfrm>
            <a:off x="8586216" y="4131608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5" name="Google Shape;35;p6"/>
          <p:cNvSpPr txBox="1"/>
          <p:nvPr>
            <p:ph idx="6" type="subTitle"/>
          </p:nvPr>
        </p:nvSpPr>
        <p:spPr>
          <a:xfrm>
            <a:off x="13405104" y="4131607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6" name="Google Shape;36;p6"/>
          <p:cNvSpPr txBox="1"/>
          <p:nvPr>
            <p:ph idx="7" type="subTitle"/>
          </p:nvPr>
        </p:nvSpPr>
        <p:spPr>
          <a:xfrm>
            <a:off x="8586216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" name="Google Shape;37;p6"/>
          <p:cNvSpPr txBox="1"/>
          <p:nvPr>
            <p:ph idx="8" type="subTitle"/>
          </p:nvPr>
        </p:nvSpPr>
        <p:spPr>
          <a:xfrm>
            <a:off x="13405104" y="3765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" name="Google Shape;38;p6"/>
          <p:cNvSpPr txBox="1"/>
          <p:nvPr>
            <p:ph idx="9" type="subTitle"/>
          </p:nvPr>
        </p:nvSpPr>
        <p:spPr>
          <a:xfrm>
            <a:off x="8586216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" name="Google Shape;39;p6"/>
          <p:cNvSpPr txBox="1"/>
          <p:nvPr>
            <p:ph idx="13" type="subTitle"/>
          </p:nvPr>
        </p:nvSpPr>
        <p:spPr>
          <a:xfrm>
            <a:off x="13405104" y="586896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0" name="Google Shape;40;p6"/>
          <p:cNvSpPr txBox="1"/>
          <p:nvPr>
            <p:ph idx="14" type="subTitle"/>
          </p:nvPr>
        </p:nvSpPr>
        <p:spPr>
          <a:xfrm>
            <a:off x="8586216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" name="Google Shape;41;p6"/>
          <p:cNvSpPr txBox="1"/>
          <p:nvPr>
            <p:ph idx="15" type="subTitle"/>
          </p:nvPr>
        </p:nvSpPr>
        <p:spPr>
          <a:xfrm>
            <a:off x="13405104" y="5503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2" name="Google Shape;42;p6"/>
          <p:cNvSpPr txBox="1"/>
          <p:nvPr>
            <p:ph idx="16" type="subTitle"/>
          </p:nvPr>
        </p:nvSpPr>
        <p:spPr>
          <a:xfrm>
            <a:off x="8586216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3" name="Google Shape;43;p6"/>
          <p:cNvSpPr txBox="1"/>
          <p:nvPr>
            <p:ph idx="17" type="subTitle"/>
          </p:nvPr>
        </p:nvSpPr>
        <p:spPr>
          <a:xfrm>
            <a:off x="13405104" y="7606330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4" name="Google Shape;44;p6"/>
          <p:cNvSpPr txBox="1"/>
          <p:nvPr>
            <p:ph idx="18" type="subTitle"/>
          </p:nvPr>
        </p:nvSpPr>
        <p:spPr>
          <a:xfrm>
            <a:off x="8586216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5" name="Google Shape;45;p6"/>
          <p:cNvSpPr txBox="1"/>
          <p:nvPr>
            <p:ph idx="19" type="subTitle"/>
          </p:nvPr>
        </p:nvSpPr>
        <p:spPr>
          <a:xfrm>
            <a:off x="13405104" y="72405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6" name="Google Shape;46;p6"/>
          <p:cNvSpPr txBox="1"/>
          <p:nvPr>
            <p:ph idx="20" type="subTitle"/>
          </p:nvPr>
        </p:nvSpPr>
        <p:spPr>
          <a:xfrm>
            <a:off x="8586216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7" name="Google Shape;47;p6"/>
          <p:cNvSpPr txBox="1"/>
          <p:nvPr>
            <p:ph idx="21" type="subTitle"/>
          </p:nvPr>
        </p:nvSpPr>
        <p:spPr>
          <a:xfrm>
            <a:off x="13405104" y="28514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8" name="Google Shape;48;p6"/>
          <p:cNvSpPr txBox="1"/>
          <p:nvPr>
            <p:ph idx="22" type="subTitle"/>
          </p:nvPr>
        </p:nvSpPr>
        <p:spPr>
          <a:xfrm>
            <a:off x="8586216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9" name="Google Shape;49;p6"/>
          <p:cNvSpPr txBox="1"/>
          <p:nvPr>
            <p:ph idx="23" type="subTitle"/>
          </p:nvPr>
        </p:nvSpPr>
        <p:spPr>
          <a:xfrm>
            <a:off x="13405104" y="45888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0" name="Google Shape;50;p6"/>
          <p:cNvSpPr txBox="1"/>
          <p:nvPr>
            <p:ph idx="24" type="subTitle"/>
          </p:nvPr>
        </p:nvSpPr>
        <p:spPr>
          <a:xfrm>
            <a:off x="8586216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1" name="Google Shape;51;p6"/>
          <p:cNvSpPr txBox="1"/>
          <p:nvPr>
            <p:ph idx="25" type="subTitle"/>
          </p:nvPr>
        </p:nvSpPr>
        <p:spPr>
          <a:xfrm>
            <a:off x="13405104" y="632616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2" name="Google Shape;52;p6"/>
          <p:cNvSpPr txBox="1"/>
          <p:nvPr>
            <p:ph idx="26" type="subTitle"/>
          </p:nvPr>
        </p:nvSpPr>
        <p:spPr>
          <a:xfrm>
            <a:off x="8586216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3" name="Google Shape;53;p6"/>
          <p:cNvSpPr txBox="1"/>
          <p:nvPr>
            <p:ph idx="27" type="subTitle"/>
          </p:nvPr>
        </p:nvSpPr>
        <p:spPr>
          <a:xfrm>
            <a:off x="13405104" y="80635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Stats (Three)">
  <p:cSld name="TITLE_1_1_1_1">
    <p:bg>
      <p:bgPr>
        <a:solidFill>
          <a:schemeClr val="dk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1" name="Google Shape;311;p51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2" name="Google Shape;312;p51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3" name="Google Shape;313;p51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4" name="Google Shape;314;p51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5" name="Google Shape;315;p51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6" name="Google Shape;316;p51"/>
          <p:cNvSpPr txBox="1"/>
          <p:nvPr>
            <p:ph idx="6" type="ctrTitle"/>
          </p:nvPr>
        </p:nvSpPr>
        <p:spPr>
          <a:xfrm>
            <a:off x="12536424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7" name="Google Shape;317;p51"/>
          <p:cNvSpPr txBox="1"/>
          <p:nvPr>
            <p:ph idx="7" type="subTitle"/>
          </p:nvPr>
        </p:nvSpPr>
        <p:spPr>
          <a:xfrm>
            <a:off x="12536524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Stat (Half)">
  <p:cSld name="TITLE_1_2_2_4">
    <p:bg>
      <p:bgPr>
        <a:solidFill>
          <a:schemeClr val="dk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0" name="Google Shape;320;p52"/>
          <p:cNvSpPr txBox="1"/>
          <p:nvPr>
            <p:ph type="ctrTitle"/>
          </p:nvPr>
        </p:nvSpPr>
        <p:spPr>
          <a:xfrm>
            <a:off x="1527048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1" name="Google Shape;321;p52"/>
          <p:cNvSpPr txBox="1"/>
          <p:nvPr>
            <p:ph idx="2" type="subTitle"/>
          </p:nvPr>
        </p:nvSpPr>
        <p:spPr>
          <a:xfrm>
            <a:off x="1527103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2" name="Google Shape;322;p52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Stats (Half)">
  <p:cSld name="TITLE_1_2_6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5" name="Google Shape;325;p53"/>
          <p:cNvSpPr txBox="1"/>
          <p:nvPr>
            <p:ph type="ctrTitle"/>
          </p:nvPr>
        </p:nvSpPr>
        <p:spPr>
          <a:xfrm>
            <a:off x="1527048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6" name="Google Shape;326;p53"/>
          <p:cNvSpPr txBox="1"/>
          <p:nvPr>
            <p:ph idx="2" type="subTitle"/>
          </p:nvPr>
        </p:nvSpPr>
        <p:spPr>
          <a:xfrm>
            <a:off x="1527103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7" name="Google Shape;327;p53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8" name="Google Shape;328;p53"/>
          <p:cNvSpPr txBox="1"/>
          <p:nvPr>
            <p:ph idx="4" type="ctrTitle"/>
          </p:nvPr>
        </p:nvSpPr>
        <p:spPr>
          <a:xfrm>
            <a:off x="1527048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9" name="Google Shape;329;p53"/>
          <p:cNvSpPr txBox="1"/>
          <p:nvPr>
            <p:ph idx="5" type="subTitle"/>
          </p:nvPr>
        </p:nvSpPr>
        <p:spPr>
          <a:xfrm>
            <a:off x="1527103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4_Stat (Third)">
  <p:cSld name="TITLE_1_2_2_1_2">
    <p:bg>
      <p:bgPr>
        <a:solidFill>
          <a:schemeClr val="dk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2" name="Google Shape;332;p54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3" name="Google Shape;333;p54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4" name="Google Shape;334;p54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7_Stats (Third)">
  <p:cSld name="TITLE_1_2_3_2">
    <p:bg>
      <p:bgPr>
        <a:solidFill>
          <a:schemeClr val="dk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9" name="Google Shape;339;p55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0" name="Google Shape;340;p55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41" name="Google Shape;341;p55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0_End Card">
  <p:cSld name="SECTION_HEADER_2_1_2_3_1_1">
    <p:bg>
      <p:bgPr>
        <a:solidFill>
          <a:schemeClr val="dk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263" y="3586925"/>
            <a:ext cx="7205473" cy="311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3_End Card (Gradient)">
  <p:cSld name="SECTION_HEADER_2_1_2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263" y="3586925"/>
            <a:ext cx="7205473" cy="311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">
  <p:cSld name="TITLE_3">
    <p:bg>
      <p:bgPr>
        <a:solidFill>
          <a:schemeClr val="accent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/>
          <p:nvPr>
            <p:ph idx="1" type="subTitle"/>
          </p:nvPr>
        </p:nvSpPr>
        <p:spPr>
          <a:xfrm>
            <a:off x="786384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48" name="Google Shape;348;p58"/>
          <p:cNvSpPr txBox="1"/>
          <p:nvPr>
            <p:ph idx="2" type="subTitle"/>
          </p:nvPr>
        </p:nvSpPr>
        <p:spPr>
          <a:xfrm>
            <a:off x="4315968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49" name="Google Shape;349;p58"/>
          <p:cNvSpPr txBox="1"/>
          <p:nvPr>
            <p:ph idx="3" type="subTitle"/>
          </p:nvPr>
        </p:nvSpPr>
        <p:spPr>
          <a:xfrm>
            <a:off x="7845552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0" name="Google Shape;350;p58"/>
          <p:cNvSpPr txBox="1"/>
          <p:nvPr>
            <p:ph type="ctrTitle"/>
          </p:nvPr>
        </p:nvSpPr>
        <p:spPr>
          <a:xfrm>
            <a:off x="786384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1" name="Google Shape;351;p58"/>
          <p:cNvSpPr txBox="1"/>
          <p:nvPr>
            <p:ph idx="4" type="subTitle"/>
          </p:nvPr>
        </p:nvSpPr>
        <p:spPr>
          <a:xfrm>
            <a:off x="786384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352" name="Google Shape;352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le (Gradient)">
  <p:cSld name="TITLE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/>
          <p:nvPr>
            <p:ph idx="1" type="subTitle"/>
          </p:nvPr>
        </p:nvSpPr>
        <p:spPr>
          <a:xfrm>
            <a:off x="786384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5" name="Google Shape;355;p59"/>
          <p:cNvSpPr txBox="1"/>
          <p:nvPr>
            <p:ph idx="2" type="subTitle"/>
          </p:nvPr>
        </p:nvSpPr>
        <p:spPr>
          <a:xfrm>
            <a:off x="4315968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6" name="Google Shape;356;p59"/>
          <p:cNvSpPr txBox="1"/>
          <p:nvPr>
            <p:ph idx="3" type="subTitle"/>
          </p:nvPr>
        </p:nvSpPr>
        <p:spPr>
          <a:xfrm>
            <a:off x="7845552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57" name="Google Shape;357;p59"/>
          <p:cNvSpPr txBox="1"/>
          <p:nvPr>
            <p:ph type="ctrTitle"/>
          </p:nvPr>
        </p:nvSpPr>
        <p:spPr>
          <a:xfrm>
            <a:off x="786384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8" name="Google Shape;358;p59"/>
          <p:cNvSpPr txBox="1"/>
          <p:nvPr>
            <p:ph idx="4" type="subTitle"/>
          </p:nvPr>
        </p:nvSpPr>
        <p:spPr>
          <a:xfrm>
            <a:off x="786384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359" name="Google Shape;3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9662" y="8815400"/>
            <a:ext cx="2439250" cy="10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Agenda">
  <p:cSld name="SECTION_HEADER_2_2_3">
    <p:bg>
      <p:bgPr>
        <a:solidFill>
          <a:schemeClr val="accent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362" name="Google Shape;362;p60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Mission">
  <p:cSld name="SECTION_HEADER_2_1_2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Agenda (Gradient)">
  <p:cSld name="SECTION_HEADER_2_2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/>
          <p:nvPr>
            <p:ph idx="1" type="body"/>
          </p:nvPr>
        </p:nvSpPr>
        <p:spPr>
          <a:xfrm>
            <a:off x="9372600" y="1828050"/>
            <a:ext cx="7163400" cy="693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365" name="Google Shape;365;p61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Schedule">
  <p:cSld name="SECTION_HEADER_2_2_1_2">
    <p:bg>
      <p:bgPr>
        <a:solidFill>
          <a:schemeClr val="accent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8" name="Google Shape;368;p62"/>
          <p:cNvSpPr txBox="1"/>
          <p:nvPr>
            <p:ph idx="1" type="subTitle"/>
          </p:nvPr>
        </p:nvSpPr>
        <p:spPr>
          <a:xfrm>
            <a:off x="8586216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69" name="Google Shape;369;p62"/>
          <p:cNvSpPr txBox="1"/>
          <p:nvPr>
            <p:ph idx="2" type="subTitle"/>
          </p:nvPr>
        </p:nvSpPr>
        <p:spPr>
          <a:xfrm>
            <a:off x="13405104" y="238509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0" name="Google Shape;370;p62"/>
          <p:cNvSpPr txBox="1"/>
          <p:nvPr>
            <p:ph idx="3" type="subTitle"/>
          </p:nvPr>
        </p:nvSpPr>
        <p:spPr>
          <a:xfrm>
            <a:off x="8586216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1" name="Google Shape;371;p62"/>
          <p:cNvSpPr txBox="1"/>
          <p:nvPr>
            <p:ph idx="4" type="subTitle"/>
          </p:nvPr>
        </p:nvSpPr>
        <p:spPr>
          <a:xfrm>
            <a:off x="13405104" y="201933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2" name="Google Shape;372;p62"/>
          <p:cNvSpPr txBox="1"/>
          <p:nvPr>
            <p:ph idx="5" type="subTitle"/>
          </p:nvPr>
        </p:nvSpPr>
        <p:spPr>
          <a:xfrm>
            <a:off x="8586216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3" name="Google Shape;373;p62"/>
          <p:cNvSpPr txBox="1"/>
          <p:nvPr>
            <p:ph idx="6" type="subTitle"/>
          </p:nvPr>
        </p:nvSpPr>
        <p:spPr>
          <a:xfrm>
            <a:off x="13405104" y="412245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4" name="Google Shape;374;p62"/>
          <p:cNvSpPr txBox="1"/>
          <p:nvPr>
            <p:ph idx="7" type="subTitle"/>
          </p:nvPr>
        </p:nvSpPr>
        <p:spPr>
          <a:xfrm>
            <a:off x="8586216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5" name="Google Shape;375;p62"/>
          <p:cNvSpPr txBox="1"/>
          <p:nvPr>
            <p:ph idx="8" type="subTitle"/>
          </p:nvPr>
        </p:nvSpPr>
        <p:spPr>
          <a:xfrm>
            <a:off x="13405104" y="37566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6" name="Google Shape;376;p62"/>
          <p:cNvSpPr txBox="1"/>
          <p:nvPr>
            <p:ph idx="9" type="subTitle"/>
          </p:nvPr>
        </p:nvSpPr>
        <p:spPr>
          <a:xfrm>
            <a:off x="8586216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7" name="Google Shape;377;p62"/>
          <p:cNvSpPr txBox="1"/>
          <p:nvPr>
            <p:ph idx="13" type="subTitle"/>
          </p:nvPr>
        </p:nvSpPr>
        <p:spPr>
          <a:xfrm>
            <a:off x="13405104" y="585981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8" name="Google Shape;378;p62"/>
          <p:cNvSpPr txBox="1"/>
          <p:nvPr>
            <p:ph idx="14" type="subTitle"/>
          </p:nvPr>
        </p:nvSpPr>
        <p:spPr>
          <a:xfrm>
            <a:off x="8586216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79" name="Google Shape;379;p62"/>
          <p:cNvSpPr txBox="1"/>
          <p:nvPr>
            <p:ph idx="15" type="subTitle"/>
          </p:nvPr>
        </p:nvSpPr>
        <p:spPr>
          <a:xfrm>
            <a:off x="13405104" y="54940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0" name="Google Shape;380;p62"/>
          <p:cNvSpPr txBox="1"/>
          <p:nvPr>
            <p:ph idx="16" type="subTitle"/>
          </p:nvPr>
        </p:nvSpPr>
        <p:spPr>
          <a:xfrm>
            <a:off x="8586216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81" name="Google Shape;381;p62"/>
          <p:cNvSpPr txBox="1"/>
          <p:nvPr>
            <p:ph idx="17" type="subTitle"/>
          </p:nvPr>
        </p:nvSpPr>
        <p:spPr>
          <a:xfrm>
            <a:off x="13405104" y="759717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82" name="Google Shape;382;p62"/>
          <p:cNvSpPr txBox="1"/>
          <p:nvPr>
            <p:ph idx="18" type="subTitle"/>
          </p:nvPr>
        </p:nvSpPr>
        <p:spPr>
          <a:xfrm>
            <a:off x="8586216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3" name="Google Shape;383;p62"/>
          <p:cNvSpPr txBox="1"/>
          <p:nvPr>
            <p:ph idx="19" type="subTitle"/>
          </p:nvPr>
        </p:nvSpPr>
        <p:spPr>
          <a:xfrm>
            <a:off x="13405104" y="72314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4" name="Google Shape;384;p62"/>
          <p:cNvSpPr txBox="1"/>
          <p:nvPr>
            <p:ph idx="20" type="subTitle"/>
          </p:nvPr>
        </p:nvSpPr>
        <p:spPr>
          <a:xfrm>
            <a:off x="8586216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5" name="Google Shape;385;p62"/>
          <p:cNvSpPr txBox="1"/>
          <p:nvPr>
            <p:ph idx="21" type="subTitle"/>
          </p:nvPr>
        </p:nvSpPr>
        <p:spPr>
          <a:xfrm>
            <a:off x="13405104" y="284229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6" name="Google Shape;386;p62"/>
          <p:cNvSpPr txBox="1"/>
          <p:nvPr>
            <p:ph idx="22" type="subTitle"/>
          </p:nvPr>
        </p:nvSpPr>
        <p:spPr>
          <a:xfrm>
            <a:off x="8586216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7" name="Google Shape;387;p62"/>
          <p:cNvSpPr txBox="1"/>
          <p:nvPr>
            <p:ph idx="23" type="subTitle"/>
          </p:nvPr>
        </p:nvSpPr>
        <p:spPr>
          <a:xfrm>
            <a:off x="13405104" y="457965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8" name="Google Shape;388;p62"/>
          <p:cNvSpPr txBox="1"/>
          <p:nvPr>
            <p:ph idx="24" type="subTitle"/>
          </p:nvPr>
        </p:nvSpPr>
        <p:spPr>
          <a:xfrm>
            <a:off x="8586216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89" name="Google Shape;389;p62"/>
          <p:cNvSpPr txBox="1"/>
          <p:nvPr>
            <p:ph idx="25" type="subTitle"/>
          </p:nvPr>
        </p:nvSpPr>
        <p:spPr>
          <a:xfrm>
            <a:off x="13405104" y="631701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0" name="Google Shape;390;p62"/>
          <p:cNvSpPr txBox="1"/>
          <p:nvPr>
            <p:ph idx="26" type="subTitle"/>
          </p:nvPr>
        </p:nvSpPr>
        <p:spPr>
          <a:xfrm>
            <a:off x="8586216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1" name="Google Shape;391;p62"/>
          <p:cNvSpPr txBox="1"/>
          <p:nvPr>
            <p:ph idx="27" type="subTitle"/>
          </p:nvPr>
        </p:nvSpPr>
        <p:spPr>
          <a:xfrm>
            <a:off x="13405104" y="805437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Mission">
  <p:cSld name="SECTION_HEADER_2_1_2_1_2">
    <p:bg>
      <p:bgPr>
        <a:solidFill>
          <a:schemeClr val="accent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>
            <p:ph type="title"/>
          </p:nvPr>
        </p:nvSpPr>
        <p:spPr>
          <a:xfrm>
            <a:off x="1527048" y="3822192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4" name="Google Shape;394;p63"/>
          <p:cNvSpPr txBox="1"/>
          <p:nvPr>
            <p:ph idx="1" type="subTitle"/>
          </p:nvPr>
        </p:nvSpPr>
        <p:spPr>
          <a:xfrm>
            <a:off x="1527048" y="2999232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Quote">
  <p:cSld name="SECTION_HEADER_2_1_2_2_2">
    <p:bg>
      <p:bgPr>
        <a:solidFill>
          <a:schemeClr val="accent3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7" name="Google Shape;397;p64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Section">
  <p:cSld name="SECTION_HEADER_2_3_2">
    <p:bg>
      <p:bgPr>
        <a:solidFill>
          <a:schemeClr val="accent3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5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Section (Gradient)">
  <p:cSld name="SECTION_HEADER_2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ext">
  <p:cSld name="TITLE_AND_BODY_1_3">
    <p:bg>
      <p:bgPr>
        <a:solidFill>
          <a:schemeClr val="accent3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7"/>
          <p:cNvSpPr txBox="1"/>
          <p:nvPr>
            <p:ph type="title"/>
          </p:nvPr>
        </p:nvSpPr>
        <p:spPr>
          <a:xfrm>
            <a:off x="1527048" y="2532888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4" name="Google Shape;404;p67"/>
          <p:cNvSpPr txBox="1"/>
          <p:nvPr>
            <p:ph idx="1" type="body"/>
          </p:nvPr>
        </p:nvSpPr>
        <p:spPr>
          <a:xfrm>
            <a:off x="1527048" y="4014216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05" name="Google Shape;405;p67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ext (Two-Thirds)">
  <p:cSld name="TITLE_AND_BODY_1_1_3">
    <p:bg>
      <p:bgPr>
        <a:solidFill>
          <a:schemeClr val="accent3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08" name="Google Shape;408;p68"/>
          <p:cNvSpPr txBox="1"/>
          <p:nvPr>
            <p:ph type="title"/>
          </p:nvPr>
        </p:nvSpPr>
        <p:spPr>
          <a:xfrm>
            <a:off x="1527050" y="2532888"/>
            <a:ext cx="89124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9" name="Google Shape;409;p68"/>
          <p:cNvSpPr txBox="1"/>
          <p:nvPr>
            <p:ph idx="2" type="body"/>
          </p:nvPr>
        </p:nvSpPr>
        <p:spPr>
          <a:xfrm>
            <a:off x="1527050" y="4864606"/>
            <a:ext cx="89124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ext (Half)">
  <p:cSld name="TITLE_AND_BODY_2_5">
    <p:bg>
      <p:bgPr>
        <a:solidFill>
          <a:schemeClr val="accent3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 txBox="1"/>
          <p:nvPr>
            <p:ph type="title"/>
          </p:nvPr>
        </p:nvSpPr>
        <p:spPr>
          <a:xfrm>
            <a:off x="777240" y="2532888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2" name="Google Shape;412;p69"/>
          <p:cNvSpPr txBox="1"/>
          <p:nvPr>
            <p:ph idx="1" type="body"/>
          </p:nvPr>
        </p:nvSpPr>
        <p:spPr>
          <a:xfrm>
            <a:off x="777240" y="4864608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13" name="Google Shape;413;p69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ext (Third)">
  <p:cSld name="TITLE_AND_BODY_2_1_3">
    <p:bg>
      <p:bgPr>
        <a:solidFill>
          <a:schemeClr val="accent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/>
          <p:nvPr>
            <p:ph type="title"/>
          </p:nvPr>
        </p:nvSpPr>
        <p:spPr>
          <a:xfrm>
            <a:off x="777240" y="2532888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6" name="Google Shape;416;p70"/>
          <p:cNvSpPr txBox="1"/>
          <p:nvPr>
            <p:ph idx="1" type="body"/>
          </p:nvPr>
        </p:nvSpPr>
        <p:spPr>
          <a:xfrm>
            <a:off x="777240" y="5742432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17" name="Google Shape;417;p70"/>
          <p:cNvSpPr txBox="1"/>
          <p:nvPr>
            <p:ph idx="2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Quote">
  <p:cSld name="SECTION_HEADER_2_1_2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527048" y="2788920"/>
            <a:ext cx="13377600" cy="4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1527048" y="75438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olumns (Two)">
  <p:cSld name="TITLE_AND_BODY_2_2_3">
    <p:bg>
      <p:bgPr>
        <a:solidFill>
          <a:schemeClr val="accent3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/>
          <p:nvPr>
            <p:ph type="title"/>
          </p:nvPr>
        </p:nvSpPr>
        <p:spPr>
          <a:xfrm>
            <a:off x="1527048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0" name="Google Shape;420;p71"/>
          <p:cNvSpPr txBox="1"/>
          <p:nvPr>
            <p:ph idx="1" type="body"/>
          </p:nvPr>
        </p:nvSpPr>
        <p:spPr>
          <a:xfrm>
            <a:off x="1527048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21" name="Google Shape;421;p71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2" name="Google Shape;422;p71"/>
          <p:cNvSpPr txBox="1"/>
          <p:nvPr>
            <p:ph idx="3" type="title"/>
          </p:nvPr>
        </p:nvSpPr>
        <p:spPr>
          <a:xfrm>
            <a:off x="10433304" y="2532888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3" name="Google Shape;423;p71"/>
          <p:cNvSpPr txBox="1"/>
          <p:nvPr>
            <p:ph idx="4" type="body"/>
          </p:nvPr>
        </p:nvSpPr>
        <p:spPr>
          <a:xfrm>
            <a:off x="10433304" y="5751576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olumns (Three)">
  <p:cSld name="TITLE_AND_BODY_2_2_1_4">
    <p:bg>
      <p:bgPr>
        <a:solidFill>
          <a:schemeClr val="accent3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2"/>
          <p:cNvSpPr txBox="1"/>
          <p:nvPr>
            <p:ph type="title"/>
          </p:nvPr>
        </p:nvSpPr>
        <p:spPr>
          <a:xfrm>
            <a:off x="1161288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6" name="Google Shape;426;p72"/>
          <p:cNvSpPr txBox="1"/>
          <p:nvPr>
            <p:ph idx="1" type="body"/>
          </p:nvPr>
        </p:nvSpPr>
        <p:spPr>
          <a:xfrm>
            <a:off x="1161288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27" name="Google Shape;427;p72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8" name="Google Shape;428;p72"/>
          <p:cNvSpPr txBox="1"/>
          <p:nvPr>
            <p:ph idx="3" type="title"/>
          </p:nvPr>
        </p:nvSpPr>
        <p:spPr>
          <a:xfrm>
            <a:off x="70957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9" name="Google Shape;429;p72"/>
          <p:cNvSpPr txBox="1"/>
          <p:nvPr>
            <p:ph idx="4" type="body"/>
          </p:nvPr>
        </p:nvSpPr>
        <p:spPr>
          <a:xfrm>
            <a:off x="70957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0" name="Google Shape;430;p72"/>
          <p:cNvSpPr txBox="1"/>
          <p:nvPr>
            <p:ph idx="5" type="title"/>
          </p:nvPr>
        </p:nvSpPr>
        <p:spPr>
          <a:xfrm>
            <a:off x="13039344" y="2505456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1" name="Google Shape;431;p72"/>
          <p:cNvSpPr txBox="1"/>
          <p:nvPr>
            <p:ph idx="6" type="body"/>
          </p:nvPr>
        </p:nvSpPr>
        <p:spPr>
          <a:xfrm>
            <a:off x="13039344" y="4956048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olumns (Four)">
  <p:cSld name="TITLE_AND_BODY_2_2_1_1_2">
    <p:bg>
      <p:bgPr>
        <a:solidFill>
          <a:schemeClr val="accent3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116128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4" name="Google Shape;434;p73"/>
          <p:cNvSpPr txBox="1"/>
          <p:nvPr>
            <p:ph idx="1" type="body"/>
          </p:nvPr>
        </p:nvSpPr>
        <p:spPr>
          <a:xfrm>
            <a:off x="116128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5" name="Google Shape;435;p73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36" name="Google Shape;436;p73"/>
          <p:cNvSpPr txBox="1"/>
          <p:nvPr>
            <p:ph idx="3" type="title"/>
          </p:nvPr>
        </p:nvSpPr>
        <p:spPr>
          <a:xfrm>
            <a:off x="536752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7" name="Google Shape;437;p73"/>
          <p:cNvSpPr txBox="1"/>
          <p:nvPr>
            <p:ph idx="4" type="body"/>
          </p:nvPr>
        </p:nvSpPr>
        <p:spPr>
          <a:xfrm>
            <a:off x="536752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8" name="Google Shape;438;p73"/>
          <p:cNvSpPr txBox="1"/>
          <p:nvPr>
            <p:ph idx="5" type="title"/>
          </p:nvPr>
        </p:nvSpPr>
        <p:spPr>
          <a:xfrm>
            <a:off x="957376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9" name="Google Shape;439;p73"/>
          <p:cNvSpPr txBox="1"/>
          <p:nvPr>
            <p:ph idx="6" type="body"/>
          </p:nvPr>
        </p:nvSpPr>
        <p:spPr>
          <a:xfrm>
            <a:off x="957376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0" name="Google Shape;440;p73"/>
          <p:cNvSpPr txBox="1"/>
          <p:nvPr>
            <p:ph idx="7" type="title"/>
          </p:nvPr>
        </p:nvSpPr>
        <p:spPr>
          <a:xfrm>
            <a:off x="13780008" y="2487168"/>
            <a:ext cx="34290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1" name="Google Shape;441;p73"/>
          <p:cNvSpPr txBox="1"/>
          <p:nvPr>
            <p:ph idx="8" type="body"/>
          </p:nvPr>
        </p:nvSpPr>
        <p:spPr>
          <a:xfrm>
            <a:off x="13780008" y="4782312"/>
            <a:ext cx="34290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Points (Two)">
  <p:cSld name="TITLE_AND_BODY_2_2_1_2_2_2">
    <p:bg>
      <p:bgPr>
        <a:solidFill>
          <a:schemeClr val="accent3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4"/>
          <p:cNvSpPr txBox="1"/>
          <p:nvPr>
            <p:ph type="title"/>
          </p:nvPr>
        </p:nvSpPr>
        <p:spPr>
          <a:xfrm>
            <a:off x="15179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4" name="Google Shape;444;p74"/>
          <p:cNvSpPr txBox="1"/>
          <p:nvPr>
            <p:ph idx="1" type="body"/>
          </p:nvPr>
        </p:nvSpPr>
        <p:spPr>
          <a:xfrm>
            <a:off x="1517904" y="7845553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5" name="Google Shape;445;p74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46" name="Google Shape;446;p74"/>
          <p:cNvSpPr txBox="1"/>
          <p:nvPr>
            <p:ph idx="3" type="title"/>
          </p:nvPr>
        </p:nvSpPr>
        <p:spPr>
          <a:xfrm>
            <a:off x="10433304" y="636422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7" name="Google Shape;447;p74"/>
          <p:cNvSpPr txBox="1"/>
          <p:nvPr>
            <p:ph idx="4" type="body"/>
          </p:nvPr>
        </p:nvSpPr>
        <p:spPr>
          <a:xfrm>
            <a:off x="10433304" y="7845552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Points (Three)">
  <p:cSld name="TITLE_AND_BODY_2_2_1_2_4">
    <p:bg>
      <p:bgPr>
        <a:solidFill>
          <a:schemeClr val="accent3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5"/>
          <p:cNvSpPr txBox="1"/>
          <p:nvPr>
            <p:ph type="title"/>
          </p:nvPr>
        </p:nvSpPr>
        <p:spPr>
          <a:xfrm>
            <a:off x="1161288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0" name="Google Shape;450;p75"/>
          <p:cNvSpPr txBox="1"/>
          <p:nvPr>
            <p:ph idx="1" type="body"/>
          </p:nvPr>
        </p:nvSpPr>
        <p:spPr>
          <a:xfrm>
            <a:off x="1161288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1" name="Google Shape;451;p75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2" name="Google Shape;452;p75"/>
          <p:cNvSpPr txBox="1"/>
          <p:nvPr>
            <p:ph idx="3" type="title"/>
          </p:nvPr>
        </p:nvSpPr>
        <p:spPr>
          <a:xfrm>
            <a:off x="6729984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3" name="Google Shape;453;p75"/>
          <p:cNvSpPr txBox="1"/>
          <p:nvPr>
            <p:ph idx="4" type="body"/>
          </p:nvPr>
        </p:nvSpPr>
        <p:spPr>
          <a:xfrm>
            <a:off x="6729984" y="7086600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4" name="Google Shape;454;p75"/>
          <p:cNvSpPr txBox="1"/>
          <p:nvPr>
            <p:ph idx="5" type="title"/>
          </p:nvPr>
        </p:nvSpPr>
        <p:spPr>
          <a:xfrm>
            <a:off x="12298680" y="5897880"/>
            <a:ext cx="48279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5" name="Google Shape;455;p75"/>
          <p:cNvSpPr txBox="1"/>
          <p:nvPr>
            <p:ph idx="6" type="body"/>
          </p:nvPr>
        </p:nvSpPr>
        <p:spPr>
          <a:xfrm>
            <a:off x="12298680" y="7086601"/>
            <a:ext cx="48279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Points (Four)">
  <p:cSld name="TITLE_AND_BODY_2_2_1_2_1_3">
    <p:bg>
      <p:bgPr>
        <a:solidFill>
          <a:schemeClr val="accent3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6"/>
          <p:cNvSpPr txBox="1"/>
          <p:nvPr>
            <p:ph type="title"/>
          </p:nvPr>
        </p:nvSpPr>
        <p:spPr>
          <a:xfrm>
            <a:off x="116128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8" name="Google Shape;458;p76"/>
          <p:cNvSpPr txBox="1"/>
          <p:nvPr>
            <p:ph idx="1" type="body"/>
          </p:nvPr>
        </p:nvSpPr>
        <p:spPr>
          <a:xfrm>
            <a:off x="116128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9" name="Google Shape;459;p76"/>
          <p:cNvSpPr txBox="1"/>
          <p:nvPr>
            <p:ph idx="2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0" name="Google Shape;460;p76"/>
          <p:cNvSpPr txBox="1"/>
          <p:nvPr>
            <p:ph idx="3" type="title"/>
          </p:nvPr>
        </p:nvSpPr>
        <p:spPr>
          <a:xfrm>
            <a:off x="536752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1" name="Google Shape;461;p76"/>
          <p:cNvSpPr txBox="1"/>
          <p:nvPr>
            <p:ph idx="4" type="body"/>
          </p:nvPr>
        </p:nvSpPr>
        <p:spPr>
          <a:xfrm>
            <a:off x="536752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2" name="Google Shape;462;p76"/>
          <p:cNvSpPr txBox="1"/>
          <p:nvPr>
            <p:ph idx="5" type="title"/>
          </p:nvPr>
        </p:nvSpPr>
        <p:spPr>
          <a:xfrm>
            <a:off x="957376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3" name="Google Shape;463;p76"/>
          <p:cNvSpPr txBox="1"/>
          <p:nvPr>
            <p:ph idx="6" type="body"/>
          </p:nvPr>
        </p:nvSpPr>
        <p:spPr>
          <a:xfrm>
            <a:off x="957376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4" name="Google Shape;464;p76"/>
          <p:cNvSpPr txBox="1"/>
          <p:nvPr>
            <p:ph idx="7" type="title"/>
          </p:nvPr>
        </p:nvSpPr>
        <p:spPr>
          <a:xfrm>
            <a:off x="13780008" y="5897880"/>
            <a:ext cx="34290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65" name="Google Shape;465;p76"/>
          <p:cNvSpPr txBox="1"/>
          <p:nvPr>
            <p:ph idx="8" type="body"/>
          </p:nvPr>
        </p:nvSpPr>
        <p:spPr>
          <a:xfrm>
            <a:off x="13780008" y="7086600"/>
            <a:ext cx="34290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Big Stat">
  <p:cSld name="TITLE_1_4">
    <p:bg>
      <p:bgPr>
        <a:solidFill>
          <a:schemeClr val="accent3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7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8" name="Google Shape;468;p77"/>
          <p:cNvSpPr txBox="1"/>
          <p:nvPr>
            <p:ph type="ctrTitle"/>
          </p:nvPr>
        </p:nvSpPr>
        <p:spPr>
          <a:xfrm>
            <a:off x="1527050" y="3383275"/>
            <a:ext cx="152226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69" name="Google Shape;469;p77"/>
          <p:cNvSpPr txBox="1"/>
          <p:nvPr>
            <p:ph idx="2" type="subTitle"/>
          </p:nvPr>
        </p:nvSpPr>
        <p:spPr>
          <a:xfrm>
            <a:off x="1527050" y="5458973"/>
            <a:ext cx="15222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70" name="Google Shape;470;p77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Stats (Two)">
  <p:cSld name="TITLE_1_1_3">
    <p:bg>
      <p:bgPr>
        <a:solidFill>
          <a:schemeClr val="accent3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3" name="Google Shape;473;p78"/>
          <p:cNvSpPr txBox="1"/>
          <p:nvPr>
            <p:ph type="ctrTitle"/>
          </p:nvPr>
        </p:nvSpPr>
        <p:spPr>
          <a:xfrm>
            <a:off x="1403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74" name="Google Shape;474;p78"/>
          <p:cNvSpPr txBox="1"/>
          <p:nvPr>
            <p:ph idx="2" type="subTitle"/>
          </p:nvPr>
        </p:nvSpPr>
        <p:spPr>
          <a:xfrm>
            <a:off x="1403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75" name="Google Shape;475;p78"/>
          <p:cNvSpPr txBox="1"/>
          <p:nvPr>
            <p:ph idx="3" type="subTitle"/>
          </p:nvPr>
        </p:nvSpPr>
        <p:spPr>
          <a:xfrm>
            <a:off x="4297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76" name="Google Shape;476;p78"/>
          <p:cNvSpPr txBox="1"/>
          <p:nvPr>
            <p:ph idx="4" type="ctrTitle"/>
          </p:nvPr>
        </p:nvSpPr>
        <p:spPr>
          <a:xfrm>
            <a:off x="105475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77" name="Google Shape;477;p78"/>
          <p:cNvSpPr txBox="1"/>
          <p:nvPr>
            <p:ph idx="5" type="subTitle"/>
          </p:nvPr>
        </p:nvSpPr>
        <p:spPr>
          <a:xfrm>
            <a:off x="105475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Stats (Three)">
  <p:cSld name="TITLE_1_1_1_2">
    <p:bg>
      <p:bgPr>
        <a:solidFill>
          <a:schemeClr val="accent3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9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0" name="Google Shape;480;p79"/>
          <p:cNvSpPr txBox="1"/>
          <p:nvPr>
            <p:ph type="ctrTitle"/>
          </p:nvPr>
        </p:nvSpPr>
        <p:spPr>
          <a:xfrm>
            <a:off x="1527048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1" name="Google Shape;481;p79"/>
          <p:cNvSpPr txBox="1"/>
          <p:nvPr>
            <p:ph idx="2" type="subTitle"/>
          </p:nvPr>
        </p:nvSpPr>
        <p:spPr>
          <a:xfrm>
            <a:off x="1527148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82" name="Google Shape;482;p79"/>
          <p:cNvSpPr txBox="1"/>
          <p:nvPr>
            <p:ph idx="3" type="subTitle"/>
          </p:nvPr>
        </p:nvSpPr>
        <p:spPr>
          <a:xfrm>
            <a:off x="4313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83" name="Google Shape;483;p79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4" name="Google Shape;484;p79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85" name="Google Shape;485;p79"/>
          <p:cNvSpPr txBox="1"/>
          <p:nvPr>
            <p:ph idx="6" type="ctrTitle"/>
          </p:nvPr>
        </p:nvSpPr>
        <p:spPr>
          <a:xfrm>
            <a:off x="1265970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6" name="Google Shape;486;p79"/>
          <p:cNvSpPr txBox="1"/>
          <p:nvPr>
            <p:ph idx="7" type="subTitle"/>
          </p:nvPr>
        </p:nvSpPr>
        <p:spPr>
          <a:xfrm>
            <a:off x="126598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Stat (Half)">
  <p:cSld name="TITLE_1_2_2_5">
    <p:bg>
      <p:bgPr>
        <a:solidFill>
          <a:schemeClr val="accent3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0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9" name="Google Shape;489;p80"/>
          <p:cNvSpPr txBox="1"/>
          <p:nvPr>
            <p:ph type="ctrTitle"/>
          </p:nvPr>
        </p:nvSpPr>
        <p:spPr>
          <a:xfrm>
            <a:off x="1527048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0" name="Google Shape;490;p80"/>
          <p:cNvSpPr txBox="1"/>
          <p:nvPr>
            <p:ph idx="2" type="subTitle"/>
          </p:nvPr>
        </p:nvSpPr>
        <p:spPr>
          <a:xfrm>
            <a:off x="1527103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1" name="Google Shape;491;p80"/>
          <p:cNvSpPr txBox="1"/>
          <p:nvPr>
            <p:ph idx="3" type="subTitle"/>
          </p:nvPr>
        </p:nvSpPr>
        <p:spPr>
          <a:xfrm>
            <a:off x="431365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Section">
  <p:cSld name="SECTION_HEADER_2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2_Stats (Half)">
  <p:cSld name="TITLE_1_2_7">
    <p:bg>
      <p:bgPr>
        <a:solidFill>
          <a:schemeClr val="accent3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/>
          <p:nvPr>
            <p:ph idx="1" type="subTitle"/>
          </p:nvPr>
        </p:nvSpPr>
        <p:spPr>
          <a:xfrm>
            <a:off x="429768" y="4297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94" name="Google Shape;494;p81"/>
          <p:cNvSpPr txBox="1"/>
          <p:nvPr>
            <p:ph type="ctrTitle"/>
          </p:nvPr>
        </p:nvSpPr>
        <p:spPr>
          <a:xfrm>
            <a:off x="1527048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5" name="Google Shape;495;p81"/>
          <p:cNvSpPr txBox="1"/>
          <p:nvPr>
            <p:ph idx="2" type="subTitle"/>
          </p:nvPr>
        </p:nvSpPr>
        <p:spPr>
          <a:xfrm>
            <a:off x="1527103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6" name="Google Shape;496;p81"/>
          <p:cNvSpPr txBox="1"/>
          <p:nvPr>
            <p:ph idx="3" type="subTitle"/>
          </p:nvPr>
        </p:nvSpPr>
        <p:spPr>
          <a:xfrm>
            <a:off x="429768" y="9442550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97" name="Google Shape;497;p81"/>
          <p:cNvSpPr txBox="1"/>
          <p:nvPr>
            <p:ph idx="4" type="ctrTitle"/>
          </p:nvPr>
        </p:nvSpPr>
        <p:spPr>
          <a:xfrm>
            <a:off x="1527048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8" name="Google Shape;498;p81"/>
          <p:cNvSpPr txBox="1"/>
          <p:nvPr>
            <p:ph idx="5" type="subTitle"/>
          </p:nvPr>
        </p:nvSpPr>
        <p:spPr>
          <a:xfrm>
            <a:off x="1527103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_Stat (Third)">
  <p:cSld name="TITLE_1_2_2_1_3">
    <p:bg>
      <p:bgPr>
        <a:solidFill>
          <a:schemeClr val="accent3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2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1" name="Google Shape;501;p82"/>
          <p:cNvSpPr txBox="1"/>
          <p:nvPr>
            <p:ph type="ctrTitle"/>
          </p:nvPr>
        </p:nvSpPr>
        <p:spPr>
          <a:xfrm>
            <a:off x="77724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2" name="Google Shape;502;p82"/>
          <p:cNvSpPr txBox="1"/>
          <p:nvPr>
            <p:ph idx="2" type="subTitle"/>
          </p:nvPr>
        </p:nvSpPr>
        <p:spPr>
          <a:xfrm>
            <a:off x="77727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3" name="Google Shape;503;p82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8_Stats (Third)">
  <p:cSld name="TITLE_1_2_3_3">
    <p:bg>
      <p:bgPr>
        <a:solidFill>
          <a:schemeClr val="accent3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/>
          <p:nvPr>
            <p:ph idx="1" type="subTitle"/>
          </p:nvPr>
        </p:nvSpPr>
        <p:spPr>
          <a:xfrm>
            <a:off x="429768" y="4297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6" name="Google Shape;506;p83"/>
          <p:cNvSpPr txBox="1"/>
          <p:nvPr>
            <p:ph type="ctrTitle"/>
          </p:nvPr>
        </p:nvSpPr>
        <p:spPr>
          <a:xfrm>
            <a:off x="77724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7" name="Google Shape;507;p83"/>
          <p:cNvSpPr txBox="1"/>
          <p:nvPr>
            <p:ph idx="2" type="subTitle"/>
          </p:nvPr>
        </p:nvSpPr>
        <p:spPr>
          <a:xfrm>
            <a:off x="77727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8" name="Google Shape;508;p83"/>
          <p:cNvSpPr txBox="1"/>
          <p:nvPr>
            <p:ph idx="3" type="subTitle"/>
          </p:nvPr>
        </p:nvSpPr>
        <p:spPr>
          <a:xfrm>
            <a:off x="429776" y="9442550"/>
            <a:ext cx="55566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09" name="Google Shape;509;p83"/>
          <p:cNvSpPr txBox="1"/>
          <p:nvPr>
            <p:ph idx="4" type="ctrTitle"/>
          </p:nvPr>
        </p:nvSpPr>
        <p:spPr>
          <a:xfrm>
            <a:off x="77724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10" name="Google Shape;510;p83"/>
          <p:cNvSpPr txBox="1"/>
          <p:nvPr>
            <p:ph idx="5" type="subTitle"/>
          </p:nvPr>
        </p:nvSpPr>
        <p:spPr>
          <a:xfrm>
            <a:off x="77727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1_End Card">
  <p:cSld name="SECTION_HEADER_2_1_2_3_1_2">
    <p:bg>
      <p:bgPr>
        <a:solidFill>
          <a:schemeClr val="accent3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4_End Card (Gradient)">
  <p:cSld name="SECTION_HEADER_2_1_2_3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50" y="3591975"/>
            <a:ext cx="7205299" cy="31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5_White">
  <p:cSld name="SECTION_HEADER_2_1_2_3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6_Meta Gray">
  <p:cSld name="SECTION_HEADER_2_1_1">
    <p:bg>
      <p:bgPr>
        <a:solidFill>
          <a:schemeClr val="dk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7_Light Gray">
  <p:cSld name="SECTION_HEADER_2_1_1_1">
    <p:bg>
      <p:bgPr>
        <a:solidFill>
          <a:schemeClr val="accent3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8_Gradien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9_Dark Gradien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Section (Gradient)">
  <p:cSld name="SECTION_HEADER_2_3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0_ Light Gradient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1"/>
          <p:cNvSpPr/>
          <p:nvPr/>
        </p:nvSpPr>
        <p:spPr>
          <a:xfrm>
            <a:off x="13257797" y="7415213"/>
            <a:ext cx="1414800" cy="1101000"/>
          </a:xfrm>
          <a:prstGeom prst="rect">
            <a:avLst/>
          </a:prstGeom>
          <a:solidFill>
            <a:srgbClr val="FDFD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91"/>
          <p:cNvSpPr/>
          <p:nvPr/>
        </p:nvSpPr>
        <p:spPr>
          <a:xfrm>
            <a:off x="13257797" y="5599763"/>
            <a:ext cx="1414800" cy="1101000"/>
          </a:xfrm>
          <a:prstGeom prst="rect">
            <a:avLst/>
          </a:prstGeom>
          <a:solidFill>
            <a:srgbClr val="FFF3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91"/>
          <p:cNvSpPr/>
          <p:nvPr/>
        </p:nvSpPr>
        <p:spPr>
          <a:xfrm>
            <a:off x="13257797" y="3784313"/>
            <a:ext cx="1414800" cy="1101000"/>
          </a:xfrm>
          <a:prstGeom prst="rect">
            <a:avLst/>
          </a:prstGeom>
          <a:solidFill>
            <a:srgbClr val="FFDC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91"/>
          <p:cNvSpPr/>
          <p:nvPr/>
        </p:nvSpPr>
        <p:spPr>
          <a:xfrm>
            <a:off x="11329322" y="7415213"/>
            <a:ext cx="1414800" cy="1101000"/>
          </a:xfrm>
          <a:prstGeom prst="rect">
            <a:avLst/>
          </a:prstGeom>
          <a:solidFill>
            <a:srgbClr val="B9F5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91"/>
          <p:cNvSpPr/>
          <p:nvPr/>
        </p:nvSpPr>
        <p:spPr>
          <a:xfrm>
            <a:off x="11329322" y="5599763"/>
            <a:ext cx="1414800" cy="1101000"/>
          </a:xfrm>
          <a:prstGeom prst="rect">
            <a:avLst/>
          </a:prstGeom>
          <a:solidFill>
            <a:srgbClr val="28D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91"/>
          <p:cNvSpPr/>
          <p:nvPr/>
        </p:nvSpPr>
        <p:spPr>
          <a:xfrm>
            <a:off x="11329322" y="3784313"/>
            <a:ext cx="1414800" cy="1101000"/>
          </a:xfrm>
          <a:prstGeom prst="rect">
            <a:avLst/>
          </a:prstGeom>
          <a:solidFill>
            <a:srgbClr val="007D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91"/>
          <p:cNvSpPr/>
          <p:nvPr/>
        </p:nvSpPr>
        <p:spPr>
          <a:xfrm>
            <a:off x="11329322" y="1968863"/>
            <a:ext cx="1414800" cy="1101000"/>
          </a:xfrm>
          <a:prstGeom prst="rect">
            <a:avLst/>
          </a:prstGeom>
          <a:solidFill>
            <a:srgbClr val="0037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91"/>
          <p:cNvSpPr/>
          <p:nvPr/>
        </p:nvSpPr>
        <p:spPr>
          <a:xfrm>
            <a:off x="9400847" y="7415213"/>
            <a:ext cx="1414800" cy="1101000"/>
          </a:xfrm>
          <a:prstGeom prst="rect">
            <a:avLst/>
          </a:prstGeom>
          <a:solidFill>
            <a:srgbClr val="A5F0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91"/>
          <p:cNvSpPr/>
          <p:nvPr/>
        </p:nvSpPr>
        <p:spPr>
          <a:xfrm>
            <a:off x="9400847" y="5599763"/>
            <a:ext cx="1414800" cy="1101000"/>
          </a:xfrm>
          <a:prstGeom prst="rect">
            <a:avLst/>
          </a:prstGeom>
          <a:solidFill>
            <a:srgbClr val="00D2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91"/>
          <p:cNvSpPr/>
          <p:nvPr/>
        </p:nvSpPr>
        <p:spPr>
          <a:xfrm>
            <a:off x="9400847" y="3784313"/>
            <a:ext cx="1414800" cy="1101000"/>
          </a:xfrm>
          <a:prstGeom prst="rect">
            <a:avLst/>
          </a:prstGeom>
          <a:solidFill>
            <a:srgbClr val="007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91"/>
          <p:cNvSpPr/>
          <p:nvPr/>
        </p:nvSpPr>
        <p:spPr>
          <a:xfrm>
            <a:off x="9400847" y="1968863"/>
            <a:ext cx="1414800" cy="1101000"/>
          </a:xfrm>
          <a:prstGeom prst="rect">
            <a:avLst/>
          </a:prstGeom>
          <a:solidFill>
            <a:srgbClr val="0041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91"/>
          <p:cNvSpPr/>
          <p:nvPr/>
        </p:nvSpPr>
        <p:spPr>
          <a:xfrm>
            <a:off x="7472372" y="1968863"/>
            <a:ext cx="1414800" cy="1101000"/>
          </a:xfrm>
          <a:prstGeom prst="rect">
            <a:avLst/>
          </a:prstGeom>
          <a:solidFill>
            <a:srgbClr val="2805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91"/>
          <p:cNvSpPr/>
          <p:nvPr/>
        </p:nvSpPr>
        <p:spPr>
          <a:xfrm>
            <a:off x="7472372" y="5599763"/>
            <a:ext cx="1414800" cy="1101000"/>
          </a:xfrm>
          <a:prstGeom prst="rect">
            <a:avLst/>
          </a:prstGeom>
          <a:solidFill>
            <a:srgbClr val="877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91"/>
          <p:cNvSpPr/>
          <p:nvPr/>
        </p:nvSpPr>
        <p:spPr>
          <a:xfrm>
            <a:off x="7472372" y="3784313"/>
            <a:ext cx="1414800" cy="1101000"/>
          </a:xfrm>
          <a:prstGeom prst="rect">
            <a:avLst/>
          </a:prstGeom>
          <a:solidFill>
            <a:srgbClr val="6441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91"/>
          <p:cNvSpPr/>
          <p:nvPr/>
        </p:nvSpPr>
        <p:spPr>
          <a:xfrm>
            <a:off x="7472372" y="7415213"/>
            <a:ext cx="1414800" cy="1101000"/>
          </a:xfrm>
          <a:prstGeom prst="rect">
            <a:avLst/>
          </a:prstGeom>
          <a:solidFill>
            <a:srgbClr val="D2D2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91"/>
          <p:cNvSpPr/>
          <p:nvPr/>
        </p:nvSpPr>
        <p:spPr>
          <a:xfrm>
            <a:off x="5543897" y="7415213"/>
            <a:ext cx="1414800" cy="1101000"/>
          </a:xfrm>
          <a:prstGeom prst="rect">
            <a:avLst/>
          </a:prstGeom>
          <a:solidFill>
            <a:srgbClr val="FFD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91"/>
          <p:cNvSpPr/>
          <p:nvPr/>
        </p:nvSpPr>
        <p:spPr>
          <a:xfrm>
            <a:off x="5543897" y="5599763"/>
            <a:ext cx="1414800" cy="1101000"/>
          </a:xfrm>
          <a:prstGeom prst="rect">
            <a:avLst/>
          </a:prstGeom>
          <a:solidFill>
            <a:srgbClr val="FA7D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91"/>
          <p:cNvSpPr/>
          <p:nvPr/>
        </p:nvSpPr>
        <p:spPr>
          <a:xfrm>
            <a:off x="5543897" y="3784313"/>
            <a:ext cx="1414800" cy="1101000"/>
          </a:xfrm>
          <a:prstGeom prst="rect">
            <a:avLst/>
          </a:prstGeom>
          <a:solidFill>
            <a:srgbClr val="B43C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91"/>
          <p:cNvSpPr/>
          <p:nvPr/>
        </p:nvSpPr>
        <p:spPr>
          <a:xfrm>
            <a:off x="3615422" y="1968863"/>
            <a:ext cx="1414800" cy="1101000"/>
          </a:xfrm>
          <a:prstGeom prst="rect">
            <a:avLst/>
          </a:prstGeom>
          <a:solidFill>
            <a:srgbClr val="001E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91"/>
          <p:cNvSpPr/>
          <p:nvPr/>
        </p:nvSpPr>
        <p:spPr>
          <a:xfrm>
            <a:off x="3615422" y="5599763"/>
            <a:ext cx="1414800" cy="1101000"/>
          </a:xfrm>
          <a:prstGeom prst="rect">
            <a:avLst/>
          </a:prstGeom>
          <a:solidFill>
            <a:srgbClr val="0082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1"/>
          <p:cNvSpPr/>
          <p:nvPr/>
        </p:nvSpPr>
        <p:spPr>
          <a:xfrm>
            <a:off x="3615422" y="3784313"/>
            <a:ext cx="1414800" cy="1101000"/>
          </a:xfrm>
          <a:prstGeom prst="rect">
            <a:avLst/>
          </a:prstGeom>
          <a:solidFill>
            <a:srgbClr val="004B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1"/>
          <p:cNvSpPr/>
          <p:nvPr/>
        </p:nvSpPr>
        <p:spPr>
          <a:xfrm>
            <a:off x="3615422" y="7415213"/>
            <a:ext cx="1414800" cy="1101000"/>
          </a:xfrm>
          <a:prstGeom prst="rect">
            <a:avLst/>
          </a:prstGeom>
          <a:solidFill>
            <a:srgbClr val="AFD7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91"/>
          <p:cNvSpPr/>
          <p:nvPr/>
        </p:nvSpPr>
        <p:spPr>
          <a:xfrm>
            <a:off x="5543897" y="1968863"/>
            <a:ext cx="1414800" cy="1101000"/>
          </a:xfrm>
          <a:prstGeom prst="rect">
            <a:avLst/>
          </a:prstGeom>
          <a:solidFill>
            <a:srgbClr val="6400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1819"/>
            <a:ext cx="18288000" cy="1028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theme" Target="../theme/theme1.xml"/><Relationship Id="rId90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525" y="699525"/>
            <a:ext cx="772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9525" y="3877050"/>
            <a:ext cx="7724400" cy="5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•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1pPr>
            <a:lvl2pPr indent="-342900" lvl="1" marL="914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2pPr>
            <a:lvl3pPr indent="-342900" lvl="2" marL="1371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3pPr>
            <a:lvl4pPr indent="-342900" lvl="3" marL="18288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4pPr>
            <a:lvl5pPr indent="-342900" lvl="4" marL="22860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5pPr>
            <a:lvl6pPr indent="-342900" lvl="5" marL="27432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6pPr>
            <a:lvl7pPr indent="-342900" lvl="6" marL="3200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7pPr>
            <a:lvl8pPr indent="-342900" lvl="7" marL="3657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8pPr>
            <a:lvl9pPr indent="-342900" lvl="8" marL="4114800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EA4335"/>
          </p15:clr>
        </p15:guide>
        <p15:guide id="2" pos="5760">
          <p15:clr>
            <a:srgbClr val="EA4335"/>
          </p15:clr>
        </p15:guide>
        <p15:guide id="3" pos="264">
          <p15:clr>
            <a:srgbClr val="EA4335"/>
          </p15:clr>
        </p15:guide>
        <p15:guide id="4" orient="horz" pos="264">
          <p15:clr>
            <a:srgbClr val="EA4335"/>
          </p15:clr>
        </p15:guide>
        <p15:guide id="5" pos="11256">
          <p15:clr>
            <a:srgbClr val="EA4335"/>
          </p15:clr>
        </p15:guide>
        <p15:guide id="6" orient="horz" pos="5997">
          <p15:clr>
            <a:srgbClr val="EA4335"/>
          </p15:clr>
        </p15:guide>
        <p15:guide id="7" pos="729">
          <p15:clr>
            <a:srgbClr val="EA4335"/>
          </p15:clr>
        </p15:guide>
        <p15:guide id="8" pos="1197">
          <p15:clr>
            <a:srgbClr val="EA4335"/>
          </p15:clr>
        </p15:guide>
        <p15:guide id="9" pos="1899">
          <p15:clr>
            <a:srgbClr val="EA4335"/>
          </p15:clr>
        </p15:guide>
        <p15:guide id="10" pos="3537">
          <p15:clr>
            <a:srgbClr val="EA4335"/>
          </p15:clr>
        </p15:guide>
        <p15:guide id="11" pos="3771">
          <p15:clr>
            <a:srgbClr val="EA4335"/>
          </p15:clr>
        </p15:guide>
        <p15:guide id="12" pos="4707">
          <p15:clr>
            <a:srgbClr val="EA4335"/>
          </p15:clr>
        </p15:guide>
        <p15:guide id="13" pos="5175">
          <p15:clr>
            <a:srgbClr val="EA4335"/>
          </p15:clr>
        </p15:guide>
        <p15:guide id="14" pos="7746">
          <p15:clr>
            <a:srgbClr val="EA4335"/>
          </p15:clr>
        </p15:guide>
        <p15:guide id="15" pos="8214">
          <p15:clr>
            <a:srgbClr val="EA4335"/>
          </p15:clr>
        </p15:guide>
        <p15:guide id="16" pos="8913">
          <p15:clr>
            <a:srgbClr val="EA4335"/>
          </p15:clr>
        </p15:guide>
        <p15:guide id="17" pos="498">
          <p15:clr>
            <a:srgbClr val="EA4335"/>
          </p15:clr>
        </p15:guide>
        <p15:guide id="18" pos="966">
          <p15:clr>
            <a:srgbClr val="EA4335"/>
          </p15:clr>
        </p15:guide>
        <p15:guide id="19" pos="1431">
          <p15:clr>
            <a:srgbClr val="EA4335"/>
          </p15:clr>
        </p15:guide>
        <p15:guide id="20" pos="1665">
          <p15:clr>
            <a:srgbClr val="EA4335"/>
          </p15:clr>
        </p15:guide>
        <p15:guide id="21" pos="4239">
          <p15:clr>
            <a:srgbClr val="EA4335"/>
          </p15:clr>
        </p15:guide>
        <p15:guide id="22" pos="4005">
          <p15:clr>
            <a:srgbClr val="EA4335"/>
          </p15:clr>
        </p15:guide>
        <p15:guide id="23" pos="4470">
          <p15:clr>
            <a:srgbClr val="EA4335"/>
          </p15:clr>
        </p15:guide>
        <p15:guide id="24" pos="4941">
          <p15:clr>
            <a:srgbClr val="EA4335"/>
          </p15:clr>
        </p15:guide>
        <p15:guide id="25" pos="5409">
          <p15:clr>
            <a:srgbClr val="EA4335"/>
          </p15:clr>
        </p15:guide>
        <p15:guide id="26" pos="7980">
          <p15:clr>
            <a:srgbClr val="EA4335"/>
          </p15:clr>
        </p15:guide>
        <p15:guide id="27" pos="8682">
          <p15:clr>
            <a:srgbClr val="EA4335"/>
          </p15:clr>
        </p15:guide>
        <p15:guide id="28" pos="9618">
          <p15:clr>
            <a:srgbClr val="EA4335"/>
          </p15:clr>
        </p15:guide>
        <p15:guide id="29" pos="2133">
          <p15:clr>
            <a:srgbClr val="EA4335"/>
          </p15:clr>
        </p15:guide>
        <p15:guide id="30" pos="2367">
          <p15:clr>
            <a:srgbClr val="EA4335"/>
          </p15:clr>
        </p15:guide>
        <p15:guide id="31" pos="2601">
          <p15:clr>
            <a:srgbClr val="EA4335"/>
          </p15:clr>
        </p15:guide>
        <p15:guide id="32" pos="2835">
          <p15:clr>
            <a:srgbClr val="EA4335"/>
          </p15:clr>
        </p15:guide>
        <p15:guide id="33" pos="3069">
          <p15:clr>
            <a:srgbClr val="EA4335"/>
          </p15:clr>
        </p15:guide>
        <p15:guide id="34" pos="3303">
          <p15:clr>
            <a:srgbClr val="EA4335"/>
          </p15:clr>
        </p15:guide>
        <p15:guide id="35" pos="5643">
          <p15:clr>
            <a:srgbClr val="EA4335"/>
          </p15:clr>
        </p15:guide>
        <p15:guide id="36" pos="5877">
          <p15:clr>
            <a:srgbClr val="EA4335"/>
          </p15:clr>
        </p15:guide>
        <p15:guide id="37" pos="6108">
          <p15:clr>
            <a:srgbClr val="EA4335"/>
          </p15:clr>
        </p15:guide>
        <p15:guide id="38" pos="6342">
          <p15:clr>
            <a:srgbClr val="EA4335"/>
          </p15:clr>
        </p15:guide>
        <p15:guide id="39" pos="6576">
          <p15:clr>
            <a:srgbClr val="EA4335"/>
          </p15:clr>
        </p15:guide>
        <p15:guide id="40" pos="6813">
          <p15:clr>
            <a:srgbClr val="EA4335"/>
          </p15:clr>
        </p15:guide>
        <p15:guide id="41" pos="7047">
          <p15:clr>
            <a:srgbClr val="EA4335"/>
          </p15:clr>
        </p15:guide>
        <p15:guide id="42" pos="7278">
          <p15:clr>
            <a:srgbClr val="EA4335"/>
          </p15:clr>
        </p15:guide>
        <p15:guide id="43" pos="7512">
          <p15:clr>
            <a:srgbClr val="EA4335"/>
          </p15:clr>
        </p15:guide>
        <p15:guide id="44" pos="8445">
          <p15:clr>
            <a:srgbClr val="EA4335"/>
          </p15:clr>
        </p15:guide>
        <p15:guide id="45" pos="9150">
          <p15:clr>
            <a:srgbClr val="EA4335"/>
          </p15:clr>
        </p15:guide>
        <p15:guide id="46" pos="9381">
          <p15:clr>
            <a:srgbClr val="EA4335"/>
          </p15:clr>
        </p15:guide>
        <p15:guide id="47" pos="9852">
          <p15:clr>
            <a:srgbClr val="EA4335"/>
          </p15:clr>
        </p15:guide>
        <p15:guide id="48" pos="10086">
          <p15:clr>
            <a:srgbClr val="EA4335"/>
          </p15:clr>
        </p15:guide>
        <p15:guide id="49" pos="10320">
          <p15:clr>
            <a:srgbClr val="EA4335"/>
          </p15:clr>
        </p15:guide>
        <p15:guide id="50" pos="10551">
          <p15:clr>
            <a:srgbClr val="EA4335"/>
          </p15:clr>
        </p15:guide>
        <p15:guide id="51" pos="10785">
          <p15:clr>
            <a:srgbClr val="EA4335"/>
          </p15:clr>
        </p15:guide>
        <p15:guide id="52" pos="11019">
          <p15:clr>
            <a:srgbClr val="EA4335"/>
          </p15:clr>
        </p15:guide>
        <p15:guide id="53" orient="horz" pos="480">
          <p15:clr>
            <a:srgbClr val="EA4335"/>
          </p15:clr>
        </p15:guide>
        <p15:guide id="54" orient="horz" pos="702">
          <p15:clr>
            <a:srgbClr val="EA4335"/>
          </p15:clr>
        </p15:guide>
        <p15:guide id="55" orient="horz" pos="927">
          <p15:clr>
            <a:srgbClr val="EA4335"/>
          </p15:clr>
        </p15:guide>
        <p15:guide id="56" orient="horz" pos="1146">
          <p15:clr>
            <a:srgbClr val="EA4335"/>
          </p15:clr>
        </p15:guide>
        <p15:guide id="57" orient="horz" pos="1365">
          <p15:clr>
            <a:srgbClr val="EA4335"/>
          </p15:clr>
        </p15:guide>
        <p15:guide id="58" orient="horz" pos="1587">
          <p15:clr>
            <a:srgbClr val="EA4335"/>
          </p15:clr>
        </p15:guide>
        <p15:guide id="59" orient="horz" pos="1806">
          <p15:clr>
            <a:srgbClr val="EA4335"/>
          </p15:clr>
        </p15:guide>
        <p15:guide id="60" orient="horz" pos="2028">
          <p15:clr>
            <a:srgbClr val="EA4335"/>
          </p15:clr>
        </p15:guide>
        <p15:guide id="61" orient="horz" pos="2250">
          <p15:clr>
            <a:srgbClr val="EA4335"/>
          </p15:clr>
        </p15:guide>
        <p15:guide id="62" orient="horz" pos="2469">
          <p15:clr>
            <a:srgbClr val="EA4335"/>
          </p15:clr>
        </p15:guide>
        <p15:guide id="63" orient="horz" pos="2688">
          <p15:clr>
            <a:srgbClr val="EA4335"/>
          </p15:clr>
        </p15:guide>
        <p15:guide id="64" orient="horz" pos="2907">
          <p15:clr>
            <a:srgbClr val="EA4335"/>
          </p15:clr>
        </p15:guide>
        <p15:guide id="65" orient="horz" pos="3123">
          <p15:clr>
            <a:srgbClr val="EA4335"/>
          </p15:clr>
        </p15:guide>
        <p15:guide id="66" orient="horz" pos="3351">
          <p15:clr>
            <a:srgbClr val="EA4335"/>
          </p15:clr>
        </p15:guide>
        <p15:guide id="67" orient="horz" pos="3570">
          <p15:clr>
            <a:srgbClr val="EA4335"/>
          </p15:clr>
        </p15:guide>
        <p15:guide id="68" orient="horz" pos="3789">
          <p15:clr>
            <a:srgbClr val="EA4335"/>
          </p15:clr>
        </p15:guide>
        <p15:guide id="69" orient="horz" pos="4011">
          <p15:clr>
            <a:srgbClr val="EA4335"/>
          </p15:clr>
        </p15:guide>
        <p15:guide id="70" orient="horz" pos="4230">
          <p15:clr>
            <a:srgbClr val="EA4335"/>
          </p15:clr>
        </p15:guide>
        <p15:guide id="71" orient="horz" pos="4449">
          <p15:clr>
            <a:srgbClr val="EA4335"/>
          </p15:clr>
        </p15:guide>
        <p15:guide id="72" orient="horz" pos="4671">
          <p15:clr>
            <a:srgbClr val="EA4335"/>
          </p15:clr>
        </p15:guide>
        <p15:guide id="73" orient="horz" pos="4893">
          <p15:clr>
            <a:srgbClr val="EA4335"/>
          </p15:clr>
        </p15:guide>
        <p15:guide id="74" orient="horz" pos="5112">
          <p15:clr>
            <a:srgbClr val="EA4335"/>
          </p15:clr>
        </p15:guide>
        <p15:guide id="75" orient="horz" pos="5331">
          <p15:clr>
            <a:srgbClr val="EA4335"/>
          </p15:clr>
        </p15:guide>
        <p15:guide id="76" orient="horz" pos="5553">
          <p15:clr>
            <a:srgbClr val="EA4335"/>
          </p15:clr>
        </p15:guide>
        <p15:guide id="77" orient="horz" pos="5772">
          <p15:clr>
            <a:srgbClr val="EA4335"/>
          </p15:clr>
        </p15:guide>
        <p15:guide id="78" orient="horz" pos="621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2"/>
          <p:cNvSpPr txBox="1"/>
          <p:nvPr>
            <p:ph type="ctrTitle"/>
          </p:nvPr>
        </p:nvSpPr>
        <p:spPr>
          <a:xfrm>
            <a:off x="790565" y="3849624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Clustered User Randomized Trials </a:t>
            </a:r>
            <a:endParaRPr/>
          </a:p>
        </p:txBody>
      </p:sp>
      <p:sp>
        <p:nvSpPr>
          <p:cNvPr id="550" name="Google Shape;550;p92"/>
          <p:cNvSpPr txBox="1"/>
          <p:nvPr>
            <p:ph idx="4" type="subTitle"/>
          </p:nvPr>
        </p:nvSpPr>
        <p:spPr>
          <a:xfrm>
            <a:off x="790565" y="6153912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CODE@MIT 2024</a:t>
            </a:r>
            <a:endParaRPr/>
          </a:p>
        </p:txBody>
      </p:sp>
      <p:sp>
        <p:nvSpPr>
          <p:cNvPr id="551" name="Google Shape;551;p92"/>
          <p:cNvSpPr txBox="1"/>
          <p:nvPr>
            <p:ph idx="1" type="subTitle"/>
          </p:nvPr>
        </p:nvSpPr>
        <p:spPr>
          <a:xfrm>
            <a:off x="79056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Edvard Bakhitov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Congshan Zhang</a:t>
            </a:r>
            <a:endParaRPr/>
          </a:p>
        </p:txBody>
      </p:sp>
      <p:sp>
        <p:nvSpPr>
          <p:cNvPr id="552" name="Google Shape;552;p92"/>
          <p:cNvSpPr txBox="1"/>
          <p:nvPr>
            <p:ph idx="2" type="subTitle"/>
          </p:nvPr>
        </p:nvSpPr>
        <p:spPr>
          <a:xfrm>
            <a:off x="431720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 Sherstobitov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Brett Daley</a:t>
            </a:r>
            <a:endParaRPr/>
          </a:p>
        </p:txBody>
      </p:sp>
      <p:sp>
        <p:nvSpPr>
          <p:cNvPr id="553" name="Google Shape;553;p92"/>
          <p:cNvSpPr txBox="1"/>
          <p:nvPr>
            <p:ph idx="3" type="subTitle"/>
          </p:nvPr>
        </p:nvSpPr>
        <p:spPr>
          <a:xfrm>
            <a:off x="7843845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Houssam Nassif</a:t>
            </a:r>
            <a:endParaRPr/>
          </a:p>
        </p:txBody>
      </p:sp>
      <p:sp>
        <p:nvSpPr>
          <p:cNvPr id="554" name="Google Shape;554;p92"/>
          <p:cNvSpPr txBox="1"/>
          <p:nvPr>
            <p:ph idx="3" type="subTitle"/>
          </p:nvPr>
        </p:nvSpPr>
        <p:spPr>
          <a:xfrm>
            <a:off x="10970770" y="8942832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Sergei Leonenkov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1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Clustering objective</a:t>
            </a:r>
            <a:endParaRPr/>
          </a:p>
        </p:txBody>
      </p:sp>
      <p:sp>
        <p:nvSpPr>
          <p:cNvPr id="618" name="Google Shape;618;p101"/>
          <p:cNvSpPr txBox="1"/>
          <p:nvPr/>
        </p:nvSpPr>
        <p:spPr>
          <a:xfrm>
            <a:off x="419100" y="2867025"/>
            <a:ext cx="10955400" cy="7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2700">
                <a:latin typeface="Optimistic Text"/>
                <a:ea typeface="Optimistic Text"/>
                <a:cs typeface="Optimistic Text"/>
                <a:sym typeface="Optimistic Text"/>
              </a:rPr>
              <a:t>Measuring cluster quality:</a:t>
            </a:r>
            <a:endParaRPr b="1"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700"/>
              <a:buFont typeface="Optimistic Text"/>
              <a:buChar char="●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Undirected heterogeneous graph that connects ad campaigns (A), users (U) and user requests/auctions (R) </a:t>
            </a:r>
            <a:b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</a:b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timistic Text"/>
              <a:buChar char="●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For a given partitioning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 		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			   of       and vertex 		    ,              with   				  , we define the </a:t>
            </a:r>
            <a:r>
              <a:rPr b="1" lang="en" sz="2700">
                <a:latin typeface="Optimistic Text"/>
                <a:ea typeface="Optimistic Text"/>
                <a:cs typeface="Optimistic Text"/>
                <a:sym typeface="Optimistic Text"/>
              </a:rPr>
              <a:t>fanout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 of v as the number of 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distinct buckets having an ad node incident to v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,</a:t>
            </a:r>
            <a:b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</a:br>
            <a:b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</a:b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timistic Text"/>
              <a:buChar char="○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fanout(P, r) = 1 =&gt; request r is pure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timistic Text"/>
              <a:buChar char="○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fanout(P, u) = 2 =&gt; user u is mixed</a:t>
            </a:r>
            <a:b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</a:b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timistic Text"/>
              <a:buChar char="●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Fanout is a measure of </a:t>
            </a:r>
            <a:r>
              <a:rPr b="1" lang="en" sz="2700">
                <a:latin typeface="Optimistic Text"/>
                <a:ea typeface="Optimistic Text"/>
                <a:cs typeface="Optimistic Text"/>
                <a:sym typeface="Optimistic Text"/>
              </a:rPr>
              <a:t>impurity/mixture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2700">
              <a:solidFill>
                <a:srgbClr val="1C2B33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pic>
        <p:nvPicPr>
          <p:cNvPr id="619" name="Google Shape;61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25" y="7070538"/>
            <a:ext cx="7425601" cy="5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950" y="5515568"/>
            <a:ext cx="2351425" cy="45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7525" y="5439364"/>
            <a:ext cx="1032752" cy="4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9149" y="5895411"/>
            <a:ext cx="2073448" cy="5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0038" y="5439387"/>
            <a:ext cx="456025" cy="4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41938" y="4471070"/>
            <a:ext cx="6500824" cy="4488116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01"/>
          <p:cNvSpPr txBox="1"/>
          <p:nvPr/>
        </p:nvSpPr>
        <p:spPr>
          <a:xfrm>
            <a:off x="268675" y="1471613"/>
            <a:ext cx="16200600" cy="1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Goal:</a:t>
            </a:r>
            <a:r>
              <a:rPr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</a:t>
            </a:r>
            <a:endParaRPr sz="2700">
              <a:solidFill>
                <a:schemeClr val="accent5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Partition ads into 2 buckets of approximately the same size such that we achieve </a:t>
            </a:r>
            <a:r>
              <a:rPr i="1"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high levels</a:t>
            </a:r>
            <a:r>
              <a:rPr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of auction purity and intra-user mixture.</a:t>
            </a:r>
            <a:endParaRPr sz="2700">
              <a:solidFill>
                <a:schemeClr val="accent5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2"/>
          <p:cNvSpPr txBox="1"/>
          <p:nvPr>
            <p:ph type="title"/>
          </p:nvPr>
        </p:nvSpPr>
        <p:spPr>
          <a:xfrm>
            <a:off x="790575" y="253650"/>
            <a:ext cx="158787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Balanced Partitioning (HBP)</a:t>
            </a:r>
            <a:endParaRPr/>
          </a:p>
        </p:txBody>
      </p:sp>
      <p:pic>
        <p:nvPicPr>
          <p:cNvPr id="631" name="Google Shape;631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472" y="3602388"/>
            <a:ext cx="10470913" cy="2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2"/>
          <p:cNvSpPr txBox="1"/>
          <p:nvPr/>
        </p:nvSpPr>
        <p:spPr>
          <a:xfrm>
            <a:off x="305100" y="1898750"/>
            <a:ext cx="17677800" cy="7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Optimistic Text"/>
                <a:ea typeface="Optimistic Text"/>
                <a:cs typeface="Optimistic Text"/>
                <a:sym typeface="Optimistic Text"/>
              </a:rPr>
              <a:t>Objective function</a:t>
            </a:r>
            <a:r>
              <a:rPr b="1" lang="en" sz="2700">
                <a:latin typeface="Optimistic Text"/>
                <a:ea typeface="Optimistic Text"/>
                <a:cs typeface="Optimistic Text"/>
                <a:sym typeface="Optimistic Text"/>
              </a:rPr>
              <a:t>: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 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E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xplicitly models the trade-off between 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auction purity and intra-user mixture</a:t>
            </a: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 through the penalty parameter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700"/>
              <a:buFont typeface="Optimistic Text"/>
              <a:buChar char="●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Use probabilistic fanout to achieve smoothness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Optimistic Text"/>
              <a:buChar char="●"/>
            </a:pPr>
            <a:r>
              <a:rPr lang="en" sz="2700">
                <a:latin typeface="Optimistic Text"/>
                <a:ea typeface="Optimistic Text"/>
                <a:cs typeface="Optimistic Text"/>
                <a:sym typeface="Optimistic Text"/>
              </a:rPr>
              <a:t> 		   is a tuning parameter that balances out auction purity and intra-user mixture</a:t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2700">
              <a:solidFill>
                <a:srgbClr val="1C2B33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pic>
        <p:nvPicPr>
          <p:cNvPr id="633" name="Google Shape;633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298" y="6958223"/>
            <a:ext cx="1082850" cy="5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3"/>
          <p:cNvSpPr txBox="1"/>
          <p:nvPr>
            <p:ph type="title"/>
          </p:nvPr>
        </p:nvSpPr>
        <p:spPr>
          <a:xfrm>
            <a:off x="790575" y="253650"/>
            <a:ext cx="158787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Auction purity vs Intra-User mixture</a:t>
            </a:r>
            <a:endParaRPr/>
          </a:p>
        </p:txBody>
      </p:sp>
      <p:pic>
        <p:nvPicPr>
          <p:cNvPr id="639" name="Google Shape;639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2066575"/>
            <a:ext cx="16470548" cy="57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03"/>
          <p:cNvSpPr txBox="1"/>
          <p:nvPr/>
        </p:nvSpPr>
        <p:spPr>
          <a:xfrm>
            <a:off x="658725" y="8307500"/>
            <a:ext cx="806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timistic Text"/>
              <a:buChar char="●"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All auctions are pure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timistic Text"/>
              <a:buChar char="●"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Zero mixed users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41" name="Google Shape;641;p103"/>
          <p:cNvSpPr txBox="1"/>
          <p:nvPr/>
        </p:nvSpPr>
        <p:spPr>
          <a:xfrm>
            <a:off x="10328550" y="8307500"/>
            <a:ext cx="806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timistic Text"/>
              <a:buChar char="●"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Auction B is impure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timistic Text"/>
              <a:buChar char="●"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User 2 is mixed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4"/>
          <p:cNvSpPr txBox="1"/>
          <p:nvPr>
            <p:ph idx="1" type="body"/>
          </p:nvPr>
        </p:nvSpPr>
        <p:spPr>
          <a:xfrm>
            <a:off x="832700" y="5573325"/>
            <a:ext cx="14969700" cy="3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Ads turnover rate is very high → Need a reliable way of </a:t>
            </a:r>
            <a:r>
              <a:rPr lang="en" sz="2700"/>
              <a:t>assigning newly created ads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We utilize ads targeting feature for ML-based </a:t>
            </a:r>
            <a:r>
              <a:rPr lang="en" sz="2700"/>
              <a:t>incremental</a:t>
            </a:r>
            <a:r>
              <a:rPr lang="en" sz="2700"/>
              <a:t> training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 NN model is trained between two consecutive graph-based incremental training runs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This procedure introduces almost zero latency</a:t>
            </a:r>
            <a:endParaRPr sz="2700"/>
          </a:p>
        </p:txBody>
      </p:sp>
      <p:sp>
        <p:nvSpPr>
          <p:cNvPr id="647" name="Google Shape;647;p104"/>
          <p:cNvSpPr txBox="1"/>
          <p:nvPr>
            <p:ph type="title"/>
          </p:nvPr>
        </p:nvSpPr>
        <p:spPr>
          <a:xfrm>
            <a:off x="790575" y="253650"/>
            <a:ext cx="158787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Maintaining cluster quality</a:t>
            </a:r>
            <a:endParaRPr/>
          </a:p>
        </p:txBody>
      </p:sp>
      <p:pic>
        <p:nvPicPr>
          <p:cNvPr id="648" name="Google Shape;64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75" y="2212726"/>
            <a:ext cx="16230600" cy="2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5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	Empirical performance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6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performance</a:t>
            </a:r>
            <a:endParaRPr/>
          </a:p>
        </p:txBody>
      </p:sp>
      <p:pic>
        <p:nvPicPr>
          <p:cNvPr id="659" name="Google Shape;659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6" y="2519376"/>
            <a:ext cx="16024899" cy="57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7"/>
          <p:cNvSpPr txBox="1"/>
          <p:nvPr>
            <p:ph idx="1" type="body"/>
          </p:nvPr>
        </p:nvSpPr>
        <p:spPr>
          <a:xfrm>
            <a:off x="777277" y="2268000"/>
            <a:ext cx="16409700" cy="72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This paper:</a:t>
            </a:r>
            <a:endParaRPr b="1"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We proposed a design-based variance reduction method via ads segmentation - Ad Clustered User Randomized Trial (ACURAT).</a:t>
            </a:r>
            <a:br>
              <a:rPr lang="en" sz="2700"/>
            </a:b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We developed a heterogeneous balanced </a:t>
            </a:r>
            <a:r>
              <a:rPr lang="en" sz="2700"/>
              <a:t>partitioning</a:t>
            </a:r>
            <a:r>
              <a:rPr lang="en" sz="2700"/>
              <a:t> algorithm (HBP) with a near real-time </a:t>
            </a:r>
            <a:r>
              <a:rPr lang="en" sz="2700"/>
              <a:t>ML approach</a:t>
            </a:r>
            <a:r>
              <a:rPr lang="en" sz="2700"/>
              <a:t> to incrementally maintain cluster quality throughout the experiment. 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665" name="Google Shape;665;p107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3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fresh take on cluster randomization</a:t>
            </a:r>
            <a:endParaRPr/>
          </a:p>
        </p:txBody>
      </p:sp>
      <p:sp>
        <p:nvSpPr>
          <p:cNvPr id="560" name="Google Shape;560;p93"/>
          <p:cNvSpPr txBox="1"/>
          <p:nvPr>
            <p:ph idx="1" type="body"/>
          </p:nvPr>
        </p:nvSpPr>
        <p:spPr>
          <a:xfrm>
            <a:off x="777250" y="1819275"/>
            <a:ext cx="15793800" cy="81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Throughput</a:t>
            </a:r>
            <a:r>
              <a:rPr b="1" lang="en"/>
              <a:t> bottleneck</a:t>
            </a:r>
            <a:r>
              <a:rPr lang="en"/>
              <a:t> is one of the major challenges in online experimentation 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Large amount of A/B tests per year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True effect sizes are small and hard to detect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Post-experiment methods</a:t>
            </a:r>
            <a:endParaRPr b="1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Regression adjustment</a:t>
            </a:r>
            <a:endParaRPr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Post-stratification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/>
              <a:t>Design-based methods</a:t>
            </a:r>
            <a:endParaRPr b="1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Cluster randomization -&gt; </a:t>
            </a:r>
            <a:r>
              <a:rPr i="1" lang="en"/>
              <a:t>Ad Clustered User RAndomized Trial (ACURAT)</a:t>
            </a:r>
            <a:endParaRPr i="1"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/>
              <a:t>More efficient way of using user information </a:t>
            </a:r>
            <a:endParaRPr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/>
              <a:t>In A/A tests, at Meta’s scale, achieves throughput increase</a:t>
            </a:r>
            <a:endParaRPr/>
          </a:p>
          <a:p>
            <a:pPr indent="-400050" lvl="3" marL="18288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Up tp 30% for 2 week experiments</a:t>
            </a:r>
            <a:endParaRPr/>
          </a:p>
          <a:p>
            <a:pPr indent="-400050" lvl="3" marL="18288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/>
              <a:t>Up to 40% for 3 week experiments</a:t>
            </a:r>
            <a:endParaRPr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/>
              <a:t>Can be potentially combined with regression adjustment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4"/>
          <p:cNvSpPr txBox="1"/>
          <p:nvPr>
            <p:ph type="title"/>
          </p:nvPr>
        </p:nvSpPr>
        <p:spPr>
          <a:xfrm>
            <a:off x="1527048" y="4301688"/>
            <a:ext cx="4224600" cy="16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66" name="Google Shape;566;p94"/>
          <p:cNvSpPr txBox="1"/>
          <p:nvPr>
            <p:ph idx="1" type="body"/>
          </p:nvPr>
        </p:nvSpPr>
        <p:spPr>
          <a:xfrm>
            <a:off x="9372603" y="1873800"/>
            <a:ext cx="6792000" cy="684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ACURAT experiment design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0"/>
              </a:spcAft>
              <a:buSzPts val="2700"/>
              <a:buNone/>
            </a:pPr>
            <a:r>
              <a:rPr lang="en"/>
              <a:t>Role of ads clustering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0"/>
              </a:spcAft>
              <a:buSzPts val="2700"/>
              <a:buNone/>
            </a:pPr>
            <a:r>
              <a:rPr lang="en"/>
              <a:t>Heterogenous Balanced Partitioning</a:t>
            </a:r>
            <a:br>
              <a:rPr lang="en"/>
            </a:br>
            <a:endParaRPr/>
          </a:p>
          <a:p>
            <a:pPr indent="-400050" lvl="0" marL="457200" rtl="0" algn="l">
              <a:spcBef>
                <a:spcPts val="1800"/>
              </a:spcBef>
              <a:spcAft>
                <a:spcPts val="1800"/>
              </a:spcAft>
              <a:buSzPts val="2700"/>
              <a:buNone/>
            </a:pPr>
            <a:r>
              <a:rPr lang="en"/>
              <a:t>Empirical performance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5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	</a:t>
            </a:r>
            <a:r>
              <a:rPr lang="en"/>
              <a:t>ACURAT experiment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6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ACURAT design</a:t>
            </a:r>
            <a:endParaRPr/>
          </a:p>
        </p:txBody>
      </p:sp>
      <p:pic>
        <p:nvPicPr>
          <p:cNvPr id="577" name="Google Shape;577;p96"/>
          <p:cNvPicPr preferRelativeResize="0"/>
          <p:nvPr/>
        </p:nvPicPr>
        <p:blipFill rotWithShape="1">
          <a:blip r:embed="rId3">
            <a:alphaModFix/>
          </a:blip>
          <a:srcRect b="0" l="0" r="0" t="5624"/>
          <a:stretch/>
        </p:blipFill>
        <p:spPr>
          <a:xfrm>
            <a:off x="7179888" y="2436673"/>
            <a:ext cx="10689013" cy="6898602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96"/>
          <p:cNvSpPr txBox="1"/>
          <p:nvPr/>
        </p:nvSpPr>
        <p:spPr>
          <a:xfrm>
            <a:off x="10060223" y="1999475"/>
            <a:ext cx="802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ACURAT							Traditional A/B Test</a:t>
            </a:r>
            <a:endParaRPr sz="18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579" name="Google Shape;579;p96"/>
          <p:cNvSpPr txBox="1"/>
          <p:nvPr/>
        </p:nvSpPr>
        <p:spPr>
          <a:xfrm>
            <a:off x="790575" y="1945475"/>
            <a:ext cx="6154500" cy="7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Differentiated user randomization on ad clusters</a:t>
            </a:r>
            <a:b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timistic Text"/>
              <a:buChar char="●"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Ads are grouped into two clusters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based on their auction participation graph</a:t>
            </a:r>
            <a:b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timistic Text"/>
              <a:buChar char="●"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Users are randomized within each ad cluster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timistic Text"/>
              <a:buChar char="●"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U</a:t>
            </a: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ser-cluster pair level metric values are aggregated onto each treatment condition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This ad segmentation design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allows for more efficient utilization of user information, resulting in substantial throughput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benefits.</a:t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7"/>
          <p:cNvSpPr txBox="1"/>
          <p:nvPr>
            <p:ph idx="1" type="body"/>
          </p:nvPr>
        </p:nvSpPr>
        <p:spPr>
          <a:xfrm>
            <a:off x="900500" y="1770650"/>
            <a:ext cx="15525000" cy="818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Intuition behind the experiment design</a:t>
            </a:r>
            <a:endParaRPr b="1"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The standard IPW estimator for </a:t>
            </a:r>
            <a:r>
              <a:rPr lang="en" sz="2700"/>
              <a:t>E[Y(1)]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Within-user variance is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sz="2700"/>
              <a:t>Cov &gt; 0 for a typical business metric </a:t>
            </a:r>
            <a:br>
              <a:rPr lang="en" sz="2700"/>
            </a:b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To remove this positive correlation, we reshuffle users in the second cluster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The estimator is unbiased under SUTVA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700"/>
          </a:p>
        </p:txBody>
      </p:sp>
      <p:sp>
        <p:nvSpPr>
          <p:cNvPr id="585" name="Google Shape;585;p97"/>
          <p:cNvSpPr txBox="1"/>
          <p:nvPr>
            <p:ph type="title"/>
          </p:nvPr>
        </p:nvSpPr>
        <p:spPr>
          <a:xfrm>
            <a:off x="790575" y="253650"/>
            <a:ext cx="130053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clustering to reduce variance</a:t>
            </a:r>
            <a:endParaRPr/>
          </a:p>
        </p:txBody>
      </p:sp>
      <p:pic>
        <p:nvPicPr>
          <p:cNvPr id="586" name="Google Shape;586;p97"/>
          <p:cNvPicPr preferRelativeResize="0"/>
          <p:nvPr/>
        </p:nvPicPr>
        <p:blipFill rotWithShape="1">
          <a:blip r:embed="rId3">
            <a:alphaModFix/>
          </a:blip>
          <a:srcRect b="11751" l="0" r="0" t="11087"/>
          <a:stretch/>
        </p:blipFill>
        <p:spPr>
          <a:xfrm>
            <a:off x="4043425" y="2943225"/>
            <a:ext cx="9239151" cy="11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225" y="4267200"/>
            <a:ext cx="6067297" cy="5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6788" y="6304616"/>
            <a:ext cx="7692424" cy="130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7"/>
          <p:cNvPicPr preferRelativeResize="0"/>
          <p:nvPr/>
        </p:nvPicPr>
        <p:blipFill rotWithShape="1">
          <a:blip r:embed="rId6">
            <a:alphaModFix/>
          </a:blip>
          <a:srcRect b="13681" l="0" r="0" t="0"/>
          <a:stretch/>
        </p:blipFill>
        <p:spPr>
          <a:xfrm>
            <a:off x="4574325" y="8464600"/>
            <a:ext cx="9139376" cy="4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8"/>
          <p:cNvSpPr txBox="1"/>
          <p:nvPr>
            <p:ph type="ctrTitle"/>
          </p:nvPr>
        </p:nvSpPr>
        <p:spPr>
          <a:xfrm>
            <a:off x="1527048" y="4207788"/>
            <a:ext cx="119649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	Role of ads clustering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9"/>
          <p:cNvSpPr txBox="1"/>
          <p:nvPr>
            <p:ph type="title"/>
          </p:nvPr>
        </p:nvSpPr>
        <p:spPr>
          <a:xfrm>
            <a:off x="790575" y="253650"/>
            <a:ext cx="15959100" cy="101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clustering is key to desired performance</a:t>
            </a:r>
            <a:endParaRPr/>
          </a:p>
        </p:txBody>
      </p:sp>
      <p:sp>
        <p:nvSpPr>
          <p:cNvPr id="600" name="Google Shape;600;p99"/>
          <p:cNvSpPr/>
          <p:nvPr/>
        </p:nvSpPr>
        <p:spPr>
          <a:xfrm>
            <a:off x="9144000" y="3037125"/>
            <a:ext cx="9144000" cy="725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t/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1" name="Google Shape;601;p99"/>
          <p:cNvSpPr txBox="1"/>
          <p:nvPr/>
        </p:nvSpPr>
        <p:spPr>
          <a:xfrm>
            <a:off x="790575" y="1819263"/>
            <a:ext cx="1620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ACURAT requires an explicit trade-off between bias (potential SUTVA violations) and variance.</a:t>
            </a:r>
            <a:endParaRPr sz="2700">
              <a:solidFill>
                <a:schemeClr val="accent5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2" name="Google Shape;602;p99"/>
          <p:cNvSpPr txBox="1"/>
          <p:nvPr/>
        </p:nvSpPr>
        <p:spPr>
          <a:xfrm>
            <a:off x="9293300" y="3149075"/>
            <a:ext cx="8803500" cy="6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High Intra-User Mixture</a:t>
            </a:r>
            <a:endParaRPr b="1"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 user is </a:t>
            </a:r>
            <a:r>
              <a:rPr b="1"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mixed</a:t>
            </a: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if auctions under the same user belong to different clusters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The more mixed users we have, the more within-user variance will be removed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Lower platform MDE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3" name="Google Shape;603;p99"/>
          <p:cNvSpPr/>
          <p:nvPr/>
        </p:nvSpPr>
        <p:spPr>
          <a:xfrm>
            <a:off x="13240150" y="5553050"/>
            <a:ext cx="6438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4" name="Google Shape;604;p99"/>
          <p:cNvSpPr/>
          <p:nvPr/>
        </p:nvSpPr>
        <p:spPr>
          <a:xfrm>
            <a:off x="13240150" y="7767650"/>
            <a:ext cx="6438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5" name="Google Shape;605;p99"/>
          <p:cNvSpPr txBox="1"/>
          <p:nvPr/>
        </p:nvSpPr>
        <p:spPr>
          <a:xfrm>
            <a:off x="98825" y="3149075"/>
            <a:ext cx="8803500" cy="6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High Auction Purity</a:t>
            </a:r>
            <a:endParaRPr b="1"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An auction is </a:t>
            </a:r>
            <a:r>
              <a:rPr b="1"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pure</a:t>
            </a: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if</a:t>
            </a: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 all (competitive) ads participating in the auction belong to the same cluster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Auction outcomes are only affected by a single treatment (all else equal)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Close-to-negligible bias</a:t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6" name="Google Shape;606;p99"/>
          <p:cNvSpPr/>
          <p:nvPr/>
        </p:nvSpPr>
        <p:spPr>
          <a:xfrm>
            <a:off x="4178675" y="5553050"/>
            <a:ext cx="6438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7" name="Google Shape;607;p99"/>
          <p:cNvSpPr/>
          <p:nvPr/>
        </p:nvSpPr>
        <p:spPr>
          <a:xfrm>
            <a:off x="4178675" y="7767650"/>
            <a:ext cx="6438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0"/>
          <p:cNvSpPr txBox="1"/>
          <p:nvPr>
            <p:ph type="ctrTitle"/>
          </p:nvPr>
        </p:nvSpPr>
        <p:spPr>
          <a:xfrm>
            <a:off x="1527051" y="4207800"/>
            <a:ext cx="159657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	Heterogeneous Balanced Partitioning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a_v3">
  <a:themeElements>
    <a:clrScheme name="Simple Light">
      <a:dk1>
        <a:srgbClr val="1C2B33"/>
      </a:dk1>
      <a:lt1>
        <a:srgbClr val="283943"/>
      </a:lt1>
      <a:dk2>
        <a:srgbClr val="344854"/>
      </a:dk2>
      <a:lt2>
        <a:srgbClr val="67788A"/>
      </a:lt2>
      <a:accent1>
        <a:srgbClr val="A7B3BF"/>
      </a:accent1>
      <a:accent2>
        <a:srgbClr val="CBD2D9"/>
      </a:accent2>
      <a:accent3>
        <a:srgbClr val="F1F4F7"/>
      </a:accent3>
      <a:accent4>
        <a:srgbClr val="FFFFFF"/>
      </a:accent4>
      <a:accent5>
        <a:srgbClr val="000000"/>
      </a:accent5>
      <a:accent6>
        <a:srgbClr val="0064E0"/>
      </a:accent6>
      <a:hlink>
        <a:srgbClr val="0082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