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521" r:id="rId3"/>
    <p:sldId id="523" r:id="rId4"/>
    <p:sldId id="524" r:id="rId5"/>
    <p:sldId id="525" r:id="rId6"/>
    <p:sldId id="526" r:id="rId7"/>
    <p:sldId id="338" r:id="rId8"/>
    <p:sldId id="339" r:id="rId9"/>
    <p:sldId id="345" r:id="rId10"/>
    <p:sldId id="501" r:id="rId11"/>
    <p:sldId id="502" r:id="rId12"/>
    <p:sldId id="503" r:id="rId13"/>
    <p:sldId id="506" r:id="rId14"/>
    <p:sldId id="508" r:id="rId15"/>
    <p:sldId id="507" r:id="rId16"/>
    <p:sldId id="520" r:id="rId17"/>
    <p:sldId id="527" r:id="rId18"/>
    <p:sldId id="511" r:id="rId19"/>
    <p:sldId id="512" r:id="rId20"/>
    <p:sldId id="513" r:id="rId21"/>
    <p:sldId id="514" r:id="rId22"/>
    <p:sldId id="516" r:id="rId23"/>
    <p:sldId id="517" r:id="rId24"/>
    <p:sldId id="518" r:id="rId25"/>
    <p:sldId id="528" r:id="rId26"/>
    <p:sldId id="515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4"/>
    <p:restoredTop sz="90605"/>
  </p:normalViewPr>
  <p:slideViewPr>
    <p:cSldViewPr snapToGrid="0" snapToObjects="1">
      <p:cViewPr varScale="1">
        <p:scale>
          <a:sx n="51" d="100"/>
          <a:sy n="51" d="100"/>
        </p:scale>
        <p:origin x="108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CA7DD-929E-3047-A7E7-6ACD50399D45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55F752B-6293-C24A-BF9B-7677708D9FA2}">
      <dgm:prSet phldrT="[Text]" phldr="1"/>
      <dgm:spPr/>
      <dgm:t>
        <a:bodyPr/>
        <a:lstStyle/>
        <a:p>
          <a:pPr rtl="0"/>
          <a:endParaRPr lang="en-US" dirty="0"/>
        </a:p>
      </dgm:t>
    </dgm:pt>
    <dgm:pt modelId="{71047641-EF93-EE43-A677-56BB8A7387A6}" type="parTrans" cxnId="{9D86184D-D787-7343-8129-1DCE898FCDC7}">
      <dgm:prSet/>
      <dgm:spPr/>
      <dgm:t>
        <a:bodyPr/>
        <a:lstStyle/>
        <a:p>
          <a:endParaRPr lang="en-US"/>
        </a:p>
      </dgm:t>
    </dgm:pt>
    <dgm:pt modelId="{4232B35B-57D8-2C45-BF60-1D338781F3D5}" type="sibTrans" cxnId="{9D86184D-D787-7343-8129-1DCE898FCDC7}">
      <dgm:prSet/>
      <dgm:spPr/>
      <dgm:t>
        <a:bodyPr/>
        <a:lstStyle/>
        <a:p>
          <a:endParaRPr lang="en-US"/>
        </a:p>
      </dgm:t>
    </dgm:pt>
    <dgm:pt modelId="{EBC49A77-17E3-5B49-A88B-444DADA095A6}">
      <dgm:prSet phldrT="[Text]" phldr="1"/>
      <dgm:spPr/>
      <dgm:t>
        <a:bodyPr/>
        <a:lstStyle/>
        <a:p>
          <a:pPr rtl="0"/>
          <a:endParaRPr lang="en-US" dirty="0"/>
        </a:p>
      </dgm:t>
    </dgm:pt>
    <dgm:pt modelId="{7836ADFC-5B5C-5A45-B713-045F44669656}" type="parTrans" cxnId="{4E865498-ED26-4841-9D9F-EAE9441D3172}">
      <dgm:prSet/>
      <dgm:spPr/>
      <dgm:t>
        <a:bodyPr/>
        <a:lstStyle/>
        <a:p>
          <a:endParaRPr lang="en-US"/>
        </a:p>
      </dgm:t>
    </dgm:pt>
    <dgm:pt modelId="{3D67C727-13D8-3149-9AB6-7C64CEB0A50F}" type="sibTrans" cxnId="{4E865498-ED26-4841-9D9F-EAE9441D3172}">
      <dgm:prSet/>
      <dgm:spPr/>
      <dgm:t>
        <a:bodyPr/>
        <a:lstStyle/>
        <a:p>
          <a:endParaRPr lang="en-US"/>
        </a:p>
      </dgm:t>
    </dgm:pt>
    <dgm:pt modelId="{F9C54676-44E9-C14A-923B-B0FECB7176AD}">
      <dgm:prSet phldrT="[Text]" phldr="1"/>
      <dgm:spPr/>
      <dgm:t>
        <a:bodyPr/>
        <a:lstStyle/>
        <a:p>
          <a:endParaRPr lang="en-US"/>
        </a:p>
      </dgm:t>
    </dgm:pt>
    <dgm:pt modelId="{150645B1-8498-F743-9763-E6D459AA974A}" type="parTrans" cxnId="{4FB077AE-2ECD-B741-A46E-D3B2CE785BCA}">
      <dgm:prSet/>
      <dgm:spPr/>
      <dgm:t>
        <a:bodyPr/>
        <a:lstStyle/>
        <a:p>
          <a:endParaRPr lang="en-US"/>
        </a:p>
      </dgm:t>
    </dgm:pt>
    <dgm:pt modelId="{47BF1AD9-A4DE-404F-BDE8-0647D54C1129}" type="sibTrans" cxnId="{4FB077AE-2ECD-B741-A46E-D3B2CE785BCA}">
      <dgm:prSet/>
      <dgm:spPr/>
      <dgm:t>
        <a:bodyPr/>
        <a:lstStyle/>
        <a:p>
          <a:endParaRPr lang="en-US"/>
        </a:p>
      </dgm:t>
    </dgm:pt>
    <dgm:pt modelId="{B8A7CC96-16E5-0C40-81FE-F55BF6F6A631}">
      <dgm:prSet phldrT="[Text]" phldr="1"/>
      <dgm:spPr/>
      <dgm:t>
        <a:bodyPr/>
        <a:lstStyle/>
        <a:p>
          <a:pPr rtl="0"/>
          <a:endParaRPr lang="en-US" dirty="0"/>
        </a:p>
      </dgm:t>
    </dgm:pt>
    <dgm:pt modelId="{327B2DC4-A7F2-4343-A3A7-B74F0D0385DA}" type="parTrans" cxnId="{CDA0EF79-DBA4-2A42-87E6-BD7D9FCCD972}">
      <dgm:prSet/>
      <dgm:spPr/>
      <dgm:t>
        <a:bodyPr/>
        <a:lstStyle/>
        <a:p>
          <a:endParaRPr lang="en-US"/>
        </a:p>
      </dgm:t>
    </dgm:pt>
    <dgm:pt modelId="{8821ABE3-125A-154D-92EB-CEB27FD13976}" type="sibTrans" cxnId="{CDA0EF79-DBA4-2A42-87E6-BD7D9FCCD972}">
      <dgm:prSet/>
      <dgm:spPr/>
      <dgm:t>
        <a:bodyPr/>
        <a:lstStyle/>
        <a:p>
          <a:endParaRPr lang="en-US"/>
        </a:p>
      </dgm:t>
    </dgm:pt>
    <dgm:pt modelId="{DBC5396B-00E3-CA42-B1F4-8F7676BE0239}">
      <dgm:prSet phldrT="[Text]" phldr="1"/>
      <dgm:spPr/>
      <dgm:t>
        <a:bodyPr/>
        <a:lstStyle/>
        <a:p>
          <a:pPr rtl="0"/>
          <a:endParaRPr lang="en-US" dirty="0"/>
        </a:p>
      </dgm:t>
    </dgm:pt>
    <dgm:pt modelId="{B0A5087D-EFD7-8F4E-9BA4-BDC355DACBAC}" type="parTrans" cxnId="{7271EF62-E3B2-ED43-B3A1-F49567D6DC2F}">
      <dgm:prSet/>
      <dgm:spPr/>
      <dgm:t>
        <a:bodyPr/>
        <a:lstStyle/>
        <a:p>
          <a:endParaRPr lang="en-US"/>
        </a:p>
      </dgm:t>
    </dgm:pt>
    <dgm:pt modelId="{65D00CE0-16F4-6343-824F-0D29999F51FA}" type="sibTrans" cxnId="{7271EF62-E3B2-ED43-B3A1-F49567D6DC2F}">
      <dgm:prSet/>
      <dgm:spPr/>
      <dgm:t>
        <a:bodyPr/>
        <a:lstStyle/>
        <a:p>
          <a:endParaRPr lang="en-US"/>
        </a:p>
      </dgm:t>
    </dgm:pt>
    <dgm:pt modelId="{70EDC7EA-581B-8B4A-BA07-2746DAACEB2C}" type="pres">
      <dgm:prSet presAssocID="{AAACA7DD-929E-3047-A7E7-6ACD50399D45}" presName="cycle" presStyleCnt="0">
        <dgm:presLayoutVars>
          <dgm:dir/>
          <dgm:resizeHandles val="exact"/>
        </dgm:presLayoutVars>
      </dgm:prSet>
      <dgm:spPr/>
    </dgm:pt>
    <dgm:pt modelId="{469DB08D-1ED4-D248-AF31-59F8215D8924}" type="pres">
      <dgm:prSet presAssocID="{855F752B-6293-C24A-BF9B-7677708D9FA2}" presName="node" presStyleLbl="node1" presStyleIdx="0" presStyleCnt="5">
        <dgm:presLayoutVars>
          <dgm:bulletEnabled val="1"/>
        </dgm:presLayoutVars>
      </dgm:prSet>
      <dgm:spPr/>
    </dgm:pt>
    <dgm:pt modelId="{CC50F7E7-4855-A54B-B06C-B9AF380A2878}" type="pres">
      <dgm:prSet presAssocID="{4232B35B-57D8-2C45-BF60-1D338781F3D5}" presName="sibTrans" presStyleLbl="sibTrans2D1" presStyleIdx="0" presStyleCnt="5"/>
      <dgm:spPr/>
    </dgm:pt>
    <dgm:pt modelId="{1BA98E6C-BF6B-124E-963A-B19E15075D41}" type="pres">
      <dgm:prSet presAssocID="{4232B35B-57D8-2C45-BF60-1D338781F3D5}" presName="connectorText" presStyleLbl="sibTrans2D1" presStyleIdx="0" presStyleCnt="5"/>
      <dgm:spPr/>
    </dgm:pt>
    <dgm:pt modelId="{AEB45FE6-AA1B-B84D-A099-1FB42D567EFF}" type="pres">
      <dgm:prSet presAssocID="{EBC49A77-17E3-5B49-A88B-444DADA095A6}" presName="node" presStyleLbl="node1" presStyleIdx="1" presStyleCnt="5">
        <dgm:presLayoutVars>
          <dgm:bulletEnabled val="1"/>
        </dgm:presLayoutVars>
      </dgm:prSet>
      <dgm:spPr/>
    </dgm:pt>
    <dgm:pt modelId="{A5FE360A-852F-6F46-8AC1-938A88228554}" type="pres">
      <dgm:prSet presAssocID="{3D67C727-13D8-3149-9AB6-7C64CEB0A50F}" presName="sibTrans" presStyleLbl="sibTrans2D1" presStyleIdx="1" presStyleCnt="5"/>
      <dgm:spPr/>
    </dgm:pt>
    <dgm:pt modelId="{BA21511F-9953-6B4F-A503-B6060D73B347}" type="pres">
      <dgm:prSet presAssocID="{3D67C727-13D8-3149-9AB6-7C64CEB0A50F}" presName="connectorText" presStyleLbl="sibTrans2D1" presStyleIdx="1" presStyleCnt="5"/>
      <dgm:spPr/>
    </dgm:pt>
    <dgm:pt modelId="{562BA065-68E6-D94E-996F-74394615EDC8}" type="pres">
      <dgm:prSet presAssocID="{F9C54676-44E9-C14A-923B-B0FECB7176AD}" presName="node" presStyleLbl="node1" presStyleIdx="2" presStyleCnt="5">
        <dgm:presLayoutVars>
          <dgm:bulletEnabled val="1"/>
        </dgm:presLayoutVars>
      </dgm:prSet>
      <dgm:spPr/>
    </dgm:pt>
    <dgm:pt modelId="{4D4CC84C-EF25-F349-8FF0-674A097C0C54}" type="pres">
      <dgm:prSet presAssocID="{47BF1AD9-A4DE-404F-BDE8-0647D54C1129}" presName="sibTrans" presStyleLbl="sibTrans2D1" presStyleIdx="2" presStyleCnt="5"/>
      <dgm:spPr/>
    </dgm:pt>
    <dgm:pt modelId="{B141EB53-69DE-544C-9BA3-3539CE7BB469}" type="pres">
      <dgm:prSet presAssocID="{47BF1AD9-A4DE-404F-BDE8-0647D54C1129}" presName="connectorText" presStyleLbl="sibTrans2D1" presStyleIdx="2" presStyleCnt="5"/>
      <dgm:spPr/>
    </dgm:pt>
    <dgm:pt modelId="{2256923E-5DE1-D249-94CE-CCD0C28B8EDB}" type="pres">
      <dgm:prSet presAssocID="{B8A7CC96-16E5-0C40-81FE-F55BF6F6A631}" presName="node" presStyleLbl="node1" presStyleIdx="3" presStyleCnt="5">
        <dgm:presLayoutVars>
          <dgm:bulletEnabled val="1"/>
        </dgm:presLayoutVars>
      </dgm:prSet>
      <dgm:spPr/>
    </dgm:pt>
    <dgm:pt modelId="{0F209063-FBF0-7243-B813-20BF40568B25}" type="pres">
      <dgm:prSet presAssocID="{8821ABE3-125A-154D-92EB-CEB27FD13976}" presName="sibTrans" presStyleLbl="sibTrans2D1" presStyleIdx="3" presStyleCnt="5"/>
      <dgm:spPr/>
    </dgm:pt>
    <dgm:pt modelId="{FBACB1A4-0ECA-4044-9492-24541BA11863}" type="pres">
      <dgm:prSet presAssocID="{8821ABE3-125A-154D-92EB-CEB27FD13976}" presName="connectorText" presStyleLbl="sibTrans2D1" presStyleIdx="3" presStyleCnt="5"/>
      <dgm:spPr/>
    </dgm:pt>
    <dgm:pt modelId="{709CEB96-B118-CC4D-8E84-90AD03860C89}" type="pres">
      <dgm:prSet presAssocID="{DBC5396B-00E3-CA42-B1F4-8F7676BE0239}" presName="node" presStyleLbl="node1" presStyleIdx="4" presStyleCnt="5">
        <dgm:presLayoutVars>
          <dgm:bulletEnabled val="1"/>
        </dgm:presLayoutVars>
      </dgm:prSet>
      <dgm:spPr/>
    </dgm:pt>
    <dgm:pt modelId="{6F6F1265-5706-A246-A5A4-25508B95170C}" type="pres">
      <dgm:prSet presAssocID="{65D00CE0-16F4-6343-824F-0D29999F51FA}" presName="sibTrans" presStyleLbl="sibTrans2D1" presStyleIdx="4" presStyleCnt="5"/>
      <dgm:spPr/>
    </dgm:pt>
    <dgm:pt modelId="{7B2D8DD9-22A8-5540-96B6-316DB3EBC389}" type="pres">
      <dgm:prSet presAssocID="{65D00CE0-16F4-6343-824F-0D29999F51FA}" presName="connectorText" presStyleLbl="sibTrans2D1" presStyleIdx="4" presStyleCnt="5"/>
      <dgm:spPr/>
    </dgm:pt>
  </dgm:ptLst>
  <dgm:cxnLst>
    <dgm:cxn modelId="{4D1F0B20-3EEE-A14C-B7AB-74FDF5D94A73}" type="presOf" srcId="{8821ABE3-125A-154D-92EB-CEB27FD13976}" destId="{FBACB1A4-0ECA-4044-9492-24541BA11863}" srcOrd="1" destOrd="0" presId="urn:microsoft.com/office/officeart/2005/8/layout/cycle2"/>
    <dgm:cxn modelId="{8D30572A-66F1-FF47-A044-D467693B04F7}" type="presOf" srcId="{65D00CE0-16F4-6343-824F-0D29999F51FA}" destId="{6F6F1265-5706-A246-A5A4-25508B95170C}" srcOrd="0" destOrd="0" presId="urn:microsoft.com/office/officeart/2005/8/layout/cycle2"/>
    <dgm:cxn modelId="{546DD030-C37F-564E-8C6D-2BDEF5C84A13}" type="presOf" srcId="{47BF1AD9-A4DE-404F-BDE8-0647D54C1129}" destId="{4D4CC84C-EF25-F349-8FF0-674A097C0C54}" srcOrd="0" destOrd="0" presId="urn:microsoft.com/office/officeart/2005/8/layout/cycle2"/>
    <dgm:cxn modelId="{736F3F60-00F2-9E45-9A38-19A330C75115}" type="presOf" srcId="{47BF1AD9-A4DE-404F-BDE8-0647D54C1129}" destId="{B141EB53-69DE-544C-9BA3-3539CE7BB469}" srcOrd="1" destOrd="0" presId="urn:microsoft.com/office/officeart/2005/8/layout/cycle2"/>
    <dgm:cxn modelId="{7271EF62-E3B2-ED43-B3A1-F49567D6DC2F}" srcId="{AAACA7DD-929E-3047-A7E7-6ACD50399D45}" destId="{DBC5396B-00E3-CA42-B1F4-8F7676BE0239}" srcOrd="4" destOrd="0" parTransId="{B0A5087D-EFD7-8F4E-9BA4-BDC355DACBAC}" sibTransId="{65D00CE0-16F4-6343-824F-0D29999F51FA}"/>
    <dgm:cxn modelId="{9D86184D-D787-7343-8129-1DCE898FCDC7}" srcId="{AAACA7DD-929E-3047-A7E7-6ACD50399D45}" destId="{855F752B-6293-C24A-BF9B-7677708D9FA2}" srcOrd="0" destOrd="0" parTransId="{71047641-EF93-EE43-A677-56BB8A7387A6}" sibTransId="{4232B35B-57D8-2C45-BF60-1D338781F3D5}"/>
    <dgm:cxn modelId="{F145B36D-A0F4-9B45-970F-1CB69F78CAB6}" type="presOf" srcId="{65D00CE0-16F4-6343-824F-0D29999F51FA}" destId="{7B2D8DD9-22A8-5540-96B6-316DB3EBC389}" srcOrd="1" destOrd="0" presId="urn:microsoft.com/office/officeart/2005/8/layout/cycle2"/>
    <dgm:cxn modelId="{CDA0EF79-DBA4-2A42-87E6-BD7D9FCCD972}" srcId="{AAACA7DD-929E-3047-A7E7-6ACD50399D45}" destId="{B8A7CC96-16E5-0C40-81FE-F55BF6F6A631}" srcOrd="3" destOrd="0" parTransId="{327B2DC4-A7F2-4343-A3A7-B74F0D0385DA}" sibTransId="{8821ABE3-125A-154D-92EB-CEB27FD13976}"/>
    <dgm:cxn modelId="{1692558F-43F9-4941-B1F3-A1CDF8776A56}" type="presOf" srcId="{4232B35B-57D8-2C45-BF60-1D338781F3D5}" destId="{CC50F7E7-4855-A54B-B06C-B9AF380A2878}" srcOrd="0" destOrd="0" presId="urn:microsoft.com/office/officeart/2005/8/layout/cycle2"/>
    <dgm:cxn modelId="{004E3192-F861-C845-9E4C-00F4D09F0267}" type="presOf" srcId="{DBC5396B-00E3-CA42-B1F4-8F7676BE0239}" destId="{709CEB96-B118-CC4D-8E84-90AD03860C89}" srcOrd="0" destOrd="0" presId="urn:microsoft.com/office/officeart/2005/8/layout/cycle2"/>
    <dgm:cxn modelId="{4E865498-ED26-4841-9D9F-EAE9441D3172}" srcId="{AAACA7DD-929E-3047-A7E7-6ACD50399D45}" destId="{EBC49A77-17E3-5B49-A88B-444DADA095A6}" srcOrd="1" destOrd="0" parTransId="{7836ADFC-5B5C-5A45-B713-045F44669656}" sibTransId="{3D67C727-13D8-3149-9AB6-7C64CEB0A50F}"/>
    <dgm:cxn modelId="{BE70B7A0-474E-714A-B0E8-4A77D5294A10}" type="presOf" srcId="{EBC49A77-17E3-5B49-A88B-444DADA095A6}" destId="{AEB45FE6-AA1B-B84D-A099-1FB42D567EFF}" srcOrd="0" destOrd="0" presId="urn:microsoft.com/office/officeart/2005/8/layout/cycle2"/>
    <dgm:cxn modelId="{18380BA5-442F-BE44-8140-E3249289EA47}" type="presOf" srcId="{F9C54676-44E9-C14A-923B-B0FECB7176AD}" destId="{562BA065-68E6-D94E-996F-74394615EDC8}" srcOrd="0" destOrd="0" presId="urn:microsoft.com/office/officeart/2005/8/layout/cycle2"/>
    <dgm:cxn modelId="{4FB077AE-2ECD-B741-A46E-D3B2CE785BCA}" srcId="{AAACA7DD-929E-3047-A7E7-6ACD50399D45}" destId="{F9C54676-44E9-C14A-923B-B0FECB7176AD}" srcOrd="2" destOrd="0" parTransId="{150645B1-8498-F743-9763-E6D459AA974A}" sibTransId="{47BF1AD9-A4DE-404F-BDE8-0647D54C1129}"/>
    <dgm:cxn modelId="{EDE334B0-A48E-D740-A3C5-9E35B01EA692}" type="presOf" srcId="{AAACA7DD-929E-3047-A7E7-6ACD50399D45}" destId="{70EDC7EA-581B-8B4A-BA07-2746DAACEB2C}" srcOrd="0" destOrd="0" presId="urn:microsoft.com/office/officeart/2005/8/layout/cycle2"/>
    <dgm:cxn modelId="{406D13B5-641D-614B-93B5-B31E88C7A738}" type="presOf" srcId="{4232B35B-57D8-2C45-BF60-1D338781F3D5}" destId="{1BA98E6C-BF6B-124E-963A-B19E15075D41}" srcOrd="1" destOrd="0" presId="urn:microsoft.com/office/officeart/2005/8/layout/cycle2"/>
    <dgm:cxn modelId="{346695B7-CBDD-4A4B-AB47-9F495BE8FC07}" type="presOf" srcId="{3D67C727-13D8-3149-9AB6-7C64CEB0A50F}" destId="{BA21511F-9953-6B4F-A503-B6060D73B347}" srcOrd="1" destOrd="0" presId="urn:microsoft.com/office/officeart/2005/8/layout/cycle2"/>
    <dgm:cxn modelId="{DDA142DB-6E84-9E4B-8B48-D42D04B41B30}" type="presOf" srcId="{8821ABE3-125A-154D-92EB-CEB27FD13976}" destId="{0F209063-FBF0-7243-B813-20BF40568B25}" srcOrd="0" destOrd="0" presId="urn:microsoft.com/office/officeart/2005/8/layout/cycle2"/>
    <dgm:cxn modelId="{FB197BDE-8F17-E747-86CC-EBE3705954CA}" type="presOf" srcId="{3D67C727-13D8-3149-9AB6-7C64CEB0A50F}" destId="{A5FE360A-852F-6F46-8AC1-938A88228554}" srcOrd="0" destOrd="0" presId="urn:microsoft.com/office/officeart/2005/8/layout/cycle2"/>
    <dgm:cxn modelId="{9A2B73E2-B527-714E-AEAC-64F21D5917A1}" type="presOf" srcId="{B8A7CC96-16E5-0C40-81FE-F55BF6F6A631}" destId="{2256923E-5DE1-D249-94CE-CCD0C28B8EDB}" srcOrd="0" destOrd="0" presId="urn:microsoft.com/office/officeart/2005/8/layout/cycle2"/>
    <dgm:cxn modelId="{D21977E8-D121-BC46-8E5B-079A334100D6}" type="presOf" srcId="{855F752B-6293-C24A-BF9B-7677708D9FA2}" destId="{469DB08D-1ED4-D248-AF31-59F8215D8924}" srcOrd="0" destOrd="0" presId="urn:microsoft.com/office/officeart/2005/8/layout/cycle2"/>
    <dgm:cxn modelId="{0D3F7B81-534C-D14F-9EED-F1AD982FB6E1}" type="presParOf" srcId="{70EDC7EA-581B-8B4A-BA07-2746DAACEB2C}" destId="{469DB08D-1ED4-D248-AF31-59F8215D8924}" srcOrd="0" destOrd="0" presId="urn:microsoft.com/office/officeart/2005/8/layout/cycle2"/>
    <dgm:cxn modelId="{EC7EB75D-CE4E-AD4F-8E64-E42574428380}" type="presParOf" srcId="{70EDC7EA-581B-8B4A-BA07-2746DAACEB2C}" destId="{CC50F7E7-4855-A54B-B06C-B9AF380A2878}" srcOrd="1" destOrd="0" presId="urn:microsoft.com/office/officeart/2005/8/layout/cycle2"/>
    <dgm:cxn modelId="{61F9A614-5194-E343-813A-63E31393C8D2}" type="presParOf" srcId="{CC50F7E7-4855-A54B-B06C-B9AF380A2878}" destId="{1BA98E6C-BF6B-124E-963A-B19E15075D41}" srcOrd="0" destOrd="0" presId="urn:microsoft.com/office/officeart/2005/8/layout/cycle2"/>
    <dgm:cxn modelId="{A637DF54-02BA-E54A-BE73-F406F75B695F}" type="presParOf" srcId="{70EDC7EA-581B-8B4A-BA07-2746DAACEB2C}" destId="{AEB45FE6-AA1B-B84D-A099-1FB42D567EFF}" srcOrd="2" destOrd="0" presId="urn:microsoft.com/office/officeart/2005/8/layout/cycle2"/>
    <dgm:cxn modelId="{B4F7E951-29DB-F942-AC22-A8739B56E93D}" type="presParOf" srcId="{70EDC7EA-581B-8B4A-BA07-2746DAACEB2C}" destId="{A5FE360A-852F-6F46-8AC1-938A88228554}" srcOrd="3" destOrd="0" presId="urn:microsoft.com/office/officeart/2005/8/layout/cycle2"/>
    <dgm:cxn modelId="{4223B8B3-6880-B24E-833A-D77B9BF3FB32}" type="presParOf" srcId="{A5FE360A-852F-6F46-8AC1-938A88228554}" destId="{BA21511F-9953-6B4F-A503-B6060D73B347}" srcOrd="0" destOrd="0" presId="urn:microsoft.com/office/officeart/2005/8/layout/cycle2"/>
    <dgm:cxn modelId="{8F736F0B-E484-D146-BA68-83EE0BE49EDA}" type="presParOf" srcId="{70EDC7EA-581B-8B4A-BA07-2746DAACEB2C}" destId="{562BA065-68E6-D94E-996F-74394615EDC8}" srcOrd="4" destOrd="0" presId="urn:microsoft.com/office/officeart/2005/8/layout/cycle2"/>
    <dgm:cxn modelId="{81678C8C-17D4-8841-B09D-1E8CD3CDB0EC}" type="presParOf" srcId="{70EDC7EA-581B-8B4A-BA07-2746DAACEB2C}" destId="{4D4CC84C-EF25-F349-8FF0-674A097C0C54}" srcOrd="5" destOrd="0" presId="urn:microsoft.com/office/officeart/2005/8/layout/cycle2"/>
    <dgm:cxn modelId="{69FA1B47-1DB4-4446-AA4D-FF1896E42026}" type="presParOf" srcId="{4D4CC84C-EF25-F349-8FF0-674A097C0C54}" destId="{B141EB53-69DE-544C-9BA3-3539CE7BB469}" srcOrd="0" destOrd="0" presId="urn:microsoft.com/office/officeart/2005/8/layout/cycle2"/>
    <dgm:cxn modelId="{58C9BFA9-A3B4-1547-A6E8-517CB3C5E598}" type="presParOf" srcId="{70EDC7EA-581B-8B4A-BA07-2746DAACEB2C}" destId="{2256923E-5DE1-D249-94CE-CCD0C28B8EDB}" srcOrd="6" destOrd="0" presId="urn:microsoft.com/office/officeart/2005/8/layout/cycle2"/>
    <dgm:cxn modelId="{F69CAFDC-1502-4A46-A295-57FD5BEFC504}" type="presParOf" srcId="{70EDC7EA-581B-8B4A-BA07-2746DAACEB2C}" destId="{0F209063-FBF0-7243-B813-20BF40568B25}" srcOrd="7" destOrd="0" presId="urn:microsoft.com/office/officeart/2005/8/layout/cycle2"/>
    <dgm:cxn modelId="{FD587FE7-D919-D646-90E0-43BC52652A09}" type="presParOf" srcId="{0F209063-FBF0-7243-B813-20BF40568B25}" destId="{FBACB1A4-0ECA-4044-9492-24541BA11863}" srcOrd="0" destOrd="0" presId="urn:microsoft.com/office/officeart/2005/8/layout/cycle2"/>
    <dgm:cxn modelId="{01714C0C-B5DF-AF42-A344-679AB2B94A48}" type="presParOf" srcId="{70EDC7EA-581B-8B4A-BA07-2746DAACEB2C}" destId="{709CEB96-B118-CC4D-8E84-90AD03860C89}" srcOrd="8" destOrd="0" presId="urn:microsoft.com/office/officeart/2005/8/layout/cycle2"/>
    <dgm:cxn modelId="{19C4D2B0-4DD3-564E-856A-F5A323305668}" type="presParOf" srcId="{70EDC7EA-581B-8B4A-BA07-2746DAACEB2C}" destId="{6F6F1265-5706-A246-A5A4-25508B95170C}" srcOrd="9" destOrd="0" presId="urn:microsoft.com/office/officeart/2005/8/layout/cycle2"/>
    <dgm:cxn modelId="{F360CE29-23E1-1646-8809-80DFEBD3BDCA}" type="presParOf" srcId="{6F6F1265-5706-A246-A5A4-25508B95170C}" destId="{7B2D8DD9-22A8-5540-96B6-316DB3EBC38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CA7DD-929E-3047-A7E7-6ACD50399D45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55F752B-6293-C24A-BF9B-7677708D9FA2}">
      <dgm:prSet phldrT="[Text]" phldr="1"/>
      <dgm:spPr/>
      <dgm:t>
        <a:bodyPr/>
        <a:lstStyle/>
        <a:p>
          <a:pPr rtl="0"/>
          <a:endParaRPr lang="en-US" dirty="0"/>
        </a:p>
      </dgm:t>
    </dgm:pt>
    <dgm:pt modelId="{71047641-EF93-EE43-A677-56BB8A7387A6}" type="parTrans" cxnId="{9D86184D-D787-7343-8129-1DCE898FCDC7}">
      <dgm:prSet/>
      <dgm:spPr/>
      <dgm:t>
        <a:bodyPr/>
        <a:lstStyle/>
        <a:p>
          <a:endParaRPr lang="en-US"/>
        </a:p>
      </dgm:t>
    </dgm:pt>
    <dgm:pt modelId="{4232B35B-57D8-2C45-BF60-1D338781F3D5}" type="sibTrans" cxnId="{9D86184D-D787-7343-8129-1DCE898FCDC7}">
      <dgm:prSet/>
      <dgm:spPr/>
      <dgm:t>
        <a:bodyPr/>
        <a:lstStyle/>
        <a:p>
          <a:endParaRPr lang="en-US"/>
        </a:p>
      </dgm:t>
    </dgm:pt>
    <dgm:pt modelId="{EBC49A77-17E3-5B49-A88B-444DADA095A6}">
      <dgm:prSet phldrT="[Text]" phldr="1"/>
      <dgm:spPr/>
      <dgm:t>
        <a:bodyPr/>
        <a:lstStyle/>
        <a:p>
          <a:pPr rtl="0"/>
          <a:endParaRPr lang="en-US" dirty="0"/>
        </a:p>
      </dgm:t>
    </dgm:pt>
    <dgm:pt modelId="{7836ADFC-5B5C-5A45-B713-045F44669656}" type="parTrans" cxnId="{4E865498-ED26-4841-9D9F-EAE9441D3172}">
      <dgm:prSet/>
      <dgm:spPr/>
      <dgm:t>
        <a:bodyPr/>
        <a:lstStyle/>
        <a:p>
          <a:endParaRPr lang="en-US"/>
        </a:p>
      </dgm:t>
    </dgm:pt>
    <dgm:pt modelId="{3D67C727-13D8-3149-9AB6-7C64CEB0A50F}" type="sibTrans" cxnId="{4E865498-ED26-4841-9D9F-EAE9441D3172}">
      <dgm:prSet/>
      <dgm:spPr/>
      <dgm:t>
        <a:bodyPr/>
        <a:lstStyle/>
        <a:p>
          <a:endParaRPr lang="en-US"/>
        </a:p>
      </dgm:t>
    </dgm:pt>
    <dgm:pt modelId="{F9C54676-44E9-C14A-923B-B0FECB7176AD}">
      <dgm:prSet phldrT="[Text]" phldr="1"/>
      <dgm:spPr/>
      <dgm:t>
        <a:bodyPr/>
        <a:lstStyle/>
        <a:p>
          <a:endParaRPr lang="en-US"/>
        </a:p>
      </dgm:t>
    </dgm:pt>
    <dgm:pt modelId="{150645B1-8498-F743-9763-E6D459AA974A}" type="parTrans" cxnId="{4FB077AE-2ECD-B741-A46E-D3B2CE785BCA}">
      <dgm:prSet/>
      <dgm:spPr/>
      <dgm:t>
        <a:bodyPr/>
        <a:lstStyle/>
        <a:p>
          <a:endParaRPr lang="en-US"/>
        </a:p>
      </dgm:t>
    </dgm:pt>
    <dgm:pt modelId="{47BF1AD9-A4DE-404F-BDE8-0647D54C1129}" type="sibTrans" cxnId="{4FB077AE-2ECD-B741-A46E-D3B2CE785BCA}">
      <dgm:prSet/>
      <dgm:spPr/>
      <dgm:t>
        <a:bodyPr/>
        <a:lstStyle/>
        <a:p>
          <a:endParaRPr lang="en-US"/>
        </a:p>
      </dgm:t>
    </dgm:pt>
    <dgm:pt modelId="{B8A7CC96-16E5-0C40-81FE-F55BF6F6A631}">
      <dgm:prSet phldrT="[Text]" phldr="1"/>
      <dgm:spPr/>
      <dgm:t>
        <a:bodyPr/>
        <a:lstStyle/>
        <a:p>
          <a:pPr rtl="0"/>
          <a:endParaRPr lang="en-US" dirty="0"/>
        </a:p>
      </dgm:t>
    </dgm:pt>
    <dgm:pt modelId="{327B2DC4-A7F2-4343-A3A7-B74F0D0385DA}" type="parTrans" cxnId="{CDA0EF79-DBA4-2A42-87E6-BD7D9FCCD972}">
      <dgm:prSet/>
      <dgm:spPr/>
      <dgm:t>
        <a:bodyPr/>
        <a:lstStyle/>
        <a:p>
          <a:endParaRPr lang="en-US"/>
        </a:p>
      </dgm:t>
    </dgm:pt>
    <dgm:pt modelId="{8821ABE3-125A-154D-92EB-CEB27FD13976}" type="sibTrans" cxnId="{CDA0EF79-DBA4-2A42-87E6-BD7D9FCCD972}">
      <dgm:prSet/>
      <dgm:spPr/>
      <dgm:t>
        <a:bodyPr/>
        <a:lstStyle/>
        <a:p>
          <a:endParaRPr lang="en-US"/>
        </a:p>
      </dgm:t>
    </dgm:pt>
    <dgm:pt modelId="{DBC5396B-00E3-CA42-B1F4-8F7676BE0239}">
      <dgm:prSet phldrT="[Text]" phldr="1"/>
      <dgm:spPr/>
      <dgm:t>
        <a:bodyPr/>
        <a:lstStyle/>
        <a:p>
          <a:pPr rtl="0"/>
          <a:endParaRPr lang="en-US" dirty="0"/>
        </a:p>
      </dgm:t>
    </dgm:pt>
    <dgm:pt modelId="{B0A5087D-EFD7-8F4E-9BA4-BDC355DACBAC}" type="parTrans" cxnId="{7271EF62-E3B2-ED43-B3A1-F49567D6DC2F}">
      <dgm:prSet/>
      <dgm:spPr/>
      <dgm:t>
        <a:bodyPr/>
        <a:lstStyle/>
        <a:p>
          <a:endParaRPr lang="en-US"/>
        </a:p>
      </dgm:t>
    </dgm:pt>
    <dgm:pt modelId="{65D00CE0-16F4-6343-824F-0D29999F51FA}" type="sibTrans" cxnId="{7271EF62-E3B2-ED43-B3A1-F49567D6DC2F}">
      <dgm:prSet/>
      <dgm:spPr/>
      <dgm:t>
        <a:bodyPr/>
        <a:lstStyle/>
        <a:p>
          <a:endParaRPr lang="en-US"/>
        </a:p>
      </dgm:t>
    </dgm:pt>
    <dgm:pt modelId="{70EDC7EA-581B-8B4A-BA07-2746DAACEB2C}" type="pres">
      <dgm:prSet presAssocID="{AAACA7DD-929E-3047-A7E7-6ACD50399D45}" presName="cycle" presStyleCnt="0">
        <dgm:presLayoutVars>
          <dgm:dir/>
          <dgm:resizeHandles val="exact"/>
        </dgm:presLayoutVars>
      </dgm:prSet>
      <dgm:spPr/>
    </dgm:pt>
    <dgm:pt modelId="{469DB08D-1ED4-D248-AF31-59F8215D8924}" type="pres">
      <dgm:prSet presAssocID="{855F752B-6293-C24A-BF9B-7677708D9FA2}" presName="node" presStyleLbl="node1" presStyleIdx="0" presStyleCnt="5">
        <dgm:presLayoutVars>
          <dgm:bulletEnabled val="1"/>
        </dgm:presLayoutVars>
      </dgm:prSet>
      <dgm:spPr/>
    </dgm:pt>
    <dgm:pt modelId="{CC50F7E7-4855-A54B-B06C-B9AF380A2878}" type="pres">
      <dgm:prSet presAssocID="{4232B35B-57D8-2C45-BF60-1D338781F3D5}" presName="sibTrans" presStyleLbl="sibTrans2D1" presStyleIdx="0" presStyleCnt="5"/>
      <dgm:spPr/>
    </dgm:pt>
    <dgm:pt modelId="{1BA98E6C-BF6B-124E-963A-B19E15075D41}" type="pres">
      <dgm:prSet presAssocID="{4232B35B-57D8-2C45-BF60-1D338781F3D5}" presName="connectorText" presStyleLbl="sibTrans2D1" presStyleIdx="0" presStyleCnt="5"/>
      <dgm:spPr/>
    </dgm:pt>
    <dgm:pt modelId="{AEB45FE6-AA1B-B84D-A099-1FB42D567EFF}" type="pres">
      <dgm:prSet presAssocID="{EBC49A77-17E3-5B49-A88B-444DADA095A6}" presName="node" presStyleLbl="node1" presStyleIdx="1" presStyleCnt="5">
        <dgm:presLayoutVars>
          <dgm:bulletEnabled val="1"/>
        </dgm:presLayoutVars>
      </dgm:prSet>
      <dgm:spPr/>
    </dgm:pt>
    <dgm:pt modelId="{A5FE360A-852F-6F46-8AC1-938A88228554}" type="pres">
      <dgm:prSet presAssocID="{3D67C727-13D8-3149-9AB6-7C64CEB0A50F}" presName="sibTrans" presStyleLbl="sibTrans2D1" presStyleIdx="1" presStyleCnt="5"/>
      <dgm:spPr/>
    </dgm:pt>
    <dgm:pt modelId="{BA21511F-9953-6B4F-A503-B6060D73B347}" type="pres">
      <dgm:prSet presAssocID="{3D67C727-13D8-3149-9AB6-7C64CEB0A50F}" presName="connectorText" presStyleLbl="sibTrans2D1" presStyleIdx="1" presStyleCnt="5"/>
      <dgm:spPr/>
    </dgm:pt>
    <dgm:pt modelId="{562BA065-68E6-D94E-996F-74394615EDC8}" type="pres">
      <dgm:prSet presAssocID="{F9C54676-44E9-C14A-923B-B0FECB7176AD}" presName="node" presStyleLbl="node1" presStyleIdx="2" presStyleCnt="5">
        <dgm:presLayoutVars>
          <dgm:bulletEnabled val="1"/>
        </dgm:presLayoutVars>
      </dgm:prSet>
      <dgm:spPr/>
    </dgm:pt>
    <dgm:pt modelId="{4D4CC84C-EF25-F349-8FF0-674A097C0C54}" type="pres">
      <dgm:prSet presAssocID="{47BF1AD9-A4DE-404F-BDE8-0647D54C1129}" presName="sibTrans" presStyleLbl="sibTrans2D1" presStyleIdx="2" presStyleCnt="5"/>
      <dgm:spPr/>
    </dgm:pt>
    <dgm:pt modelId="{B141EB53-69DE-544C-9BA3-3539CE7BB469}" type="pres">
      <dgm:prSet presAssocID="{47BF1AD9-A4DE-404F-BDE8-0647D54C1129}" presName="connectorText" presStyleLbl="sibTrans2D1" presStyleIdx="2" presStyleCnt="5"/>
      <dgm:spPr/>
    </dgm:pt>
    <dgm:pt modelId="{2256923E-5DE1-D249-94CE-CCD0C28B8EDB}" type="pres">
      <dgm:prSet presAssocID="{B8A7CC96-16E5-0C40-81FE-F55BF6F6A631}" presName="node" presStyleLbl="node1" presStyleIdx="3" presStyleCnt="5">
        <dgm:presLayoutVars>
          <dgm:bulletEnabled val="1"/>
        </dgm:presLayoutVars>
      </dgm:prSet>
      <dgm:spPr/>
    </dgm:pt>
    <dgm:pt modelId="{0F209063-FBF0-7243-B813-20BF40568B25}" type="pres">
      <dgm:prSet presAssocID="{8821ABE3-125A-154D-92EB-CEB27FD13976}" presName="sibTrans" presStyleLbl="sibTrans2D1" presStyleIdx="3" presStyleCnt="5"/>
      <dgm:spPr/>
    </dgm:pt>
    <dgm:pt modelId="{FBACB1A4-0ECA-4044-9492-24541BA11863}" type="pres">
      <dgm:prSet presAssocID="{8821ABE3-125A-154D-92EB-CEB27FD13976}" presName="connectorText" presStyleLbl="sibTrans2D1" presStyleIdx="3" presStyleCnt="5"/>
      <dgm:spPr/>
    </dgm:pt>
    <dgm:pt modelId="{709CEB96-B118-CC4D-8E84-90AD03860C89}" type="pres">
      <dgm:prSet presAssocID="{DBC5396B-00E3-CA42-B1F4-8F7676BE0239}" presName="node" presStyleLbl="node1" presStyleIdx="4" presStyleCnt="5">
        <dgm:presLayoutVars>
          <dgm:bulletEnabled val="1"/>
        </dgm:presLayoutVars>
      </dgm:prSet>
      <dgm:spPr/>
    </dgm:pt>
    <dgm:pt modelId="{6F6F1265-5706-A246-A5A4-25508B95170C}" type="pres">
      <dgm:prSet presAssocID="{65D00CE0-16F4-6343-824F-0D29999F51FA}" presName="sibTrans" presStyleLbl="sibTrans2D1" presStyleIdx="4" presStyleCnt="5"/>
      <dgm:spPr/>
    </dgm:pt>
    <dgm:pt modelId="{7B2D8DD9-22A8-5540-96B6-316DB3EBC389}" type="pres">
      <dgm:prSet presAssocID="{65D00CE0-16F4-6343-824F-0D29999F51FA}" presName="connectorText" presStyleLbl="sibTrans2D1" presStyleIdx="4" presStyleCnt="5"/>
      <dgm:spPr/>
    </dgm:pt>
  </dgm:ptLst>
  <dgm:cxnLst>
    <dgm:cxn modelId="{4D1F0B20-3EEE-A14C-B7AB-74FDF5D94A73}" type="presOf" srcId="{8821ABE3-125A-154D-92EB-CEB27FD13976}" destId="{FBACB1A4-0ECA-4044-9492-24541BA11863}" srcOrd="1" destOrd="0" presId="urn:microsoft.com/office/officeart/2005/8/layout/cycle2"/>
    <dgm:cxn modelId="{8D30572A-66F1-FF47-A044-D467693B04F7}" type="presOf" srcId="{65D00CE0-16F4-6343-824F-0D29999F51FA}" destId="{6F6F1265-5706-A246-A5A4-25508B95170C}" srcOrd="0" destOrd="0" presId="urn:microsoft.com/office/officeart/2005/8/layout/cycle2"/>
    <dgm:cxn modelId="{546DD030-C37F-564E-8C6D-2BDEF5C84A13}" type="presOf" srcId="{47BF1AD9-A4DE-404F-BDE8-0647D54C1129}" destId="{4D4CC84C-EF25-F349-8FF0-674A097C0C54}" srcOrd="0" destOrd="0" presId="urn:microsoft.com/office/officeart/2005/8/layout/cycle2"/>
    <dgm:cxn modelId="{736F3F60-00F2-9E45-9A38-19A330C75115}" type="presOf" srcId="{47BF1AD9-A4DE-404F-BDE8-0647D54C1129}" destId="{B141EB53-69DE-544C-9BA3-3539CE7BB469}" srcOrd="1" destOrd="0" presId="urn:microsoft.com/office/officeart/2005/8/layout/cycle2"/>
    <dgm:cxn modelId="{7271EF62-E3B2-ED43-B3A1-F49567D6DC2F}" srcId="{AAACA7DD-929E-3047-A7E7-6ACD50399D45}" destId="{DBC5396B-00E3-CA42-B1F4-8F7676BE0239}" srcOrd="4" destOrd="0" parTransId="{B0A5087D-EFD7-8F4E-9BA4-BDC355DACBAC}" sibTransId="{65D00CE0-16F4-6343-824F-0D29999F51FA}"/>
    <dgm:cxn modelId="{9D86184D-D787-7343-8129-1DCE898FCDC7}" srcId="{AAACA7DD-929E-3047-A7E7-6ACD50399D45}" destId="{855F752B-6293-C24A-BF9B-7677708D9FA2}" srcOrd="0" destOrd="0" parTransId="{71047641-EF93-EE43-A677-56BB8A7387A6}" sibTransId="{4232B35B-57D8-2C45-BF60-1D338781F3D5}"/>
    <dgm:cxn modelId="{F145B36D-A0F4-9B45-970F-1CB69F78CAB6}" type="presOf" srcId="{65D00CE0-16F4-6343-824F-0D29999F51FA}" destId="{7B2D8DD9-22A8-5540-96B6-316DB3EBC389}" srcOrd="1" destOrd="0" presId="urn:microsoft.com/office/officeart/2005/8/layout/cycle2"/>
    <dgm:cxn modelId="{CDA0EF79-DBA4-2A42-87E6-BD7D9FCCD972}" srcId="{AAACA7DD-929E-3047-A7E7-6ACD50399D45}" destId="{B8A7CC96-16E5-0C40-81FE-F55BF6F6A631}" srcOrd="3" destOrd="0" parTransId="{327B2DC4-A7F2-4343-A3A7-B74F0D0385DA}" sibTransId="{8821ABE3-125A-154D-92EB-CEB27FD13976}"/>
    <dgm:cxn modelId="{1692558F-43F9-4941-B1F3-A1CDF8776A56}" type="presOf" srcId="{4232B35B-57D8-2C45-BF60-1D338781F3D5}" destId="{CC50F7E7-4855-A54B-B06C-B9AF380A2878}" srcOrd="0" destOrd="0" presId="urn:microsoft.com/office/officeart/2005/8/layout/cycle2"/>
    <dgm:cxn modelId="{004E3192-F861-C845-9E4C-00F4D09F0267}" type="presOf" srcId="{DBC5396B-00E3-CA42-B1F4-8F7676BE0239}" destId="{709CEB96-B118-CC4D-8E84-90AD03860C89}" srcOrd="0" destOrd="0" presId="urn:microsoft.com/office/officeart/2005/8/layout/cycle2"/>
    <dgm:cxn modelId="{4E865498-ED26-4841-9D9F-EAE9441D3172}" srcId="{AAACA7DD-929E-3047-A7E7-6ACD50399D45}" destId="{EBC49A77-17E3-5B49-A88B-444DADA095A6}" srcOrd="1" destOrd="0" parTransId="{7836ADFC-5B5C-5A45-B713-045F44669656}" sibTransId="{3D67C727-13D8-3149-9AB6-7C64CEB0A50F}"/>
    <dgm:cxn modelId="{BE70B7A0-474E-714A-B0E8-4A77D5294A10}" type="presOf" srcId="{EBC49A77-17E3-5B49-A88B-444DADA095A6}" destId="{AEB45FE6-AA1B-B84D-A099-1FB42D567EFF}" srcOrd="0" destOrd="0" presId="urn:microsoft.com/office/officeart/2005/8/layout/cycle2"/>
    <dgm:cxn modelId="{18380BA5-442F-BE44-8140-E3249289EA47}" type="presOf" srcId="{F9C54676-44E9-C14A-923B-B0FECB7176AD}" destId="{562BA065-68E6-D94E-996F-74394615EDC8}" srcOrd="0" destOrd="0" presId="urn:microsoft.com/office/officeart/2005/8/layout/cycle2"/>
    <dgm:cxn modelId="{4FB077AE-2ECD-B741-A46E-D3B2CE785BCA}" srcId="{AAACA7DD-929E-3047-A7E7-6ACD50399D45}" destId="{F9C54676-44E9-C14A-923B-B0FECB7176AD}" srcOrd="2" destOrd="0" parTransId="{150645B1-8498-F743-9763-E6D459AA974A}" sibTransId="{47BF1AD9-A4DE-404F-BDE8-0647D54C1129}"/>
    <dgm:cxn modelId="{EDE334B0-A48E-D740-A3C5-9E35B01EA692}" type="presOf" srcId="{AAACA7DD-929E-3047-A7E7-6ACD50399D45}" destId="{70EDC7EA-581B-8B4A-BA07-2746DAACEB2C}" srcOrd="0" destOrd="0" presId="urn:microsoft.com/office/officeart/2005/8/layout/cycle2"/>
    <dgm:cxn modelId="{406D13B5-641D-614B-93B5-B31E88C7A738}" type="presOf" srcId="{4232B35B-57D8-2C45-BF60-1D338781F3D5}" destId="{1BA98E6C-BF6B-124E-963A-B19E15075D41}" srcOrd="1" destOrd="0" presId="urn:microsoft.com/office/officeart/2005/8/layout/cycle2"/>
    <dgm:cxn modelId="{346695B7-CBDD-4A4B-AB47-9F495BE8FC07}" type="presOf" srcId="{3D67C727-13D8-3149-9AB6-7C64CEB0A50F}" destId="{BA21511F-9953-6B4F-A503-B6060D73B347}" srcOrd="1" destOrd="0" presId="urn:microsoft.com/office/officeart/2005/8/layout/cycle2"/>
    <dgm:cxn modelId="{DDA142DB-6E84-9E4B-8B48-D42D04B41B30}" type="presOf" srcId="{8821ABE3-125A-154D-92EB-CEB27FD13976}" destId="{0F209063-FBF0-7243-B813-20BF40568B25}" srcOrd="0" destOrd="0" presId="urn:microsoft.com/office/officeart/2005/8/layout/cycle2"/>
    <dgm:cxn modelId="{FB197BDE-8F17-E747-86CC-EBE3705954CA}" type="presOf" srcId="{3D67C727-13D8-3149-9AB6-7C64CEB0A50F}" destId="{A5FE360A-852F-6F46-8AC1-938A88228554}" srcOrd="0" destOrd="0" presId="urn:microsoft.com/office/officeart/2005/8/layout/cycle2"/>
    <dgm:cxn modelId="{9A2B73E2-B527-714E-AEAC-64F21D5917A1}" type="presOf" srcId="{B8A7CC96-16E5-0C40-81FE-F55BF6F6A631}" destId="{2256923E-5DE1-D249-94CE-CCD0C28B8EDB}" srcOrd="0" destOrd="0" presId="urn:microsoft.com/office/officeart/2005/8/layout/cycle2"/>
    <dgm:cxn modelId="{D21977E8-D121-BC46-8E5B-079A334100D6}" type="presOf" srcId="{855F752B-6293-C24A-BF9B-7677708D9FA2}" destId="{469DB08D-1ED4-D248-AF31-59F8215D8924}" srcOrd="0" destOrd="0" presId="urn:microsoft.com/office/officeart/2005/8/layout/cycle2"/>
    <dgm:cxn modelId="{0D3F7B81-534C-D14F-9EED-F1AD982FB6E1}" type="presParOf" srcId="{70EDC7EA-581B-8B4A-BA07-2746DAACEB2C}" destId="{469DB08D-1ED4-D248-AF31-59F8215D8924}" srcOrd="0" destOrd="0" presId="urn:microsoft.com/office/officeart/2005/8/layout/cycle2"/>
    <dgm:cxn modelId="{EC7EB75D-CE4E-AD4F-8E64-E42574428380}" type="presParOf" srcId="{70EDC7EA-581B-8B4A-BA07-2746DAACEB2C}" destId="{CC50F7E7-4855-A54B-B06C-B9AF380A2878}" srcOrd="1" destOrd="0" presId="urn:microsoft.com/office/officeart/2005/8/layout/cycle2"/>
    <dgm:cxn modelId="{61F9A614-5194-E343-813A-63E31393C8D2}" type="presParOf" srcId="{CC50F7E7-4855-A54B-B06C-B9AF380A2878}" destId="{1BA98E6C-BF6B-124E-963A-B19E15075D41}" srcOrd="0" destOrd="0" presId="urn:microsoft.com/office/officeart/2005/8/layout/cycle2"/>
    <dgm:cxn modelId="{A637DF54-02BA-E54A-BE73-F406F75B695F}" type="presParOf" srcId="{70EDC7EA-581B-8B4A-BA07-2746DAACEB2C}" destId="{AEB45FE6-AA1B-B84D-A099-1FB42D567EFF}" srcOrd="2" destOrd="0" presId="urn:microsoft.com/office/officeart/2005/8/layout/cycle2"/>
    <dgm:cxn modelId="{B4F7E951-29DB-F942-AC22-A8739B56E93D}" type="presParOf" srcId="{70EDC7EA-581B-8B4A-BA07-2746DAACEB2C}" destId="{A5FE360A-852F-6F46-8AC1-938A88228554}" srcOrd="3" destOrd="0" presId="urn:microsoft.com/office/officeart/2005/8/layout/cycle2"/>
    <dgm:cxn modelId="{4223B8B3-6880-B24E-833A-D77B9BF3FB32}" type="presParOf" srcId="{A5FE360A-852F-6F46-8AC1-938A88228554}" destId="{BA21511F-9953-6B4F-A503-B6060D73B347}" srcOrd="0" destOrd="0" presId="urn:microsoft.com/office/officeart/2005/8/layout/cycle2"/>
    <dgm:cxn modelId="{8F736F0B-E484-D146-BA68-83EE0BE49EDA}" type="presParOf" srcId="{70EDC7EA-581B-8B4A-BA07-2746DAACEB2C}" destId="{562BA065-68E6-D94E-996F-74394615EDC8}" srcOrd="4" destOrd="0" presId="urn:microsoft.com/office/officeart/2005/8/layout/cycle2"/>
    <dgm:cxn modelId="{81678C8C-17D4-8841-B09D-1E8CD3CDB0EC}" type="presParOf" srcId="{70EDC7EA-581B-8B4A-BA07-2746DAACEB2C}" destId="{4D4CC84C-EF25-F349-8FF0-674A097C0C54}" srcOrd="5" destOrd="0" presId="urn:microsoft.com/office/officeart/2005/8/layout/cycle2"/>
    <dgm:cxn modelId="{69FA1B47-1DB4-4446-AA4D-FF1896E42026}" type="presParOf" srcId="{4D4CC84C-EF25-F349-8FF0-674A097C0C54}" destId="{B141EB53-69DE-544C-9BA3-3539CE7BB469}" srcOrd="0" destOrd="0" presId="urn:microsoft.com/office/officeart/2005/8/layout/cycle2"/>
    <dgm:cxn modelId="{58C9BFA9-A3B4-1547-A6E8-517CB3C5E598}" type="presParOf" srcId="{70EDC7EA-581B-8B4A-BA07-2746DAACEB2C}" destId="{2256923E-5DE1-D249-94CE-CCD0C28B8EDB}" srcOrd="6" destOrd="0" presId="urn:microsoft.com/office/officeart/2005/8/layout/cycle2"/>
    <dgm:cxn modelId="{F69CAFDC-1502-4A46-A295-57FD5BEFC504}" type="presParOf" srcId="{70EDC7EA-581B-8B4A-BA07-2746DAACEB2C}" destId="{0F209063-FBF0-7243-B813-20BF40568B25}" srcOrd="7" destOrd="0" presId="urn:microsoft.com/office/officeart/2005/8/layout/cycle2"/>
    <dgm:cxn modelId="{FD587FE7-D919-D646-90E0-43BC52652A09}" type="presParOf" srcId="{0F209063-FBF0-7243-B813-20BF40568B25}" destId="{FBACB1A4-0ECA-4044-9492-24541BA11863}" srcOrd="0" destOrd="0" presId="urn:microsoft.com/office/officeart/2005/8/layout/cycle2"/>
    <dgm:cxn modelId="{01714C0C-B5DF-AF42-A344-679AB2B94A48}" type="presParOf" srcId="{70EDC7EA-581B-8B4A-BA07-2746DAACEB2C}" destId="{709CEB96-B118-CC4D-8E84-90AD03860C89}" srcOrd="8" destOrd="0" presId="urn:microsoft.com/office/officeart/2005/8/layout/cycle2"/>
    <dgm:cxn modelId="{19C4D2B0-4DD3-564E-856A-F5A323305668}" type="presParOf" srcId="{70EDC7EA-581B-8B4A-BA07-2746DAACEB2C}" destId="{6F6F1265-5706-A246-A5A4-25508B95170C}" srcOrd="9" destOrd="0" presId="urn:microsoft.com/office/officeart/2005/8/layout/cycle2"/>
    <dgm:cxn modelId="{F360CE29-23E1-1646-8809-80DFEBD3BDCA}" type="presParOf" srcId="{6F6F1265-5706-A246-A5A4-25508B95170C}" destId="{7B2D8DD9-22A8-5540-96B6-316DB3EBC38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ACA7DD-929E-3047-A7E7-6ACD50399D45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18D41EF-0202-AC4B-81A9-449983024A46}">
      <dgm:prSet phldrT="[Text]" phldr="1"/>
      <dgm:spPr/>
      <dgm:t>
        <a:bodyPr/>
        <a:lstStyle/>
        <a:p>
          <a:endParaRPr lang="en-US"/>
        </a:p>
      </dgm:t>
    </dgm:pt>
    <dgm:pt modelId="{FD9013A1-C6A9-8741-BAA0-04C749D774AB}" type="parTrans" cxnId="{E28AC26C-486D-C545-842C-B63ECA8AEF89}">
      <dgm:prSet/>
      <dgm:spPr/>
      <dgm:t>
        <a:bodyPr/>
        <a:lstStyle/>
        <a:p>
          <a:endParaRPr lang="en-US"/>
        </a:p>
      </dgm:t>
    </dgm:pt>
    <dgm:pt modelId="{18B28360-B401-574F-8582-82DE813DABC3}" type="sibTrans" cxnId="{E28AC26C-486D-C545-842C-B63ECA8AEF89}">
      <dgm:prSet/>
      <dgm:spPr/>
      <dgm:t>
        <a:bodyPr/>
        <a:lstStyle/>
        <a:p>
          <a:endParaRPr lang="en-US"/>
        </a:p>
      </dgm:t>
    </dgm:pt>
    <dgm:pt modelId="{59C87130-5203-2D4A-8B3B-4360FB457EDC}">
      <dgm:prSet phldrT="[Text]" phldr="1"/>
      <dgm:spPr/>
      <dgm:t>
        <a:bodyPr/>
        <a:lstStyle/>
        <a:p>
          <a:endParaRPr lang="en-US"/>
        </a:p>
      </dgm:t>
    </dgm:pt>
    <dgm:pt modelId="{DC28BAFC-9D01-6142-9142-65BBBF183142}" type="parTrans" cxnId="{457492E2-3DE3-364D-A050-787C55C6A28E}">
      <dgm:prSet/>
      <dgm:spPr/>
      <dgm:t>
        <a:bodyPr/>
        <a:lstStyle/>
        <a:p>
          <a:endParaRPr lang="en-US"/>
        </a:p>
      </dgm:t>
    </dgm:pt>
    <dgm:pt modelId="{0EB3BA0F-00DC-B44E-8202-BBA7598D4855}" type="sibTrans" cxnId="{457492E2-3DE3-364D-A050-787C55C6A28E}">
      <dgm:prSet/>
      <dgm:spPr/>
      <dgm:t>
        <a:bodyPr/>
        <a:lstStyle/>
        <a:p>
          <a:endParaRPr lang="en-US"/>
        </a:p>
      </dgm:t>
    </dgm:pt>
    <dgm:pt modelId="{94488026-4792-4E4D-AB67-036DE763095E}">
      <dgm:prSet phldrT="[Text]" phldr="1"/>
      <dgm:spPr/>
      <dgm:t>
        <a:bodyPr/>
        <a:lstStyle/>
        <a:p>
          <a:endParaRPr lang="en-US"/>
        </a:p>
      </dgm:t>
    </dgm:pt>
    <dgm:pt modelId="{079D9B53-188D-1E43-8140-E8C2496D147D}" type="parTrans" cxnId="{B9349403-DEF3-9F40-8F4D-429DE5F7B92C}">
      <dgm:prSet/>
      <dgm:spPr/>
      <dgm:t>
        <a:bodyPr/>
        <a:lstStyle/>
        <a:p>
          <a:endParaRPr lang="en-US"/>
        </a:p>
      </dgm:t>
    </dgm:pt>
    <dgm:pt modelId="{FEF0EBB4-F4D7-5F40-AE0F-5BF9B2D2E3DF}" type="sibTrans" cxnId="{B9349403-DEF3-9F40-8F4D-429DE5F7B92C}">
      <dgm:prSet/>
      <dgm:spPr/>
      <dgm:t>
        <a:bodyPr/>
        <a:lstStyle/>
        <a:p>
          <a:endParaRPr lang="en-US"/>
        </a:p>
      </dgm:t>
    </dgm:pt>
    <dgm:pt modelId="{7EBABE17-C769-DD46-8771-B346D5CE7C75}" type="pres">
      <dgm:prSet presAssocID="{AAACA7DD-929E-3047-A7E7-6ACD50399D45}" presName="compositeShape" presStyleCnt="0">
        <dgm:presLayoutVars>
          <dgm:chMax val="7"/>
          <dgm:dir/>
          <dgm:resizeHandles val="exact"/>
        </dgm:presLayoutVars>
      </dgm:prSet>
      <dgm:spPr/>
    </dgm:pt>
    <dgm:pt modelId="{DA21E0B1-E84E-1540-B78A-42B2D11B24BF}" type="pres">
      <dgm:prSet presAssocID="{AAACA7DD-929E-3047-A7E7-6ACD50399D45}" presName="wedge1" presStyleLbl="node1" presStyleIdx="0" presStyleCnt="3"/>
      <dgm:spPr/>
    </dgm:pt>
    <dgm:pt modelId="{0A94345F-7855-5947-B999-DF6C97316DD2}" type="pres">
      <dgm:prSet presAssocID="{AAACA7DD-929E-3047-A7E7-6ACD50399D45}" presName="dummy1a" presStyleCnt="0"/>
      <dgm:spPr/>
    </dgm:pt>
    <dgm:pt modelId="{E6FE7B91-EE12-6A4D-B12A-E67F6AB7D16C}" type="pres">
      <dgm:prSet presAssocID="{AAACA7DD-929E-3047-A7E7-6ACD50399D45}" presName="dummy1b" presStyleCnt="0"/>
      <dgm:spPr/>
    </dgm:pt>
    <dgm:pt modelId="{5B6AF263-BDCF-D548-9F52-865773213F7C}" type="pres">
      <dgm:prSet presAssocID="{AAACA7DD-929E-3047-A7E7-6ACD50399D4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1CD3E55-AA0E-6B4E-9CF5-869DD45E57D3}" type="pres">
      <dgm:prSet presAssocID="{AAACA7DD-929E-3047-A7E7-6ACD50399D45}" presName="wedge2" presStyleLbl="node1" presStyleIdx="1" presStyleCnt="3"/>
      <dgm:spPr/>
    </dgm:pt>
    <dgm:pt modelId="{4646E3ED-5F72-E14B-89AA-40577D91DE4E}" type="pres">
      <dgm:prSet presAssocID="{AAACA7DD-929E-3047-A7E7-6ACD50399D45}" presName="dummy2a" presStyleCnt="0"/>
      <dgm:spPr/>
    </dgm:pt>
    <dgm:pt modelId="{A0C28955-C91D-8D4D-8522-2650E5E96BCC}" type="pres">
      <dgm:prSet presAssocID="{AAACA7DD-929E-3047-A7E7-6ACD50399D45}" presName="dummy2b" presStyleCnt="0"/>
      <dgm:spPr/>
    </dgm:pt>
    <dgm:pt modelId="{7D6CB7D8-FFAA-0345-B7AB-8642ABA38EC6}" type="pres">
      <dgm:prSet presAssocID="{AAACA7DD-929E-3047-A7E7-6ACD50399D4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83F278B-854F-4242-9890-B6D0A3484648}" type="pres">
      <dgm:prSet presAssocID="{AAACA7DD-929E-3047-A7E7-6ACD50399D45}" presName="wedge3" presStyleLbl="node1" presStyleIdx="2" presStyleCnt="3"/>
      <dgm:spPr/>
    </dgm:pt>
    <dgm:pt modelId="{2642191D-38F4-3448-AA90-9E4515B06FC3}" type="pres">
      <dgm:prSet presAssocID="{AAACA7DD-929E-3047-A7E7-6ACD50399D45}" presName="dummy3a" presStyleCnt="0"/>
      <dgm:spPr/>
    </dgm:pt>
    <dgm:pt modelId="{D52AFEF0-07AD-A548-A4BF-B40EBA5932D9}" type="pres">
      <dgm:prSet presAssocID="{AAACA7DD-929E-3047-A7E7-6ACD50399D45}" presName="dummy3b" presStyleCnt="0"/>
      <dgm:spPr/>
    </dgm:pt>
    <dgm:pt modelId="{9DBA9C6A-6772-4B4F-B655-9EE27C67165C}" type="pres">
      <dgm:prSet presAssocID="{AAACA7DD-929E-3047-A7E7-6ACD50399D4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1010175-3FF1-5F4E-A74D-13A5D37E84E5}" type="pres">
      <dgm:prSet presAssocID="{18B28360-B401-574F-8582-82DE813DABC3}" presName="arrowWedge1" presStyleLbl="fgSibTrans2D1" presStyleIdx="0" presStyleCnt="3"/>
      <dgm:spPr/>
    </dgm:pt>
    <dgm:pt modelId="{291B7EDD-0B19-F940-BC5B-2582226191DF}" type="pres">
      <dgm:prSet presAssocID="{0EB3BA0F-00DC-B44E-8202-BBA7598D4855}" presName="arrowWedge2" presStyleLbl="fgSibTrans2D1" presStyleIdx="1" presStyleCnt="3"/>
      <dgm:spPr/>
    </dgm:pt>
    <dgm:pt modelId="{A8A4F1DC-11A7-8F45-A8DC-A8E8C9BBE9ED}" type="pres">
      <dgm:prSet presAssocID="{FEF0EBB4-F4D7-5F40-AE0F-5BF9B2D2E3DF}" presName="arrowWedge3" presStyleLbl="fgSibTrans2D1" presStyleIdx="2" presStyleCnt="3"/>
      <dgm:spPr/>
    </dgm:pt>
  </dgm:ptLst>
  <dgm:cxnLst>
    <dgm:cxn modelId="{B9349403-DEF3-9F40-8F4D-429DE5F7B92C}" srcId="{AAACA7DD-929E-3047-A7E7-6ACD50399D45}" destId="{94488026-4792-4E4D-AB67-036DE763095E}" srcOrd="2" destOrd="0" parTransId="{079D9B53-188D-1E43-8140-E8C2496D147D}" sibTransId="{FEF0EBB4-F4D7-5F40-AE0F-5BF9B2D2E3DF}"/>
    <dgm:cxn modelId="{CF452146-F96E-E746-9D01-CE96A23E234B}" type="presOf" srcId="{94488026-4792-4E4D-AB67-036DE763095E}" destId="{9DBA9C6A-6772-4B4F-B655-9EE27C67165C}" srcOrd="1" destOrd="0" presId="urn:microsoft.com/office/officeart/2005/8/layout/cycle8"/>
    <dgm:cxn modelId="{E28AC26C-486D-C545-842C-B63ECA8AEF89}" srcId="{AAACA7DD-929E-3047-A7E7-6ACD50399D45}" destId="{318D41EF-0202-AC4B-81A9-449983024A46}" srcOrd="0" destOrd="0" parTransId="{FD9013A1-C6A9-8741-BAA0-04C749D774AB}" sibTransId="{18B28360-B401-574F-8582-82DE813DABC3}"/>
    <dgm:cxn modelId="{56AD2B6F-F6C8-0043-A175-451D1334FB11}" type="presOf" srcId="{59C87130-5203-2D4A-8B3B-4360FB457EDC}" destId="{7D6CB7D8-FFAA-0345-B7AB-8642ABA38EC6}" srcOrd="1" destOrd="0" presId="urn:microsoft.com/office/officeart/2005/8/layout/cycle8"/>
    <dgm:cxn modelId="{31969694-C1A8-9444-B866-58CFC3CFCBAC}" type="presOf" srcId="{318D41EF-0202-AC4B-81A9-449983024A46}" destId="{DA21E0B1-E84E-1540-B78A-42B2D11B24BF}" srcOrd="0" destOrd="0" presId="urn:microsoft.com/office/officeart/2005/8/layout/cycle8"/>
    <dgm:cxn modelId="{017F3F9C-6F96-D14F-AD3D-4A3A2AC826CB}" type="presOf" srcId="{94488026-4792-4E4D-AB67-036DE763095E}" destId="{883F278B-854F-4242-9890-B6D0A3484648}" srcOrd="0" destOrd="0" presId="urn:microsoft.com/office/officeart/2005/8/layout/cycle8"/>
    <dgm:cxn modelId="{17E84B9F-8018-2640-AD55-48D1109A6644}" type="presOf" srcId="{318D41EF-0202-AC4B-81A9-449983024A46}" destId="{5B6AF263-BDCF-D548-9F52-865773213F7C}" srcOrd="1" destOrd="0" presId="urn:microsoft.com/office/officeart/2005/8/layout/cycle8"/>
    <dgm:cxn modelId="{D9D569A6-78BB-DC45-9499-F2B7B7B9FB90}" type="presOf" srcId="{AAACA7DD-929E-3047-A7E7-6ACD50399D45}" destId="{7EBABE17-C769-DD46-8771-B346D5CE7C75}" srcOrd="0" destOrd="0" presId="urn:microsoft.com/office/officeart/2005/8/layout/cycle8"/>
    <dgm:cxn modelId="{1B315BBE-0337-984F-B6D4-A12A9924A50C}" type="presOf" srcId="{59C87130-5203-2D4A-8B3B-4360FB457EDC}" destId="{E1CD3E55-AA0E-6B4E-9CF5-869DD45E57D3}" srcOrd="0" destOrd="0" presId="urn:microsoft.com/office/officeart/2005/8/layout/cycle8"/>
    <dgm:cxn modelId="{457492E2-3DE3-364D-A050-787C55C6A28E}" srcId="{AAACA7DD-929E-3047-A7E7-6ACD50399D45}" destId="{59C87130-5203-2D4A-8B3B-4360FB457EDC}" srcOrd="1" destOrd="0" parTransId="{DC28BAFC-9D01-6142-9142-65BBBF183142}" sibTransId="{0EB3BA0F-00DC-B44E-8202-BBA7598D4855}"/>
    <dgm:cxn modelId="{FB2DD9CA-04C6-9C4C-8619-F30AC3B282F4}" type="presParOf" srcId="{7EBABE17-C769-DD46-8771-B346D5CE7C75}" destId="{DA21E0B1-E84E-1540-B78A-42B2D11B24BF}" srcOrd="0" destOrd="0" presId="urn:microsoft.com/office/officeart/2005/8/layout/cycle8"/>
    <dgm:cxn modelId="{A410DD61-E2F9-8A4F-BF95-47A95480DB7B}" type="presParOf" srcId="{7EBABE17-C769-DD46-8771-B346D5CE7C75}" destId="{0A94345F-7855-5947-B999-DF6C97316DD2}" srcOrd="1" destOrd="0" presId="urn:microsoft.com/office/officeart/2005/8/layout/cycle8"/>
    <dgm:cxn modelId="{EBB040D7-8C05-D449-B6AE-3CEC91263FD0}" type="presParOf" srcId="{7EBABE17-C769-DD46-8771-B346D5CE7C75}" destId="{E6FE7B91-EE12-6A4D-B12A-E67F6AB7D16C}" srcOrd="2" destOrd="0" presId="urn:microsoft.com/office/officeart/2005/8/layout/cycle8"/>
    <dgm:cxn modelId="{9D94295A-6985-034A-AED4-52089DD17A27}" type="presParOf" srcId="{7EBABE17-C769-DD46-8771-B346D5CE7C75}" destId="{5B6AF263-BDCF-D548-9F52-865773213F7C}" srcOrd="3" destOrd="0" presId="urn:microsoft.com/office/officeart/2005/8/layout/cycle8"/>
    <dgm:cxn modelId="{9AC792B2-276E-F243-A1AA-9299A8496475}" type="presParOf" srcId="{7EBABE17-C769-DD46-8771-B346D5CE7C75}" destId="{E1CD3E55-AA0E-6B4E-9CF5-869DD45E57D3}" srcOrd="4" destOrd="0" presId="urn:microsoft.com/office/officeart/2005/8/layout/cycle8"/>
    <dgm:cxn modelId="{31AB702C-E45E-3A43-BD57-8A06E7FBAA6B}" type="presParOf" srcId="{7EBABE17-C769-DD46-8771-B346D5CE7C75}" destId="{4646E3ED-5F72-E14B-89AA-40577D91DE4E}" srcOrd="5" destOrd="0" presId="urn:microsoft.com/office/officeart/2005/8/layout/cycle8"/>
    <dgm:cxn modelId="{6AB29B83-265C-3A47-8BAA-29708502468D}" type="presParOf" srcId="{7EBABE17-C769-DD46-8771-B346D5CE7C75}" destId="{A0C28955-C91D-8D4D-8522-2650E5E96BCC}" srcOrd="6" destOrd="0" presId="urn:microsoft.com/office/officeart/2005/8/layout/cycle8"/>
    <dgm:cxn modelId="{67E33A61-2881-AA40-A4D9-D2DA85FEBB89}" type="presParOf" srcId="{7EBABE17-C769-DD46-8771-B346D5CE7C75}" destId="{7D6CB7D8-FFAA-0345-B7AB-8642ABA38EC6}" srcOrd="7" destOrd="0" presId="urn:microsoft.com/office/officeart/2005/8/layout/cycle8"/>
    <dgm:cxn modelId="{A73041B3-AE69-CB42-8BA6-AA846E7EC069}" type="presParOf" srcId="{7EBABE17-C769-DD46-8771-B346D5CE7C75}" destId="{883F278B-854F-4242-9890-B6D0A3484648}" srcOrd="8" destOrd="0" presId="urn:microsoft.com/office/officeart/2005/8/layout/cycle8"/>
    <dgm:cxn modelId="{D913BBE6-B2A4-DF44-BF93-F114D7F9DADE}" type="presParOf" srcId="{7EBABE17-C769-DD46-8771-B346D5CE7C75}" destId="{2642191D-38F4-3448-AA90-9E4515B06FC3}" srcOrd="9" destOrd="0" presId="urn:microsoft.com/office/officeart/2005/8/layout/cycle8"/>
    <dgm:cxn modelId="{D2341A5F-69B8-0748-ACA5-B0FB20C2F8EC}" type="presParOf" srcId="{7EBABE17-C769-DD46-8771-B346D5CE7C75}" destId="{D52AFEF0-07AD-A548-A4BF-B40EBA5932D9}" srcOrd="10" destOrd="0" presId="urn:microsoft.com/office/officeart/2005/8/layout/cycle8"/>
    <dgm:cxn modelId="{23A6B7AB-0B0F-2D44-BD49-301AA704C51E}" type="presParOf" srcId="{7EBABE17-C769-DD46-8771-B346D5CE7C75}" destId="{9DBA9C6A-6772-4B4F-B655-9EE27C67165C}" srcOrd="11" destOrd="0" presId="urn:microsoft.com/office/officeart/2005/8/layout/cycle8"/>
    <dgm:cxn modelId="{0F352A09-DB26-EB41-8FFF-9DE374D82CBE}" type="presParOf" srcId="{7EBABE17-C769-DD46-8771-B346D5CE7C75}" destId="{E1010175-3FF1-5F4E-A74D-13A5D37E84E5}" srcOrd="12" destOrd="0" presId="urn:microsoft.com/office/officeart/2005/8/layout/cycle8"/>
    <dgm:cxn modelId="{7B076EDB-5F6C-2042-8BD8-0F90F0E5B08A}" type="presParOf" srcId="{7EBABE17-C769-DD46-8771-B346D5CE7C75}" destId="{291B7EDD-0B19-F940-BC5B-2582226191DF}" srcOrd="13" destOrd="0" presId="urn:microsoft.com/office/officeart/2005/8/layout/cycle8"/>
    <dgm:cxn modelId="{F6EC5CEF-B19C-4042-9486-B7ED98483674}" type="presParOf" srcId="{7EBABE17-C769-DD46-8771-B346D5CE7C75}" destId="{A8A4F1DC-11A7-8F45-A8DC-A8E8C9BBE9E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DB08D-1ED4-D248-AF31-59F8215D8924}">
      <dsp:nvSpPr>
        <dsp:cNvPr id="0" name=""/>
        <dsp:cNvSpPr/>
      </dsp:nvSpPr>
      <dsp:spPr>
        <a:xfrm>
          <a:off x="1187904" y="929"/>
          <a:ext cx="846480" cy="84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311868" y="124893"/>
        <a:ext cx="598552" cy="598552"/>
      </dsp:txXfrm>
    </dsp:sp>
    <dsp:sp modelId="{CC50F7E7-4855-A54B-B06C-B9AF380A2878}">
      <dsp:nvSpPr>
        <dsp:cNvPr id="0" name=""/>
        <dsp:cNvSpPr/>
      </dsp:nvSpPr>
      <dsp:spPr>
        <a:xfrm rot="2160000">
          <a:off x="2007724" y="651341"/>
          <a:ext cx="225406" cy="285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014181" y="688604"/>
        <a:ext cx="157784" cy="171413"/>
      </dsp:txXfrm>
    </dsp:sp>
    <dsp:sp modelId="{AEB45FE6-AA1B-B84D-A099-1FB42D567EFF}">
      <dsp:nvSpPr>
        <dsp:cNvPr id="0" name=""/>
        <dsp:cNvSpPr/>
      </dsp:nvSpPr>
      <dsp:spPr>
        <a:xfrm>
          <a:off x="2216791" y="748460"/>
          <a:ext cx="846480" cy="84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340755" y="872424"/>
        <a:ext cx="598552" cy="598552"/>
      </dsp:txXfrm>
    </dsp:sp>
    <dsp:sp modelId="{A5FE360A-852F-6F46-8AC1-938A88228554}">
      <dsp:nvSpPr>
        <dsp:cNvPr id="0" name=""/>
        <dsp:cNvSpPr/>
      </dsp:nvSpPr>
      <dsp:spPr>
        <a:xfrm rot="6480000">
          <a:off x="2332800" y="1627554"/>
          <a:ext cx="225406" cy="285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377059" y="1652535"/>
        <a:ext cx="157784" cy="171413"/>
      </dsp:txXfrm>
    </dsp:sp>
    <dsp:sp modelId="{562BA065-68E6-D94E-996F-74394615EDC8}">
      <dsp:nvSpPr>
        <dsp:cNvPr id="0" name=""/>
        <dsp:cNvSpPr/>
      </dsp:nvSpPr>
      <dsp:spPr>
        <a:xfrm>
          <a:off x="1823791" y="1957989"/>
          <a:ext cx="846480" cy="84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947755" y="2081953"/>
        <a:ext cx="598552" cy="598552"/>
      </dsp:txXfrm>
    </dsp:sp>
    <dsp:sp modelId="{4D4CC84C-EF25-F349-8FF0-674A097C0C54}">
      <dsp:nvSpPr>
        <dsp:cNvPr id="0" name=""/>
        <dsp:cNvSpPr/>
      </dsp:nvSpPr>
      <dsp:spPr>
        <a:xfrm rot="10800000">
          <a:off x="1504820" y="2238386"/>
          <a:ext cx="225406" cy="285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572442" y="2295523"/>
        <a:ext cx="157784" cy="171413"/>
      </dsp:txXfrm>
    </dsp:sp>
    <dsp:sp modelId="{2256923E-5DE1-D249-94CE-CCD0C28B8EDB}">
      <dsp:nvSpPr>
        <dsp:cNvPr id="0" name=""/>
        <dsp:cNvSpPr/>
      </dsp:nvSpPr>
      <dsp:spPr>
        <a:xfrm>
          <a:off x="552017" y="1957989"/>
          <a:ext cx="846480" cy="84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675981" y="2081953"/>
        <a:ext cx="598552" cy="598552"/>
      </dsp:txXfrm>
    </dsp:sp>
    <dsp:sp modelId="{0F209063-FBF0-7243-B813-20BF40568B25}">
      <dsp:nvSpPr>
        <dsp:cNvPr id="0" name=""/>
        <dsp:cNvSpPr/>
      </dsp:nvSpPr>
      <dsp:spPr>
        <a:xfrm rot="15120000">
          <a:off x="668025" y="1639688"/>
          <a:ext cx="225406" cy="285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712284" y="1728981"/>
        <a:ext cx="157784" cy="171413"/>
      </dsp:txXfrm>
    </dsp:sp>
    <dsp:sp modelId="{709CEB96-B118-CC4D-8E84-90AD03860C89}">
      <dsp:nvSpPr>
        <dsp:cNvPr id="0" name=""/>
        <dsp:cNvSpPr/>
      </dsp:nvSpPr>
      <dsp:spPr>
        <a:xfrm>
          <a:off x="159017" y="748460"/>
          <a:ext cx="846480" cy="84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82981" y="872424"/>
        <a:ext cx="598552" cy="598552"/>
      </dsp:txXfrm>
    </dsp:sp>
    <dsp:sp modelId="{6F6F1265-5706-A246-A5A4-25508B95170C}">
      <dsp:nvSpPr>
        <dsp:cNvPr id="0" name=""/>
        <dsp:cNvSpPr/>
      </dsp:nvSpPr>
      <dsp:spPr>
        <a:xfrm rot="19440000">
          <a:off x="978836" y="658841"/>
          <a:ext cx="225406" cy="285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85293" y="735852"/>
        <a:ext cx="157784" cy="171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DB08D-1ED4-D248-AF31-59F8215D8924}">
      <dsp:nvSpPr>
        <dsp:cNvPr id="0" name=""/>
        <dsp:cNvSpPr/>
      </dsp:nvSpPr>
      <dsp:spPr>
        <a:xfrm>
          <a:off x="1187904" y="929"/>
          <a:ext cx="846480" cy="84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311868" y="124893"/>
        <a:ext cx="598552" cy="598552"/>
      </dsp:txXfrm>
    </dsp:sp>
    <dsp:sp modelId="{CC50F7E7-4855-A54B-B06C-B9AF380A2878}">
      <dsp:nvSpPr>
        <dsp:cNvPr id="0" name=""/>
        <dsp:cNvSpPr/>
      </dsp:nvSpPr>
      <dsp:spPr>
        <a:xfrm rot="2160000">
          <a:off x="2007724" y="651341"/>
          <a:ext cx="225406" cy="285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014181" y="688604"/>
        <a:ext cx="157784" cy="171413"/>
      </dsp:txXfrm>
    </dsp:sp>
    <dsp:sp modelId="{AEB45FE6-AA1B-B84D-A099-1FB42D567EFF}">
      <dsp:nvSpPr>
        <dsp:cNvPr id="0" name=""/>
        <dsp:cNvSpPr/>
      </dsp:nvSpPr>
      <dsp:spPr>
        <a:xfrm>
          <a:off x="2216791" y="748460"/>
          <a:ext cx="846480" cy="84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340755" y="872424"/>
        <a:ext cx="598552" cy="598552"/>
      </dsp:txXfrm>
    </dsp:sp>
    <dsp:sp modelId="{A5FE360A-852F-6F46-8AC1-938A88228554}">
      <dsp:nvSpPr>
        <dsp:cNvPr id="0" name=""/>
        <dsp:cNvSpPr/>
      </dsp:nvSpPr>
      <dsp:spPr>
        <a:xfrm rot="6480000">
          <a:off x="2332800" y="1627554"/>
          <a:ext cx="225406" cy="285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377059" y="1652535"/>
        <a:ext cx="157784" cy="171413"/>
      </dsp:txXfrm>
    </dsp:sp>
    <dsp:sp modelId="{562BA065-68E6-D94E-996F-74394615EDC8}">
      <dsp:nvSpPr>
        <dsp:cNvPr id="0" name=""/>
        <dsp:cNvSpPr/>
      </dsp:nvSpPr>
      <dsp:spPr>
        <a:xfrm>
          <a:off x="1823791" y="1957989"/>
          <a:ext cx="846480" cy="84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947755" y="2081953"/>
        <a:ext cx="598552" cy="598552"/>
      </dsp:txXfrm>
    </dsp:sp>
    <dsp:sp modelId="{4D4CC84C-EF25-F349-8FF0-674A097C0C54}">
      <dsp:nvSpPr>
        <dsp:cNvPr id="0" name=""/>
        <dsp:cNvSpPr/>
      </dsp:nvSpPr>
      <dsp:spPr>
        <a:xfrm rot="10800000">
          <a:off x="1504820" y="2238386"/>
          <a:ext cx="225406" cy="285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572442" y="2295523"/>
        <a:ext cx="157784" cy="171413"/>
      </dsp:txXfrm>
    </dsp:sp>
    <dsp:sp modelId="{2256923E-5DE1-D249-94CE-CCD0C28B8EDB}">
      <dsp:nvSpPr>
        <dsp:cNvPr id="0" name=""/>
        <dsp:cNvSpPr/>
      </dsp:nvSpPr>
      <dsp:spPr>
        <a:xfrm>
          <a:off x="552017" y="1957989"/>
          <a:ext cx="846480" cy="84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675981" y="2081953"/>
        <a:ext cx="598552" cy="598552"/>
      </dsp:txXfrm>
    </dsp:sp>
    <dsp:sp modelId="{0F209063-FBF0-7243-B813-20BF40568B25}">
      <dsp:nvSpPr>
        <dsp:cNvPr id="0" name=""/>
        <dsp:cNvSpPr/>
      </dsp:nvSpPr>
      <dsp:spPr>
        <a:xfrm rot="15120000">
          <a:off x="668025" y="1639688"/>
          <a:ext cx="225406" cy="285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712284" y="1728981"/>
        <a:ext cx="157784" cy="171413"/>
      </dsp:txXfrm>
    </dsp:sp>
    <dsp:sp modelId="{709CEB96-B118-CC4D-8E84-90AD03860C89}">
      <dsp:nvSpPr>
        <dsp:cNvPr id="0" name=""/>
        <dsp:cNvSpPr/>
      </dsp:nvSpPr>
      <dsp:spPr>
        <a:xfrm>
          <a:off x="159017" y="748460"/>
          <a:ext cx="846480" cy="84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82981" y="872424"/>
        <a:ext cx="598552" cy="598552"/>
      </dsp:txXfrm>
    </dsp:sp>
    <dsp:sp modelId="{6F6F1265-5706-A246-A5A4-25508B95170C}">
      <dsp:nvSpPr>
        <dsp:cNvPr id="0" name=""/>
        <dsp:cNvSpPr/>
      </dsp:nvSpPr>
      <dsp:spPr>
        <a:xfrm rot="19440000">
          <a:off x="978836" y="658841"/>
          <a:ext cx="225406" cy="285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85293" y="735852"/>
        <a:ext cx="157784" cy="171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1E0B1-E84E-1540-B78A-42B2D11B24BF}">
      <dsp:nvSpPr>
        <dsp:cNvPr id="0" name=""/>
        <dsp:cNvSpPr/>
      </dsp:nvSpPr>
      <dsp:spPr>
        <a:xfrm>
          <a:off x="481409" y="182351"/>
          <a:ext cx="2356536" cy="235653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1723360" y="681712"/>
        <a:ext cx="841620" cy="701350"/>
      </dsp:txXfrm>
    </dsp:sp>
    <dsp:sp modelId="{E1CD3E55-AA0E-6B4E-9CF5-869DD45E57D3}">
      <dsp:nvSpPr>
        <dsp:cNvPr id="0" name=""/>
        <dsp:cNvSpPr/>
      </dsp:nvSpPr>
      <dsp:spPr>
        <a:xfrm>
          <a:off x="432876" y="266513"/>
          <a:ext cx="2356536" cy="23565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993956" y="1795456"/>
        <a:ext cx="1262430" cy="617188"/>
      </dsp:txXfrm>
    </dsp:sp>
    <dsp:sp modelId="{883F278B-854F-4242-9890-B6D0A3484648}">
      <dsp:nvSpPr>
        <dsp:cNvPr id="0" name=""/>
        <dsp:cNvSpPr/>
      </dsp:nvSpPr>
      <dsp:spPr>
        <a:xfrm>
          <a:off x="384343" y="182351"/>
          <a:ext cx="2356536" cy="23565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57308" y="681712"/>
        <a:ext cx="841620" cy="701350"/>
      </dsp:txXfrm>
    </dsp:sp>
    <dsp:sp modelId="{E1010175-3FF1-5F4E-A74D-13A5D37E84E5}">
      <dsp:nvSpPr>
        <dsp:cNvPr id="0" name=""/>
        <dsp:cNvSpPr/>
      </dsp:nvSpPr>
      <dsp:spPr>
        <a:xfrm>
          <a:off x="335723" y="36470"/>
          <a:ext cx="2648297" cy="26482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B7EDD-0B19-F940-BC5B-2582226191DF}">
      <dsp:nvSpPr>
        <dsp:cNvPr id="0" name=""/>
        <dsp:cNvSpPr/>
      </dsp:nvSpPr>
      <dsp:spPr>
        <a:xfrm>
          <a:off x="286995" y="120483"/>
          <a:ext cx="2648297" cy="264829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4F1DC-11A7-8F45-A8DC-A8E8C9BBE9ED}">
      <dsp:nvSpPr>
        <dsp:cNvPr id="0" name=""/>
        <dsp:cNvSpPr/>
      </dsp:nvSpPr>
      <dsp:spPr>
        <a:xfrm>
          <a:off x="238267" y="36470"/>
          <a:ext cx="2648297" cy="26482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53EB3-5658-D54C-B0DC-7733F641754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CC07E-388A-7B4B-A5AA-B4671D238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3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X, hello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30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model is a GLM. Basically a regression within an inverse link function. In the simple linear case, g is identity and we recover simple linear regression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29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Bayesian GLM is one where the weights w are not point estimates, but rather normal distributions.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15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update is Bayesian. At time t u have prior. + data posterior. Variance shrinks. Bandit: sample from W and take maximal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78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turns out we can, using 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02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Define: mu, mu, sigma</a:t>
            </a:r>
          </a:p>
          <a:p>
            <a:r>
              <a:rPr lang="en-US" dirty="0"/>
              <a:t>First, we group our features into two categories. </a:t>
            </a:r>
          </a:p>
          <a:p>
            <a:r>
              <a:rPr lang="en-US" dirty="0"/>
              <a:t>Impose on each grouping a meta-prior. hierarchy.</a:t>
            </a:r>
          </a:p>
          <a:p>
            <a:r>
              <a:rPr lang="en-US" dirty="0"/>
              <a:t>Each feature’s true mean </a:t>
            </a:r>
            <a:r>
              <a:rPr lang="el-GR" dirty="0"/>
              <a:t>μ</a:t>
            </a:r>
            <a:r>
              <a:rPr lang="en-US" dirty="0" err="1"/>
              <a:t>i</a:t>
            </a:r>
            <a:r>
              <a:rPr lang="en-US" dirty="0"/>
              <a:t> is drawn from that feature’s category meta-prior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 mean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 ̃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i,t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drawn from Gaussian with true mean and observed 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46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3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91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bootsrap</a:t>
            </a:r>
            <a:r>
              <a:rPr lang="en-US" dirty="0"/>
              <a:t>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5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49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 EB prior after 0, 1, 3 batches. Lower is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3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2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39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it be that smaller Tau just works? Tried different </a:t>
            </a:r>
            <a:r>
              <a:rPr lang="en-US" dirty="0" err="1"/>
              <a:t>taus</a:t>
            </a:r>
            <a:r>
              <a:rPr lang="en-US" dirty="0"/>
              <a:t>, blip did better. EB did best.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Live experiment, on Prime acquisition ads. No loss to compute. Y is success rate, higher is better. EB converges faster (time unit 5 vs 8), and is more stable.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90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16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21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want to help, we would love to talk to you.</a:t>
            </a:r>
          </a:p>
          <a:p>
            <a:r>
              <a:rPr lang="en-US" dirty="0"/>
              <a:t>With this I am ready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5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6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1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6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r>
              <a:rPr lang="en-US" dirty="0"/>
              <a:t>Terrible mistake of hiring a lousy designer.</a:t>
            </a:r>
          </a:p>
        </p:txBody>
      </p:sp>
    </p:spTree>
    <p:extLst>
      <p:ext uri="{BB962C8B-B14F-4D97-AF65-F5344CB8AC3E}">
        <p14:creationId xmlns:p14="http://schemas.microsoft.com/office/powerpoint/2010/main" val="54147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page has multiple component slots: heading, image, textual description, and two buttons</a:t>
            </a:r>
          </a:p>
        </p:txBody>
      </p:sp>
    </p:spTree>
    <p:extLst>
      <p:ext uri="{BB962C8B-B14F-4D97-AF65-F5344CB8AC3E}">
        <p14:creationId xmlns:p14="http://schemas.microsoft.com/office/powerpoint/2010/main" val="1064745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r>
              <a:rPr lang="en-US" dirty="0"/>
              <a:t>Exponential explosion. Total of</a:t>
            </a:r>
            <a:r>
              <a:rPr lang="en-US" baseline="0" dirty="0"/>
              <a:t> 48 possible combinations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86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step is featurization. I will use the simplest non-contextual case, but our methods and systems extend to contextual and personalized cases. We have two categories of features: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CC07E-388A-7B4B-A5AA-B4671D238D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1FDC48-76FD-A847-9652-91CBF4167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9880" y="0"/>
            <a:ext cx="172212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1DCC49-EB34-E541-B3EB-CA8E6ABDEA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0456" y="4315383"/>
            <a:ext cx="6757944" cy="37901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 i="0" kern="10000" spc="0" baseline="0"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YOUR NAME IN CAPS, Then Your Title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2AB7832-AB2E-E44C-9749-0E50D9072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456" y="1692275"/>
            <a:ext cx="9501144" cy="1735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 i="1"/>
            </a:lvl1pPr>
          </a:lstStyle>
          <a:p>
            <a:r>
              <a:rPr lang="en-US" dirty="0"/>
              <a:t>Click to add the title of your presentation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5EE68D5-D023-9245-BCAE-1EBB91819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076" y="4766529"/>
            <a:ext cx="3719925" cy="366395"/>
          </a:xfrm>
        </p:spPr>
        <p:txBody>
          <a:bodyPr>
            <a:noAutofit/>
          </a:bodyPr>
          <a:lstStyle>
            <a:lvl1pPr marL="0" indent="0">
              <a:buNone/>
              <a:defRPr sz="1800" spc="0">
                <a:solidFill>
                  <a:schemeClr val="accent2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457189" indent="0">
              <a:buNone/>
              <a:defRPr sz="1800"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2pPr>
            <a:lvl3pPr marL="914377" indent="0">
              <a:buNone/>
              <a:defRPr sz="1800"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3pPr>
            <a:lvl4pPr marL="1371566" indent="0">
              <a:buNone/>
              <a:defRPr sz="1800"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4pPr>
            <a:lvl5pPr marL="1828754" indent="0">
              <a:buNone/>
              <a:defRPr sz="1800"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5pPr>
          </a:lstStyle>
          <a:p>
            <a:pPr lvl="0"/>
            <a:r>
              <a:rPr lang="en-US" dirty="0"/>
              <a:t>Your team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EF80F1-B6E8-D44C-897D-0C9290774378}"/>
              </a:ext>
            </a:extLst>
          </p:cNvPr>
          <p:cNvSpPr/>
          <p:nvPr userDrawn="1"/>
        </p:nvSpPr>
        <p:spPr>
          <a:xfrm>
            <a:off x="187200" y="6364800"/>
            <a:ext cx="4946400" cy="345600"/>
          </a:xfrm>
          <a:prstGeom prst="rect">
            <a:avLst/>
          </a:prstGeom>
          <a:solidFill>
            <a:srgbClr val="0F2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B6BEAFD-F038-4540-96EA-999B411F9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75" y="789116"/>
            <a:ext cx="5930900" cy="1397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B8362FE-823E-244C-A24B-CE119ECDC0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5275" y="5942002"/>
            <a:ext cx="2857500" cy="1397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1465516-03A6-F34F-A78B-435CD56E2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81" r="681"/>
          <a:stretch/>
        </p:blipFill>
        <p:spPr>
          <a:xfrm>
            <a:off x="8625001" y="759798"/>
            <a:ext cx="901943" cy="2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BCF1-93F3-3B45-96AE-D43332F4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EE0D0-9E70-924E-8EE4-5A2A01208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A3A12C-D403-C041-BF63-14220DD6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14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fld id="{22695355-0584-3048-B6D5-6FE7D71F4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9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3501C-C67B-3747-B47E-2A2296465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D8D91-AA6A-5247-B508-46E6F5E50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A09931-FDCA-3A40-928E-2ADC84CE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14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fld id="{22695355-0584-3048-B6D5-6FE7D71F4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4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DADA-86D2-074D-B8A1-E54D8EC0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8AF6-8B7C-FD4A-BAE4-C19B98BCF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5E9D0E-9DC6-8E4F-98FE-E6BEE8B7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14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fld id="{22695355-0584-3048-B6D5-6FE7D71F4A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2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A558-D632-7542-A405-9403C9B5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560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787FA-87EA-1043-9C5C-1D6BAC772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35C541-438D-1540-B9C4-F45147BB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14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fld id="{22695355-0584-3048-B6D5-6FE7D71F4A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3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56C4-443B-1340-AD12-5C1F31CC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9F07-CA7E-2A4A-ACE3-CE7F0C2CB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BFF28-F0A4-F348-AF4F-823A37459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60FA06-792C-514F-A87E-F0CEC9C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14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fld id="{22695355-0584-3048-B6D5-6FE7D71F4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2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4760-A5A5-BF4A-B616-2E06B33C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B122-FF2E-B14C-9C97-63EB91C56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634F3-0DE5-B94D-9E71-72E3AC86B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485D2-338D-6B4A-A18B-860617D69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16A86-CA2B-7941-B216-6396D07CE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7D4C601-0240-694A-B332-D69E4BE5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14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fld id="{22695355-0584-3048-B6D5-6FE7D71F4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9381-A073-B349-8A55-41194358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F2477-DAF3-3747-87A6-B5AC44A2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14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fld id="{22695355-0584-3048-B6D5-6FE7D71F4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C589E2-6E32-C141-B69C-12A367AD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14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fld id="{22695355-0584-3048-B6D5-6FE7D71F4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2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3D46-1E1E-9841-B814-7892BD06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B51BE-4362-7F40-9564-AD5E8E535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 sz="28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>
              <a:defRPr sz="24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>
              <a:defRPr sz="20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>
              <a:defRPr sz="20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6800C-D3E7-B349-86AD-E2CB6B4C3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E144D0-7F6C-5E49-9ABD-AE20D550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14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fld id="{22695355-0584-3048-B6D5-6FE7D71F4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4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C123-62DE-4748-9C2E-0D33CDF3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0E220-7598-204F-A15E-5CEC2F57E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9A48F-5B16-1948-94B0-5A9A05F8F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B1B45E-480B-3A40-9E5E-B35C0944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14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fld id="{22695355-0584-3048-B6D5-6FE7D71F4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535AA-F0AD-6B4E-9A2E-F89A4A1C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0BC30-ED3B-5F4B-AD89-5472D6A8A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662F0-8D4C-CF43-969E-DED7BE224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14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fld id="{22695355-0584-3048-B6D5-6FE7D71F4A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CD5CC1-014D-3F4F-BAF6-B9E28433FF1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978221" y="0"/>
            <a:ext cx="22098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75CBCC-0F74-0D4C-9DFE-7937C5C3A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1" r="11"/>
          <a:stretch/>
        </p:blipFill>
        <p:spPr>
          <a:xfrm>
            <a:off x="298201" y="6482034"/>
            <a:ext cx="3966985" cy="1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8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accent4"/>
          </a:solidFill>
          <a:latin typeface="Bookerly" panose="02020602040305020204" pitchFamily="18" charset="0"/>
          <a:ea typeface="Bookerly" panose="02020602040305020204" pitchFamily="18" charset="0"/>
          <a:cs typeface="Bookerly" panose="020206020403050202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0.png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9D2C068-85B3-084A-BF48-ECEA38099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105" y="2391646"/>
            <a:ext cx="10352314" cy="187050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Sareh Nabi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Washington – Microsoft Dynamics 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 started while intern at Amazon</a:t>
            </a:r>
          </a:p>
          <a:p>
            <a:pPr algn="ctr"/>
            <a:endParaRPr lang="en-US" sz="2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FF5AA4-79EC-BE48-8BF3-92D91478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62" y="420864"/>
            <a:ext cx="10492433" cy="1735200"/>
          </a:xfrm>
        </p:spPr>
        <p:txBody>
          <a:bodyPr/>
          <a:lstStyle/>
          <a:p>
            <a:pPr algn="ctr"/>
            <a:r>
              <a:rPr lang="en-US" sz="3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Meta-Prior Learning Using Empirical Bayes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58E7E-B012-5946-A662-6D0B8C82E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9813" y="4732119"/>
            <a:ext cx="10652373" cy="98571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in collaboration with:</a:t>
            </a:r>
          </a:p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Houssam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Nassif, Joseph Hong, Hamed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Mamani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Guido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Imbens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0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2969-6CF9-A547-BC8B-847B2747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86C3-AA46-0F4D-BFBF-FD204C74C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First-order features, </a:t>
            </a:r>
            <a:r>
              <a:rPr lang="en-US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variant values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“image1”, “title2”, “color1”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Second-order features, </a:t>
            </a:r>
            <a:r>
              <a:rPr lang="en-US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variant combinations/interactions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“image1 AND title2”, “image1 AND color1”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Concatenate for final feature vector representation: 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[X</a:t>
            </a:r>
            <a:r>
              <a:rPr lang="en-US" i="1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i="1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EC307-44BB-BE4E-BB0A-D9ED9B5A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8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988F-CC67-7F40-AC00-850F09B4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Linear Models (GLM)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4623D-CACB-AC4F-9892-975D071C7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2925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 one weight </a:t>
                </a:r>
                <a:r>
                  <a:rPr lang="en-US" i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i="1" baseline="-250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feature </a:t>
                </a:r>
                <a:r>
                  <a:rPr lang="en-US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reward (e.g. click), </a:t>
                </a:r>
                <a:r>
                  <a:rPr lang="en-US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link function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200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intercept + 1</a:t>
                </a:r>
                <a:r>
                  <a:rPr lang="en-US" sz="3200" i="1" baseline="300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 </a:t>
                </a:r>
                <a:r>
                  <a:rPr lang="en-US" sz="3200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 + 2</a:t>
                </a:r>
                <a:r>
                  <a:rPr lang="en-US" sz="3200" i="1" baseline="300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3200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 effect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4623D-CACB-AC4F-9892-975D071C7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29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CAEC6-B533-F348-AB8E-329B1988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4F18-4BE8-1A4A-AF49-92A4F4B5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GLM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9333AA-DD60-1643-A885-F2852378F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time </a:t>
                </a:r>
                <a:r>
                  <a:rPr lang="en-US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each weight </a:t>
                </a:r>
                <a:r>
                  <a:rPr lang="en-US" i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i="1" baseline="-250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represented by a </a:t>
                </a: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𝑖𝑚𝑎𝑔𝑒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∗1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𝑖𝑚𝑎𝑔𝑒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∗0+⋯+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𝑡𝑖𝑡𝑙𝑒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𝑐𝑜𝑙𝑜𝑟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∗1+⋯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9333AA-DD60-1643-A885-F2852378F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8630C-E629-DA42-8B03-B6BB8EE7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normalDistr.png">
            <a:extLst>
              <a:ext uri="{FF2B5EF4-FFF2-40B4-BE49-F238E27FC236}">
                <a16:creationId xmlns:a16="http://schemas.microsoft.com/office/drawing/2014/main" id="{EC379FAA-2BE8-7447-8312-FB6462382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35" y="3746106"/>
            <a:ext cx="1630157" cy="606879"/>
          </a:xfrm>
          <a:prstGeom prst="rect">
            <a:avLst/>
          </a:prstGeom>
        </p:spPr>
      </p:pic>
      <p:pic>
        <p:nvPicPr>
          <p:cNvPr id="6" name="Picture 5" descr="normalDistr.png">
            <a:extLst>
              <a:ext uri="{FF2B5EF4-FFF2-40B4-BE49-F238E27FC236}">
                <a16:creationId xmlns:a16="http://schemas.microsoft.com/office/drawing/2014/main" id="{27EA5A00-0CFC-2244-95E8-F2D4FE3A1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63" y="3746106"/>
            <a:ext cx="1630157" cy="606879"/>
          </a:xfrm>
          <a:prstGeom prst="rect">
            <a:avLst/>
          </a:prstGeom>
        </p:spPr>
      </p:pic>
      <p:pic>
        <p:nvPicPr>
          <p:cNvPr id="9" name="Picture 8" descr="normalDistr.png">
            <a:extLst>
              <a:ext uri="{FF2B5EF4-FFF2-40B4-BE49-F238E27FC236}">
                <a16:creationId xmlns:a16="http://schemas.microsoft.com/office/drawing/2014/main" id="{2EAF604B-F19F-BF41-B33B-A321B0236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79" y="3746106"/>
            <a:ext cx="1630157" cy="606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1BB4F5-C7AB-1745-8C82-BED5364AD880}"/>
                  </a:ext>
                </a:extLst>
              </p:cNvPr>
              <p:cNvSpPr txBox="1"/>
              <p:nvPr/>
            </p:nvSpPr>
            <p:spPr>
              <a:xfrm>
                <a:off x="2653835" y="4403077"/>
                <a:ext cx="1630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1BB4F5-C7AB-1745-8C82-BED5364AD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35" y="4403077"/>
                <a:ext cx="163015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5431CE-6803-384B-8152-FE1417E39168}"/>
                  </a:ext>
                </a:extLst>
              </p:cNvPr>
              <p:cNvSpPr txBox="1"/>
              <p:nvPr/>
            </p:nvSpPr>
            <p:spPr>
              <a:xfrm>
                <a:off x="9321973" y="4403077"/>
                <a:ext cx="12042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5431CE-6803-384B-8152-FE1417E39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973" y="4403077"/>
                <a:ext cx="1204240" cy="523220"/>
              </a:xfrm>
              <a:prstGeom prst="rect">
                <a:avLst/>
              </a:prstGeom>
              <a:blipFill>
                <a:blip r:embed="rId6"/>
                <a:stretch>
                  <a:fillRect l="-520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C074B5-F82A-624B-B844-CC88F5BFFF44}"/>
                  </a:ext>
                </a:extLst>
              </p:cNvPr>
              <p:cNvSpPr txBox="1"/>
              <p:nvPr/>
            </p:nvSpPr>
            <p:spPr>
              <a:xfrm>
                <a:off x="4280460" y="3781962"/>
                <a:ext cx="1205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C074B5-F82A-624B-B844-CC88F5BFF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60" y="3781962"/>
                <a:ext cx="1205940" cy="523220"/>
              </a:xfrm>
              <a:prstGeom prst="rect">
                <a:avLst/>
              </a:prstGeom>
              <a:blipFill>
                <a:blip r:embed="rId7"/>
                <a:stretch>
                  <a:fillRect t="-11905" r="-312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DD2CA8-317D-E847-8215-D83FE7E73E5A}"/>
                  </a:ext>
                </a:extLst>
              </p:cNvPr>
              <p:cNvSpPr txBox="1"/>
              <p:nvPr/>
            </p:nvSpPr>
            <p:spPr>
              <a:xfrm>
                <a:off x="5426062" y="4403077"/>
                <a:ext cx="1630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DD2CA8-317D-E847-8215-D83FE7E73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62" y="4403077"/>
                <a:ext cx="163015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4AE6CD-041E-EC45-BDE0-31D841473835}"/>
                  </a:ext>
                </a:extLst>
              </p:cNvPr>
              <p:cNvSpPr txBox="1"/>
              <p:nvPr/>
            </p:nvSpPr>
            <p:spPr>
              <a:xfrm>
                <a:off x="7073435" y="3780777"/>
                <a:ext cx="19181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+⋯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4AE6CD-041E-EC45-BDE0-31D841473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35" y="3780777"/>
                <a:ext cx="1918165" cy="523220"/>
              </a:xfrm>
              <a:prstGeom prst="rect">
                <a:avLst/>
              </a:prstGeom>
              <a:blipFill>
                <a:blip r:embed="rId9"/>
                <a:stretch>
                  <a:fillRect t="-11905" r="-592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89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A8A9-AA88-2449-A008-D1C12ADF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3805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GLM weight updates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22EE49-B592-A541-8BFF-66F09EAF0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3178"/>
                <a:ext cx="9636579" cy="47561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7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7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i,t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7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7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Starting prior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Non-informative standard normal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7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7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sz="27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7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7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7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189" lvl="1" indent="0">
                  <a:buNone/>
                </a:pP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Bayesian GLM bandits (Thompson Sampling):</a:t>
                </a:r>
              </a:p>
              <a:p>
                <a:pPr marL="0" indent="0">
                  <a:buNone/>
                </a:pP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Sample </a:t>
                </a:r>
                <a:r>
                  <a:rPr lang="en-US" sz="2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W,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r>
                  <a:rPr lang="en-US" sz="2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700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p>
                          <m:sSup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22EE49-B592-A541-8BFF-66F09EAF0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3178"/>
                <a:ext cx="9636579" cy="4756151"/>
              </a:xfrm>
              <a:blipFill>
                <a:blip r:embed="rId3"/>
                <a:stretch>
                  <a:fillRect l="-1076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DE68B-6A08-394E-9CF4-D375144E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7591B-D4D0-A848-A806-5E5827B54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0" y="1461295"/>
            <a:ext cx="928914" cy="157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B6D190-F386-7B45-9B77-A62078CE6E47}"/>
              </a:ext>
            </a:extLst>
          </p:cNvPr>
          <p:cNvSpPr txBox="1"/>
          <p:nvPr/>
        </p:nvSpPr>
        <p:spPr>
          <a:xfrm>
            <a:off x="3239277" y="2771915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</a:t>
            </a:r>
            <a:r>
              <a:rPr lang="en-US" sz="2800" i="1" baseline="-25000" dirty="0" err="1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i,</a:t>
            </a:r>
            <a:r>
              <a:rPr lang="en-US" sz="2800" i="1" baseline="-25000" dirty="0" err="1">
                <a:solidFill>
                  <a:srgbClr val="FFC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prior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11482-B222-A946-BC29-B882C3FC0A16}"/>
              </a:ext>
            </a:extLst>
          </p:cNvPr>
          <p:cNvSpPr txBox="1"/>
          <p:nvPr/>
        </p:nvSpPr>
        <p:spPr>
          <a:xfrm>
            <a:off x="5181600" y="2248695"/>
            <a:ext cx="1433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+  data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2ADB4-67FB-5443-98CE-BC79E0F06681}"/>
              </a:ext>
            </a:extLst>
          </p:cNvPr>
          <p:cNvSpPr txBox="1"/>
          <p:nvPr/>
        </p:nvSpPr>
        <p:spPr>
          <a:xfrm>
            <a:off x="6261100" y="3068310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</a:t>
            </a:r>
            <a:r>
              <a:rPr lang="en-US" sz="2800" i="1" baseline="-250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i,</a:t>
            </a:r>
            <a:r>
              <a:rPr lang="en-US" sz="2800" i="1" baseline="-25000" dirty="0">
                <a:solidFill>
                  <a:srgbClr val="FFC000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t+1</a:t>
            </a:r>
            <a:r>
              <a:rPr lang="en-US" sz="280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posterior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349E69-D361-404C-8879-8625429AE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158" y="1885950"/>
            <a:ext cx="2074636" cy="8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1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A370-3AF2-0C41-A998-0B8F1F4D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Bayes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FD248-9A94-3B40-8D70-91DF4C21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9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4A4F-DFAC-B24C-BEC5-07C92075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Impose Bayesian hierarchy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A78C-7D91-8D44-95AB-B4848C9725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29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true mean of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FFC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GLM-estimated mean and variance of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Critical model assumptions: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 features into </a:t>
                </a:r>
                <a:r>
                  <a:rPr lang="en-US" i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categories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order, 2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category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hierarchical </a:t>
                </a: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meta-prior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Observed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A78C-7D91-8D44-95AB-B4848C9725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2925"/>
                <a:ext cx="10515600" cy="4351338"/>
              </a:xfrm>
              <a:blipFill>
                <a:blip r:embed="rId3"/>
                <a:stretch>
                  <a:fillRect l="-1043" t="-23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A5E3E-264C-3843-AC23-052CDD8D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6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3E20-693A-43CB-89A8-4BE7050B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6" y="478159"/>
            <a:ext cx="10515600" cy="671447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601D1-0428-4253-8405-0C51DBA3EB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116" y="1538436"/>
                <a:ext cx="10662684" cy="466724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0" indent="0" algn="just">
                  <a:buNone/>
                </a:pPr>
                <a:endParaRPr lang="en-US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35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5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5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35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5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5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5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5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5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5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35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35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5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5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5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sz="36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500" i="1" dirty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35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5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5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1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5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5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35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sz="35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5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5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5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5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5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5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35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35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5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500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5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sz="36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500" i="1" dirty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35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5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5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500" b="1" dirty="0"/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0" indent="0" algn="just">
                  <a:buNone/>
                </a:pPr>
                <a:endParaRPr lang="en-US" b="1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601D1-0428-4253-8405-0C51DBA3EB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116" y="1538436"/>
                <a:ext cx="10662684" cy="466724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539CD-6D32-4B86-822F-E2DF8841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4F28A42-7FC5-4FA4-B11E-A0890E9CF5EF}"/>
                  </a:ext>
                </a:extLst>
              </p:cNvPr>
              <p:cNvSpPr/>
              <p:nvPr/>
            </p:nvSpPr>
            <p:spPr>
              <a:xfrm>
                <a:off x="1794052" y="2647062"/>
                <a:ext cx="2763938" cy="2672502"/>
              </a:xfrm>
              <a:prstGeom prst="ellipse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b="0" dirty="0"/>
                  <a:t>,</a:t>
                </a:r>
              </a:p>
              <a:p>
                <a:pPr algn="ctr"/>
                <a:r>
                  <a:rPr lang="en-US" sz="3000" b="0" dirty="0"/>
                  <a:t> …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4F28A42-7FC5-4FA4-B11E-A0890E9CF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052" y="2647062"/>
                <a:ext cx="2763938" cy="267250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08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3571EE-5B29-49D9-BCC5-ED6782639978}"/>
                  </a:ext>
                </a:extLst>
              </p:cNvPr>
              <p:cNvSpPr txBox="1"/>
              <p:nvPr/>
            </p:nvSpPr>
            <p:spPr>
              <a:xfrm>
                <a:off x="5640572" y="2971800"/>
                <a:ext cx="914400" cy="2849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Empirical prior helps, eve with one batch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3571EE-5B29-49D9-BCC5-ED6782639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572" y="2971800"/>
                <a:ext cx="914400" cy="2849626"/>
              </a:xfrm>
              <a:prstGeom prst="rect">
                <a:avLst/>
              </a:prstGeom>
              <a:blipFill>
                <a:blip r:embed="rId5"/>
                <a:stretch>
                  <a:fillRect l="-5333" t="-1285" r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03E671-FC5E-45C1-A305-FDE85EDC0EB0}"/>
                  </a:ext>
                </a:extLst>
              </p:cNvPr>
              <p:cNvSpPr txBox="1"/>
              <p:nvPr/>
            </p:nvSpPr>
            <p:spPr>
              <a:xfrm>
                <a:off x="1040384" y="1327232"/>
                <a:ext cx="4541694" cy="1700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Meta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3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3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5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500" b="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03E671-FC5E-45C1-A305-FDE85EDC0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84" y="1327232"/>
                <a:ext cx="4541694" cy="1700530"/>
              </a:xfrm>
              <a:prstGeom prst="rect">
                <a:avLst/>
              </a:prstGeom>
              <a:blipFill>
                <a:blip r:embed="rId6"/>
                <a:stretch>
                  <a:fillRect t="-5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502F3E-7CD2-4EEB-BD0A-F2EFE25AD17D}"/>
                  </a:ext>
                </a:extLst>
              </p:cNvPr>
              <p:cNvSpPr txBox="1"/>
              <p:nvPr/>
            </p:nvSpPr>
            <p:spPr>
              <a:xfrm>
                <a:off x="6554972" y="1284365"/>
                <a:ext cx="3993965" cy="1162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Meta prior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000" b="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502F3E-7CD2-4EEB-BD0A-F2EFE25AD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972" y="1284365"/>
                <a:ext cx="3993965" cy="1162819"/>
              </a:xfrm>
              <a:prstGeom prst="rect">
                <a:avLst/>
              </a:prstGeom>
              <a:blipFill>
                <a:blip r:embed="rId7"/>
                <a:stretch>
                  <a:fillRect t="-8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976D47B-4761-4713-B0FB-FDC804C494DD}"/>
                  </a:ext>
                </a:extLst>
              </p:cNvPr>
              <p:cNvSpPr/>
              <p:nvPr/>
            </p:nvSpPr>
            <p:spPr>
              <a:xfrm>
                <a:off x="7085970" y="2626388"/>
                <a:ext cx="2763938" cy="2672502"/>
              </a:xfrm>
              <a:prstGeom prst="ellipse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</m:sSub>
                  </m:oMath>
                </a14:m>
                <a:r>
                  <a:rPr lang="en-US" sz="3000" b="0" dirty="0"/>
                  <a:t>, …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976D47B-4761-4713-B0FB-FDC804C49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970" y="2626388"/>
                <a:ext cx="2763938" cy="267250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08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298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4746-1D7F-46B6-9D7E-A2541406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00" y="365128"/>
            <a:ext cx="10515600" cy="715528"/>
          </a:xfrm>
        </p:spPr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prior estimation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679591-4DD4-4678-87CC-D87532E19C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7400" y="1315808"/>
                <a:ext cx="11437200" cy="5309436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variance decomposition &amp; our assumptions: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3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3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5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3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3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3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5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500" dirty="0">
                    <a:solidFill>
                      <a:schemeClr val="bg1"/>
                    </a:solidFill>
                  </a:rPr>
                  <a:t>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Substituting 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empirical mean and variance estimators, 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600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 dirty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3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36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600" i="1" dirty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3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3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ν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36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600" i="1" dirty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36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679591-4DD4-4678-87CC-D87532E19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400" y="1315808"/>
                <a:ext cx="11437200" cy="5309436"/>
              </a:xfrm>
              <a:blipFill>
                <a:blip r:embed="rId3"/>
                <a:stretch>
                  <a:fillRect l="-1386" t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CD091-7605-4667-B034-5079D7A4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87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09CE-7F74-E24E-A28F-973E846D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Bayes (EB)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75772F-2560-ED41-954C-E4C56ED70E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Bayesian GLM with non-informative prior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time </a:t>
                </a: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each category</a:t>
                </a: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Restart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 with per-category empirical priors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Retrain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data from elapsed </a:t>
                </a: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timesteps</a:t>
                </a: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Continue using GLM as normal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 used the same data </a:t>
                </a: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twice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to compute the empirical prior and to train the model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Works with online or batch settings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75772F-2560-ED41-954C-E4C56ED70E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8CBA2-0666-B343-948F-5F63CD3D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1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A370-3AF2-0C41-A998-0B8F1F4D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FD248-9A94-3B40-8D70-91DF4C21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5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D275A-93F5-4B9F-9B24-D5F09BE4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Sequential decision making under uncertainty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large building&#10;&#10;Description automatically generated">
            <a:extLst>
              <a:ext uri="{FF2B5EF4-FFF2-40B4-BE49-F238E27FC236}">
                <a16:creationId xmlns:a16="http://schemas.microsoft.com/office/drawing/2014/main" id="{785C8E0E-D144-4E31-A5AD-59DFE2B83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867" y="3852918"/>
            <a:ext cx="3259666" cy="2505432"/>
          </a:xfrm>
          <a:prstGeom prst="rect">
            <a:avLst/>
          </a:prstGeom>
        </p:spPr>
      </p:pic>
      <p:pic>
        <p:nvPicPr>
          <p:cNvPr id="66" name="Picture 65" descr="Diagram&#10;&#10;Description automatically generated">
            <a:extLst>
              <a:ext uri="{FF2B5EF4-FFF2-40B4-BE49-F238E27FC236}">
                <a16:creationId xmlns:a16="http://schemas.microsoft.com/office/drawing/2014/main" id="{8B096538-FF36-4023-AC4E-A645948AC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484" y="3826933"/>
            <a:ext cx="3024636" cy="2497551"/>
          </a:xfrm>
          <a:prstGeom prst="rect">
            <a:avLst/>
          </a:prstGeom>
        </p:spPr>
      </p:pic>
      <p:pic>
        <p:nvPicPr>
          <p:cNvPr id="71" name="Picture 70" descr="A picture containing diagram&#10;&#10;Description automatically generated">
            <a:extLst>
              <a:ext uri="{FF2B5EF4-FFF2-40B4-BE49-F238E27FC236}">
                <a16:creationId xmlns:a16="http://schemas.microsoft.com/office/drawing/2014/main" id="{7AB48D2D-F98B-4F4A-9C6C-A1D4A7868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866" y="662313"/>
            <a:ext cx="6358467" cy="28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2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678A-AD8F-7F4C-97E8-53DCE9F7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695"/>
            <a:ext cx="10515600" cy="7903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BAB51-4CD9-B744-9808-7E8D8FB96A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29047"/>
                <a:ext cx="10515600" cy="4447916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 Bayesian Linear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Probit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(BLIP) as our Bayesian GLM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Grouped features as 1</a:t>
                </a:r>
                <a:r>
                  <a:rPr lang="en-US" sz="3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2</a:t>
                </a:r>
                <a:r>
                  <a:rPr lang="en-US" sz="3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 features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batch updates</a:t>
                </a:r>
              </a:p>
              <a:p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Simulations on </a:t>
                </a:r>
                <a:r>
                  <a:rPr lang="en-US" sz="30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classification task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(UCI income prediction)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Live experiments in Amazon production system</a:t>
                </a: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had little effect, we focus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BAB51-4CD9-B744-9808-7E8D8FB96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29047"/>
                <a:ext cx="10515600" cy="4447916"/>
              </a:xfrm>
              <a:blipFill>
                <a:blip r:embed="rId3"/>
                <a:stretch>
                  <a:fillRect l="-1217" t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D461A-24A6-A945-873B-416C2428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58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88B6-1450-FE4D-A577-5BFD3D93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34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to compute empirical prior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05F0A-2D70-4D43-A4E7-8BBBC757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3BD5E6-666C-E149-A93A-89F94DADE28D}"/>
              </a:ext>
            </a:extLst>
          </p:cNvPr>
          <p:cNvSpPr txBox="1">
            <a:spLocks/>
          </p:cNvSpPr>
          <p:nvPr/>
        </p:nvSpPr>
        <p:spPr>
          <a:xfrm>
            <a:off x="7694489" y="2391552"/>
            <a:ext cx="3644900" cy="302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prior helps, even with one batch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reset time helps more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0C830-8050-4443-B40C-9E5BB0CF9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8546"/>
            <a:ext cx="6545882" cy="41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20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422E-37B3-0241-8E66-11292CD2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58" y="673967"/>
            <a:ext cx="10515600" cy="673964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Lasting effect on small batches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A0374-ECE2-B24B-B67D-139496C1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D5879B-04B0-4768-9F22-0DBC1EBCE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3384" y="1676472"/>
            <a:ext cx="6967451" cy="4622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B9813-A42B-40A5-9901-53FBA1DFAEA0}"/>
              </a:ext>
            </a:extLst>
          </p:cNvPr>
          <p:cNvSpPr txBox="1"/>
          <p:nvPr/>
        </p:nvSpPr>
        <p:spPr>
          <a:xfrm>
            <a:off x="7936577" y="2649002"/>
            <a:ext cx="42554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BLIPBayes outperforms both other methods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BLIPBayes can be especially valuable for small batch training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53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E63773-D76B-BE4F-ABC9-A17514E81F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7"/>
                <a:ext cx="10515600" cy="782029"/>
              </a:xfrm>
            </p:spPr>
            <p:txBody>
              <a:bodyPr>
                <a:normAutofit/>
              </a:bodyPr>
              <a:lstStyle/>
              <a:p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Empirical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outperforms random 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E63773-D76B-BE4F-ABC9-A17514E81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7"/>
                <a:ext cx="10515600" cy="782029"/>
              </a:xfrm>
              <a:blipFill>
                <a:blip r:embed="rId3"/>
                <a:stretch>
                  <a:fillRect l="-1913" t="-9375" b="-2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47FC3-8C9D-C24B-8D0A-1EEEC16C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C89C91-9387-44AF-B849-7AF3A20AD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1203" y="1363287"/>
            <a:ext cx="7314215" cy="5232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D8F58F-86D4-4C10-B2C6-88271829F5F7}"/>
              </a:ext>
            </a:extLst>
          </p:cNvPr>
          <p:cNvSpPr txBox="1"/>
          <p:nvPr/>
        </p:nvSpPr>
        <p:spPr>
          <a:xfrm>
            <a:off x="8553796" y="2726341"/>
            <a:ext cx="3638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Empirical Bayes did best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Erring towards a large prior variance is more easily overcome by data than erring towards a small prior variance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62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EBA5-D67E-9346-917A-F993FC41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00" y="397745"/>
            <a:ext cx="10515600" cy="98153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B16DB-C237-4C44-92C4-6FC80C27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EC2BE6-C22A-AE49-B612-3CE0E6071F91}"/>
              </a:ext>
            </a:extLst>
          </p:cNvPr>
          <p:cNvSpPr/>
          <p:nvPr/>
        </p:nvSpPr>
        <p:spPr>
          <a:xfrm>
            <a:off x="5446547" y="2945847"/>
            <a:ext cx="503680" cy="499717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000A94-6A33-D043-8E58-A52227BA1D7C}"/>
              </a:ext>
            </a:extLst>
          </p:cNvPr>
          <p:cNvSpPr/>
          <p:nvPr/>
        </p:nvSpPr>
        <p:spPr>
          <a:xfrm>
            <a:off x="6791642" y="3813863"/>
            <a:ext cx="503680" cy="499717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96FD45-AD39-4E4E-A891-5897BBC27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2300" y="1518757"/>
            <a:ext cx="7971439" cy="4837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1C81CC-D6A7-4324-A150-5755BD52B085}"/>
              </a:ext>
            </a:extLst>
          </p:cNvPr>
          <p:cNvSpPr txBox="1"/>
          <p:nvPr/>
        </p:nvSpPr>
        <p:spPr>
          <a:xfrm>
            <a:off x="9143999" y="2767422"/>
            <a:ext cx="29072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BLIP with Empirical Bayes  meta-prior has higher success rate &amp; converges faster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326A74-8A2C-41F0-B152-D81713AE11AE}"/>
              </a:ext>
            </a:extLst>
          </p:cNvPr>
          <p:cNvSpPr/>
          <p:nvPr/>
        </p:nvSpPr>
        <p:spPr>
          <a:xfrm>
            <a:off x="3751955" y="2858862"/>
            <a:ext cx="503680" cy="499717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BEA78C-F034-42ED-8A13-FEC897D2EE00}"/>
              </a:ext>
            </a:extLst>
          </p:cNvPr>
          <p:cNvSpPr/>
          <p:nvPr/>
        </p:nvSpPr>
        <p:spPr>
          <a:xfrm>
            <a:off x="5386336" y="3871327"/>
            <a:ext cx="503680" cy="499717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022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2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1E2D-B432-4B39-836C-55145BBB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1528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34057-D2A2-45FD-82BE-3FFDB35897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0134" y="1457325"/>
                <a:ext cx="10515600" cy="510973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Unbiasedness property of meta-prior variance estimator: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2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lang="en-US" sz="3200" i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accent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32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en-US" sz="3200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3200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sz="3200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32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  <m:e>
                            <m:r>
                              <a:rPr lang="en-US" sz="3200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3200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</m:eqAr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Cov</m:t>
                        </m:r>
                        <m:r>
                          <a:rPr lang="en-US" sz="3200" b="0" i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3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3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</a:t>
                </a:r>
                <a:r>
                  <a:rPr lang="it-IT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meta-prior variance estimator is </a:t>
                </a:r>
                <a:r>
                  <a:rPr lang="en-US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strongly consistent when:</a:t>
                </a:r>
              </a:p>
              <a:p>
                <a:pPr marL="1028689" lvl="1" indent="-571500">
                  <a:buFont typeface="+mj-lt"/>
                  <a:buAutoNum type="romanLcPeriod"/>
                </a:pPr>
                <a:r>
                  <a:rPr lang="en-US" sz="26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Feature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their observed variances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600" b="0" i="0" u="none" strike="no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independent </a:t>
                </a:r>
              </a:p>
              <a:p>
                <a:pPr marL="1028689" lvl="1" indent="-571500">
                  <a:buFont typeface="+mj-lt"/>
                  <a:buAutoNum type="romanLcPeriod"/>
                </a:pPr>
                <a:r>
                  <a:rPr lang="en-US" sz="26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Expectation and variance exist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u="none" strike="noStrike" baseline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b="0" i="1" u="none" strike="noStrike" baseline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US" sz="2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600" b="0" i="1" u="none" strike="noStrike" baseline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600" b="0" i="1" u="none" strike="noStrike" baseline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600" b="0" i="0" u="none" strike="no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6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189" lvl="1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Cumulative regret of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EB </a:t>
                </a:r>
                <a:r>
                  <a:rPr lang="en-US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 bandit is of order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u="none" strike="noStrike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u="none" strike="noStrike" baseline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u="none" strike="noStrike" baseline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u="none" strike="noStrike" baseline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u="none" strike="noStrike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rad>
                    <m:r>
                      <a:rPr lang="en-US" b="0" i="1" u="none" strike="noStrike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28689" lvl="1" indent="-571500">
                  <a:buFont typeface="+mj-lt"/>
                  <a:buAutoNum type="romanLcPeriod"/>
                </a:pPr>
                <a:endParaRPr lang="en-US" sz="26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28689" lvl="1" indent="-571500">
                  <a:buFont typeface="+mj-lt"/>
                  <a:buAutoNum type="romanLcPeriod"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28689" lvl="1" indent="-571500">
                  <a:buFont typeface="+mj-lt"/>
                  <a:buAutoNum type="romanLcPeriod"/>
                </a:pPr>
                <a:endParaRPr lang="en-US" sz="26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34057-D2A2-45FD-82BE-3FFDB3589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0134" y="1457325"/>
                <a:ext cx="10515600" cy="5109730"/>
              </a:xfrm>
              <a:blipFill>
                <a:blip r:embed="rId3"/>
                <a:stretch>
                  <a:fillRect l="-1043" t="-2029" r="-348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107C2-E513-4368-BFD1-88F327D1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62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6528-4040-1B43-8957-28D580BE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8935-DD1E-7F49-B6FD-C3BBC25CD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Bayes prior helps, mostly on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low/medium traffic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Promising, as low traffic cases are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harder to optimize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Effectively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decouples learning rates by imposing a Bayesian hierarchy      and learning meta-prior per category of features  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converges faster with Empirical Bayes’ meta-prior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for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feature grouping in a Bayesian setting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 to contextual and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cases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4FCDB-B4E9-E344-BE75-6CCF1CF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90BE6-B4E1-154C-BAE8-A8A6C8BE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B2689-B072-4D3F-B223-C2B6FAD8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643" y="68678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is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arxiv.org/abs/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2002.01129</a:t>
            </a:r>
            <a:endParaRPr lang="en-US" sz="2400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Slides available on my website.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 free to reach out: </a:t>
            </a:r>
          </a:p>
          <a:p>
            <a:pPr marL="457189" lvl="1" indent="0">
              <a:buNone/>
            </a:pPr>
            <a:r>
              <a:rPr lang="en-US" b="0" i="0" u="none" strike="noStrike" baseline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Website: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www.sarehnabi.com</a:t>
            </a: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LinkedIn: </a:t>
            </a:r>
            <a:r>
              <a:rPr lang="en-US" b="0" i="0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www.linkedin.com/in/sarehnabi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0" i="0" strike="noStrike" baseline="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Twitter: 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twitter.com/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SarehNabi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4E074-AEFA-45A2-B8C2-ED6FFF67A431}"/>
              </a:ext>
            </a:extLst>
          </p:cNvPr>
          <p:cNvSpPr txBox="1"/>
          <p:nvPr/>
        </p:nvSpPr>
        <p:spPr>
          <a:xfrm>
            <a:off x="3749038" y="4884307"/>
            <a:ext cx="4912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 </a:t>
            </a:r>
          </a:p>
          <a:p>
            <a:r>
              <a:rPr lang="en-US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 Comments? </a:t>
            </a:r>
          </a:p>
        </p:txBody>
      </p:sp>
    </p:spTree>
    <p:extLst>
      <p:ext uri="{BB962C8B-B14F-4D97-AF65-F5344CB8AC3E}">
        <p14:creationId xmlns:p14="http://schemas.microsoft.com/office/powerpoint/2010/main" val="178322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2A045-8F72-4EE5-B18F-35EF710D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08073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vs Exploitation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5349-52AD-44CB-AB1E-8A9E1599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51720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FD3BD-85BF-45FF-983D-2C4DAACC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scale on a table&#10;&#10;Description automatically generated">
            <a:extLst>
              <a:ext uri="{FF2B5EF4-FFF2-40B4-BE49-F238E27FC236}">
                <a16:creationId xmlns:a16="http://schemas.microsoft.com/office/drawing/2014/main" id="{1CB40A7F-8BD2-4396-8801-79664FF7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58" y="1896533"/>
            <a:ext cx="6155210" cy="38419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3A2EF0-DBD6-4863-92D4-67F6DA975BE2}"/>
              </a:ext>
            </a:extLst>
          </p:cNvPr>
          <p:cNvSpPr txBox="1"/>
          <p:nvPr/>
        </p:nvSpPr>
        <p:spPr>
          <a:xfrm>
            <a:off x="7835267" y="2034662"/>
            <a:ext cx="351853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Explore/Learn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Learn</a:t>
            </a:r>
            <a:r>
              <a:rPr lang="en-US" sz="2800" dirty="0">
                <a:solidFill>
                  <a:schemeClr val="bg1"/>
                </a:solidFill>
              </a:rPr>
              <a:t> more about what is good and bad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00B0F0"/>
                </a:solidFill>
              </a:rPr>
              <a:t>Exploit/Earn </a:t>
            </a:r>
            <a:r>
              <a:rPr lang="en-US" sz="2800" dirty="0">
                <a:solidFill>
                  <a:schemeClr val="bg1"/>
                </a:solidFill>
              </a:rPr>
              <a:t>Make the best use of what we </a:t>
            </a:r>
            <a:r>
              <a:rPr lang="en-US" sz="2800" dirty="0">
                <a:solidFill>
                  <a:srgbClr val="FF0000"/>
                </a:solidFill>
              </a:rPr>
              <a:t>believe is good</a:t>
            </a:r>
          </a:p>
        </p:txBody>
      </p:sp>
    </p:spTree>
    <p:extLst>
      <p:ext uri="{BB962C8B-B14F-4D97-AF65-F5344CB8AC3E}">
        <p14:creationId xmlns:p14="http://schemas.microsoft.com/office/powerpoint/2010/main" val="247755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DF0D-EFD6-4BD1-9845-DFE82D91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1" y="457891"/>
            <a:ext cx="10515600" cy="854073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Multi-armed Bandit (MAB)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3970015B-97F9-4505-94F4-D48C1947B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134" y="1628790"/>
            <a:ext cx="7741528" cy="27908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6A4CC-2349-441A-84AB-0A03C5C9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2902A8-DEFC-443C-9D63-26EF75B95176}"/>
                  </a:ext>
                </a:extLst>
              </p:cNvPr>
              <p:cNvSpPr txBox="1"/>
              <p:nvPr/>
            </p:nvSpPr>
            <p:spPr>
              <a:xfrm>
                <a:off x="736601" y="5015114"/>
                <a:ext cx="1135380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Originally proposed by Robbins (1952).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Reward under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arm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follows a Bernoulli dist. with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unknown mean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Pull arm sequentially to maximize total reward.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2902A8-DEFC-443C-9D63-26EF75B95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1" y="5015114"/>
                <a:ext cx="11353800" cy="1384995"/>
              </a:xfrm>
              <a:prstGeom prst="rect">
                <a:avLst/>
              </a:prstGeom>
              <a:blipFill>
                <a:blip r:embed="rId3"/>
                <a:stretch>
                  <a:fillRect l="-967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19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F6BC-ADB1-4F06-8BC5-8462CC14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MAB Algorithms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829C-E87F-4951-8C59-415C1D139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that solve MAB problems</a:t>
            </a: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policies: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Gittin's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Frequentist approach: Upper Confidence Bound type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Bayesian approach: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 of non-informative prior </a:t>
            </a:r>
          </a:p>
          <a:p>
            <a:pPr marL="0" indent="0">
              <a:buNone/>
            </a:pPr>
            <a:endParaRPr lang="en-US" sz="3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744B3-37B6-4C5E-A7CC-2C88DB67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4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49F1-AB84-437D-98E9-92A59298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address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D225-8CFF-4D26-BDF7-4A0345652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6400" cy="4351338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a framework to learn meta-prior from initial data using empirical Bayes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Decouple learning rates of model parameters by grouping similar ones in the same category and learning their meta-prior separately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3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our meta-prior framework and its application to our ad layout optimization problem (in Amazon production system) and classification problem (on a public dataset). Lastly, review our theoretical results.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2F611-394F-4473-BD73-3DE4A370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5355-0584-3048-B6D5-6FE7D71F4A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3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4148" y="396716"/>
            <a:ext cx="10515600" cy="84281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Biking competition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8A44A0-8E5E-8A4F-9F06-0B5988953AF9}"/>
              </a:ext>
            </a:extLst>
          </p:cNvPr>
          <p:cNvSpPr/>
          <p:nvPr/>
        </p:nvSpPr>
        <p:spPr>
          <a:xfrm>
            <a:off x="935545" y="1322363"/>
            <a:ext cx="10417871" cy="4346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635C6-985F-E34D-BBF1-AAFD1FA5372A}"/>
              </a:ext>
            </a:extLst>
          </p:cNvPr>
          <p:cNvSpPr txBox="1"/>
          <p:nvPr/>
        </p:nvSpPr>
        <p:spPr>
          <a:xfrm>
            <a:off x="5416062" y="4685029"/>
            <a:ext cx="22367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Join now!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0EE1D-7605-E447-A4DB-291F4252D7C0}"/>
              </a:ext>
            </a:extLst>
          </p:cNvPr>
          <p:cNvSpPr txBox="1"/>
          <p:nvPr/>
        </p:nvSpPr>
        <p:spPr>
          <a:xfrm>
            <a:off x="8367934" y="4696750"/>
            <a:ext cx="223676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other teams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3B79E5B-5E2E-E94F-AA3F-F2498F2EE198}"/>
              </a:ext>
            </a:extLst>
          </p:cNvPr>
          <p:cNvGraphicFramePr/>
          <p:nvPr/>
        </p:nvGraphicFramePr>
        <p:xfrm>
          <a:off x="1574795" y="2132360"/>
          <a:ext cx="3222289" cy="28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5DF3F80-B03E-2149-8492-ED48BA583BAA}"/>
              </a:ext>
            </a:extLst>
          </p:cNvPr>
          <p:cNvSpPr txBox="1"/>
          <p:nvPr/>
        </p:nvSpPr>
        <p:spPr>
          <a:xfrm>
            <a:off x="8187070" y="-446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86041-F945-2F46-8ADD-56048A5FF34C}"/>
              </a:ext>
            </a:extLst>
          </p:cNvPr>
          <p:cNvSpPr txBox="1"/>
          <p:nvPr/>
        </p:nvSpPr>
        <p:spPr>
          <a:xfrm>
            <a:off x="1659200" y="1433042"/>
            <a:ext cx="89454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Stop biking pointlessly, join team Circle!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79B519-BF50-B340-A6B9-A55EEFCB8E60}"/>
              </a:ext>
            </a:extLst>
          </p:cNvPr>
          <p:cNvSpPr txBox="1"/>
          <p:nvPr/>
        </p:nvSpPr>
        <p:spPr>
          <a:xfrm>
            <a:off x="6733742" y="2363374"/>
            <a:ext cx="34372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Year-round carousel rides!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Unlimited laps!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you can eat Pi!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corners to hide!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Hurry, don’t linger around!</a:t>
            </a:r>
          </a:p>
        </p:txBody>
      </p:sp>
    </p:spTree>
    <p:extLst>
      <p:ext uri="{BB962C8B-B14F-4D97-AF65-F5344CB8AC3E}">
        <p14:creationId xmlns:p14="http://schemas.microsoft.com/office/powerpoint/2010/main" val="270264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4148" y="364271"/>
            <a:ext cx="10515600" cy="76009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Multiple-slot template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8A44A0-8E5E-8A4F-9F06-0B5988953AF9}"/>
              </a:ext>
            </a:extLst>
          </p:cNvPr>
          <p:cNvSpPr/>
          <p:nvPr/>
        </p:nvSpPr>
        <p:spPr>
          <a:xfrm>
            <a:off x="935545" y="1322363"/>
            <a:ext cx="10417871" cy="4346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635C6-985F-E34D-BBF1-AAFD1FA5372A}"/>
              </a:ext>
            </a:extLst>
          </p:cNvPr>
          <p:cNvSpPr txBox="1"/>
          <p:nvPr/>
        </p:nvSpPr>
        <p:spPr>
          <a:xfrm>
            <a:off x="5416062" y="4685029"/>
            <a:ext cx="22367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Join now!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0EE1D-7605-E447-A4DB-291F4252D7C0}"/>
              </a:ext>
            </a:extLst>
          </p:cNvPr>
          <p:cNvSpPr txBox="1"/>
          <p:nvPr/>
        </p:nvSpPr>
        <p:spPr>
          <a:xfrm>
            <a:off x="8367934" y="4696750"/>
            <a:ext cx="223676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other teams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3B79E5B-5E2E-E94F-AA3F-F2498F2EE198}"/>
              </a:ext>
            </a:extLst>
          </p:cNvPr>
          <p:cNvGraphicFramePr/>
          <p:nvPr/>
        </p:nvGraphicFramePr>
        <p:xfrm>
          <a:off x="1574795" y="2132360"/>
          <a:ext cx="3222289" cy="28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5DF3F80-B03E-2149-8492-ED48BA583BAA}"/>
              </a:ext>
            </a:extLst>
          </p:cNvPr>
          <p:cNvSpPr txBox="1"/>
          <p:nvPr/>
        </p:nvSpPr>
        <p:spPr>
          <a:xfrm>
            <a:off x="8187070" y="-446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86041-F945-2F46-8ADD-56048A5FF34C}"/>
              </a:ext>
            </a:extLst>
          </p:cNvPr>
          <p:cNvSpPr txBox="1"/>
          <p:nvPr/>
        </p:nvSpPr>
        <p:spPr>
          <a:xfrm>
            <a:off x="1659200" y="1433042"/>
            <a:ext cx="89454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Stop biking pointlessly, join team Circle!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79B519-BF50-B340-A6B9-A55EEFCB8E60}"/>
              </a:ext>
            </a:extLst>
          </p:cNvPr>
          <p:cNvSpPr txBox="1"/>
          <p:nvPr/>
        </p:nvSpPr>
        <p:spPr>
          <a:xfrm>
            <a:off x="6733742" y="2363374"/>
            <a:ext cx="34372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Year-round carousel rides!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Unlimited laps!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you can eat Pi!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corners to hide!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Hurry, don’t linger around!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37AFCF-8E6E-914A-B415-F5D711D8E94A}"/>
              </a:ext>
            </a:extLst>
          </p:cNvPr>
          <p:cNvSpPr/>
          <p:nvPr/>
        </p:nvSpPr>
        <p:spPr>
          <a:xfrm>
            <a:off x="5257801" y="4554598"/>
            <a:ext cx="2583937" cy="63046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BC947F-328A-9341-B47D-ADF0D817B8F3}"/>
              </a:ext>
            </a:extLst>
          </p:cNvPr>
          <p:cNvSpPr/>
          <p:nvPr/>
        </p:nvSpPr>
        <p:spPr>
          <a:xfrm>
            <a:off x="8250296" y="4585771"/>
            <a:ext cx="2583937" cy="63046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50E844-4504-B249-8F46-A5AA712D3CC9}"/>
              </a:ext>
            </a:extLst>
          </p:cNvPr>
          <p:cNvSpPr/>
          <p:nvPr/>
        </p:nvSpPr>
        <p:spPr>
          <a:xfrm>
            <a:off x="865823" y="1213526"/>
            <a:ext cx="10391182" cy="70879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84826C-2581-0D4C-8FB9-7779F0139CCA}"/>
              </a:ext>
            </a:extLst>
          </p:cNvPr>
          <p:cNvSpPr/>
          <p:nvPr/>
        </p:nvSpPr>
        <p:spPr>
          <a:xfrm>
            <a:off x="1402774" y="2039818"/>
            <a:ext cx="3590532" cy="329071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62D1AD-20B9-8E44-9D79-208588ADC0EA}"/>
              </a:ext>
            </a:extLst>
          </p:cNvPr>
          <p:cNvSpPr/>
          <p:nvPr/>
        </p:nvSpPr>
        <p:spPr>
          <a:xfrm>
            <a:off x="5895110" y="1925450"/>
            <a:ext cx="4749327" cy="251496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89239-8561-3145-8AFD-9934C8162340}"/>
              </a:ext>
            </a:extLst>
          </p:cNvPr>
          <p:cNvSpPr txBox="1"/>
          <p:nvPr/>
        </p:nvSpPr>
        <p:spPr>
          <a:xfrm>
            <a:off x="371217" y="2136370"/>
            <a:ext cx="90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Slot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86BA82-5164-9940-9C8E-C292DABD7215}"/>
              </a:ext>
            </a:extLst>
          </p:cNvPr>
          <p:cNvCxnSpPr/>
          <p:nvPr/>
        </p:nvCxnSpPr>
        <p:spPr>
          <a:xfrm>
            <a:off x="1070263" y="2490090"/>
            <a:ext cx="592283" cy="338388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54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62434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Template Combinatorics: 48 layouts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8A44A0-8E5E-8A4F-9F06-0B5988953AF9}"/>
              </a:ext>
            </a:extLst>
          </p:cNvPr>
          <p:cNvSpPr/>
          <p:nvPr/>
        </p:nvSpPr>
        <p:spPr>
          <a:xfrm>
            <a:off x="935545" y="1336431"/>
            <a:ext cx="10417871" cy="4346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635C6-985F-E34D-BBF1-AAFD1FA5372A}"/>
              </a:ext>
            </a:extLst>
          </p:cNvPr>
          <p:cNvSpPr txBox="1"/>
          <p:nvPr/>
        </p:nvSpPr>
        <p:spPr>
          <a:xfrm>
            <a:off x="5416062" y="4685029"/>
            <a:ext cx="22367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Join now!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0EE1D-7605-E447-A4DB-291F4252D7C0}"/>
              </a:ext>
            </a:extLst>
          </p:cNvPr>
          <p:cNvSpPr txBox="1"/>
          <p:nvPr/>
        </p:nvSpPr>
        <p:spPr>
          <a:xfrm>
            <a:off x="8367934" y="4696750"/>
            <a:ext cx="223676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other teams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3B79E5B-5E2E-E94F-AA3F-F2498F2EE198}"/>
              </a:ext>
            </a:extLst>
          </p:cNvPr>
          <p:cNvGraphicFramePr/>
          <p:nvPr/>
        </p:nvGraphicFramePr>
        <p:xfrm>
          <a:off x="1574795" y="2132360"/>
          <a:ext cx="3222289" cy="28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5DF3F80-B03E-2149-8492-ED48BA583BAA}"/>
              </a:ext>
            </a:extLst>
          </p:cNvPr>
          <p:cNvSpPr txBox="1"/>
          <p:nvPr/>
        </p:nvSpPr>
        <p:spPr>
          <a:xfrm>
            <a:off x="8187070" y="-446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86041-F945-2F46-8ADD-56048A5FF34C}"/>
              </a:ext>
            </a:extLst>
          </p:cNvPr>
          <p:cNvSpPr txBox="1"/>
          <p:nvPr/>
        </p:nvSpPr>
        <p:spPr>
          <a:xfrm>
            <a:off x="1659200" y="1433042"/>
            <a:ext cx="89454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Stop biking pointlessly, join team Circle!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79B519-BF50-B340-A6B9-A55EEFCB8E60}"/>
              </a:ext>
            </a:extLst>
          </p:cNvPr>
          <p:cNvSpPr txBox="1"/>
          <p:nvPr/>
        </p:nvSpPr>
        <p:spPr>
          <a:xfrm>
            <a:off x="6635266" y="2616591"/>
            <a:ext cx="34372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Best way to bicycle!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cycle and re-cycle!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point in not joining!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418559-52FF-9F45-9812-A74517536971}"/>
              </a:ext>
            </a:extLst>
          </p:cNvPr>
          <p:cNvSpPr/>
          <p:nvPr/>
        </p:nvSpPr>
        <p:spPr>
          <a:xfrm>
            <a:off x="5257801" y="4440411"/>
            <a:ext cx="2587336" cy="74465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2D87D0-2841-1E4E-9F43-8F137749C63F}"/>
              </a:ext>
            </a:extLst>
          </p:cNvPr>
          <p:cNvSpPr/>
          <p:nvPr/>
        </p:nvSpPr>
        <p:spPr>
          <a:xfrm>
            <a:off x="8250296" y="4584987"/>
            <a:ext cx="2587336" cy="63125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66626A-5B1B-4943-8CF5-04EE77F85BDD}"/>
              </a:ext>
            </a:extLst>
          </p:cNvPr>
          <p:cNvSpPr/>
          <p:nvPr/>
        </p:nvSpPr>
        <p:spPr>
          <a:xfrm>
            <a:off x="865823" y="1212644"/>
            <a:ext cx="10404850" cy="70967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D60F92-B7D5-F344-9C5B-3A0509C58FB7}"/>
              </a:ext>
            </a:extLst>
          </p:cNvPr>
          <p:cNvSpPr/>
          <p:nvPr/>
        </p:nvSpPr>
        <p:spPr>
          <a:xfrm>
            <a:off x="1402773" y="2035719"/>
            <a:ext cx="3595255" cy="329481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DE4AF4-A9A7-4A4D-AB9C-B7CE75685DAE}"/>
              </a:ext>
            </a:extLst>
          </p:cNvPr>
          <p:cNvSpPr/>
          <p:nvPr/>
        </p:nvSpPr>
        <p:spPr>
          <a:xfrm>
            <a:off x="5895110" y="1922317"/>
            <a:ext cx="4755573" cy="251809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CB26A-288E-264C-95E8-DDAFEDF00B04}"/>
              </a:ext>
            </a:extLst>
          </p:cNvPr>
          <p:cNvSpPr txBox="1"/>
          <p:nvPr/>
        </p:nvSpPr>
        <p:spPr>
          <a:xfrm>
            <a:off x="5364825" y="190633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48564-BDB6-9A4B-9364-D03BB955BB81}"/>
              </a:ext>
            </a:extLst>
          </p:cNvPr>
          <p:cNvSpPr txBox="1"/>
          <p:nvPr/>
        </p:nvSpPr>
        <p:spPr>
          <a:xfrm>
            <a:off x="10668348" y="2891070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77B5BF-997F-7A4B-AC97-6568488EEC1B}"/>
              </a:ext>
            </a:extLst>
          </p:cNvPr>
          <p:cNvSpPr txBox="1"/>
          <p:nvPr/>
        </p:nvSpPr>
        <p:spPr>
          <a:xfrm>
            <a:off x="9287369" y="5238030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AA03A3-348D-5B4B-9A4B-AD59D6B57D95}"/>
              </a:ext>
            </a:extLst>
          </p:cNvPr>
          <p:cNvSpPr txBox="1"/>
          <p:nvPr/>
        </p:nvSpPr>
        <p:spPr>
          <a:xfrm>
            <a:off x="6345355" y="5235153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B8E463-327B-6A4B-B272-D9A22950FDFB}"/>
              </a:ext>
            </a:extLst>
          </p:cNvPr>
          <p:cNvSpPr txBox="1"/>
          <p:nvPr/>
        </p:nvSpPr>
        <p:spPr>
          <a:xfrm>
            <a:off x="1175593" y="240975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476951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LC">
      <a:dk1>
        <a:srgbClr val="0F282B"/>
      </a:dk1>
      <a:lt1>
        <a:srgbClr val="FFFFFF"/>
      </a:lt1>
      <a:dk2>
        <a:srgbClr val="44546A"/>
      </a:dk2>
      <a:lt2>
        <a:srgbClr val="E7E6E6"/>
      </a:lt2>
      <a:accent1>
        <a:srgbClr val="7CD9E2"/>
      </a:accent1>
      <a:accent2>
        <a:srgbClr val="E34B53"/>
      </a:accent2>
      <a:accent3>
        <a:srgbClr val="A5A5A5"/>
      </a:accent3>
      <a:accent4>
        <a:srgbClr val="FFE43A"/>
      </a:accent4>
      <a:accent5>
        <a:srgbClr val="5B9BD5"/>
      </a:accent5>
      <a:accent6>
        <a:srgbClr val="70AD47"/>
      </a:accent6>
      <a:hlink>
        <a:srgbClr val="90D7E0"/>
      </a:hlink>
      <a:folHlink>
        <a:srgbClr val="9ED5D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1468</Words>
  <Application>Microsoft Office PowerPoint</Application>
  <PresentationFormat>Widescreen</PresentationFormat>
  <Paragraphs>284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Amazon Ember</vt:lpstr>
      <vt:lpstr>Amazon Ember Mono</vt:lpstr>
      <vt:lpstr>Arial</vt:lpstr>
      <vt:lpstr>Bookerly</vt:lpstr>
      <vt:lpstr>Calibri</vt:lpstr>
      <vt:lpstr>Cambria Math</vt:lpstr>
      <vt:lpstr>Times New Roman</vt:lpstr>
      <vt:lpstr>Wingdings</vt:lpstr>
      <vt:lpstr>Office Theme</vt:lpstr>
      <vt:lpstr>Bayesian Meta-Prior Learning Using Empirical Bayes</vt:lpstr>
      <vt:lpstr>Sequential decision making under uncertainty</vt:lpstr>
      <vt:lpstr>Exploration vs Exploitation Trade-off</vt:lpstr>
      <vt:lpstr>Multi-armed Bandit (MAB)</vt:lpstr>
      <vt:lpstr>MAB Algorithms …</vt:lpstr>
      <vt:lpstr>What we address …</vt:lpstr>
      <vt:lpstr>Biking competition</vt:lpstr>
      <vt:lpstr>Multiple-slot template</vt:lpstr>
      <vt:lpstr>Template Combinatorics: 48 layouts</vt:lpstr>
      <vt:lpstr>Featurization</vt:lpstr>
      <vt:lpstr>Generalized Linear Models (GLM)</vt:lpstr>
      <vt:lpstr>Bayesian GLM</vt:lpstr>
      <vt:lpstr>Bayesian GLM weight updates</vt:lpstr>
      <vt:lpstr>Empirical Bayes Approach</vt:lpstr>
      <vt:lpstr>Impose Bayesian hierarchy</vt:lpstr>
      <vt:lpstr>Model assumptions</vt:lpstr>
      <vt:lpstr>Empirical prior estimation</vt:lpstr>
      <vt:lpstr>Empirical Bayes (EB) algorithm</vt:lpstr>
      <vt:lpstr>Experiments and Results</vt:lpstr>
      <vt:lpstr>Experimental setup</vt:lpstr>
      <vt:lpstr>When to compute empirical prior</vt:lpstr>
      <vt:lpstr>Lasting effect on small batches</vt:lpstr>
      <vt:lpstr>Empirical τ outperforms random τ</vt:lpstr>
      <vt:lpstr>Live experiment</vt:lpstr>
      <vt:lpstr>Theoretical Results</vt:lpstr>
      <vt:lpstr>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Meta-Prior Learning Using Empirical Bayes</dc:title>
  <dc:creator>Sareh Nabi Abdolyousefi</dc:creator>
  <cp:lastModifiedBy>Sareh Nabi Abdolyousefi</cp:lastModifiedBy>
  <cp:revision>87</cp:revision>
  <dcterms:created xsi:type="dcterms:W3CDTF">2020-10-30T20:22:09Z</dcterms:created>
  <dcterms:modified xsi:type="dcterms:W3CDTF">2020-11-02T19:58:50Z</dcterms:modified>
</cp:coreProperties>
</file>