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T Sans Narrow" panose="020B0506020203020204" pitchFamily="34" charset="77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0DAF51-732B-48DF-858D-9B34A4DFA328}">
  <a:tblStyle styleId="{E90DAF51-732B-48DF-858D-9B34A4DFA3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 showGuides="1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aaa540091_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aaa540091_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aaa540091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aaa540091_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aaa540091_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aaa540091_4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aaec316c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aaec316c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aaa540091_4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aaa540091_4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aaa540091_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aaa540091_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aaec316c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aaec316c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aa540091_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aa540091_3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aec316c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aec316c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aaa540091_3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aaa540091_3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aaa540091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aaa540091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aaa540091_5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aaa540091_5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aa936464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aa936464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aaa540091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aaa540091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aaa540091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aaa540091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aaa54009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aaa54009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 some popular bytes or chunks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aa93646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aa936464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a936464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aa936464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200">
                <a:solidFill>
                  <a:schemeClr val="dk1"/>
                </a:solidFill>
                <a:highlight>
                  <a:srgbClr val="FFF3CC"/>
                </a:highlight>
                <a:latin typeface="Courier New"/>
                <a:ea typeface="Courier New"/>
                <a:cs typeface="Courier New"/>
                <a:sym typeface="Courier New"/>
              </a:rPr>
              <a:t>set&lt;hobject_t&gt; is unbounded; a popular sequence of bytes can be huge and the OSD will be sad.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aaa540091_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aaa540091_5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eph.com/wp-content/uploads/2018/07/ICDCS_2018_mwoh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ad.ceph.com/p/deduplication_how_do_we_store_chunk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11708" y="93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highlight>
                  <a:srgbClr val="FFFFFF"/>
                </a:highlight>
              </a:rPr>
              <a:t> Deduplication - Reference counting with backpointers and bounded representation</a:t>
            </a:r>
            <a:endParaRPr sz="300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Mitali Rawat, Sonu Agarwal, Sudarshan Avish Maru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Implementation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Hybrid of the two approaches. Stores explicit references as well as the count.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Each chunk has a vector of references, keyed by &lt;poolid,hash prefix&gt; where the hash prefix is some small number of bits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32 bits initially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When number of references reach a certain threshold, a coalescing mechanism is executed.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If n references are coalesced to one, the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new coalesced vector contains</a:t>
            </a:r>
            <a:r>
              <a:rPr lang="en">
                <a:solidFill>
                  <a:srgbClr val="000000"/>
                </a:solidFill>
              </a:rPr>
              <a:t> n as the count.</a:t>
            </a:r>
            <a:endParaRPr>
              <a:solidFill>
                <a:srgbClr val="000000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Coalescing mechanism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Scheme 0: Coalesce two references if they have same Pool and 16 least significant bits of hash.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Scheme 1 and 2: Instead of 16 bits, use 8 and 4 bits of hash respectively.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Scheme 3: Coalesce based only on Pool.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4"/>
          <p:cNvGrpSpPr/>
          <p:nvPr/>
        </p:nvGrpSpPr>
        <p:grpSpPr>
          <a:xfrm>
            <a:off x="1000275" y="1019600"/>
            <a:ext cx="8052725" cy="3550375"/>
            <a:chOff x="1000275" y="1019600"/>
            <a:chExt cx="8052725" cy="3550375"/>
          </a:xfrm>
        </p:grpSpPr>
        <p:pic>
          <p:nvPicPr>
            <p:cNvPr id="134" name="Google Shape;13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65875" y="1652387"/>
              <a:ext cx="4248400" cy="2541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24"/>
            <p:cNvSpPr txBox="1"/>
            <p:nvPr/>
          </p:nvSpPr>
          <p:spPr>
            <a:xfrm>
              <a:off x="1811625" y="1019600"/>
              <a:ext cx="51798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Approximate memory used by backpointers as more references are added to the same chunk</a:t>
              </a:r>
              <a:endParaRPr/>
            </a:p>
          </p:txBody>
        </p:sp>
        <p:sp>
          <p:nvSpPr>
            <p:cNvPr id="136" name="Google Shape;136;p24"/>
            <p:cNvSpPr txBox="1"/>
            <p:nvPr/>
          </p:nvSpPr>
          <p:spPr>
            <a:xfrm>
              <a:off x="1000275" y="2695825"/>
              <a:ext cx="13656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Memory used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(in Bytes)</a:t>
              </a:r>
              <a:endParaRPr/>
            </a:p>
          </p:txBody>
        </p:sp>
        <p:sp>
          <p:nvSpPr>
            <p:cNvPr id="137" name="Google Shape;137;p24"/>
            <p:cNvSpPr txBox="1"/>
            <p:nvPr/>
          </p:nvSpPr>
          <p:spPr>
            <a:xfrm>
              <a:off x="3402300" y="4194375"/>
              <a:ext cx="2679000" cy="3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Number of references added</a:t>
              </a:r>
              <a:endParaRPr/>
            </a:p>
          </p:txBody>
        </p:sp>
        <p:sp>
          <p:nvSpPr>
            <p:cNvPr id="138" name="Google Shape;138;p24"/>
            <p:cNvSpPr txBox="1"/>
            <p:nvPr/>
          </p:nvSpPr>
          <p:spPr>
            <a:xfrm>
              <a:off x="6927800" y="1884475"/>
              <a:ext cx="2125200" cy="18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All references added from the same pool</a:t>
              </a:r>
              <a:endParaRPr/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Threshold on number of backpointers = 5</a:t>
              </a:r>
              <a:endParaRPr/>
            </a:p>
          </p:txBody>
        </p:sp>
      </p:grpSp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1628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Simulated results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675" y="1121925"/>
            <a:ext cx="4169425" cy="347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2294100" y="409650"/>
            <a:ext cx="51798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Approximate memory used by explicit and approximate backpointers as more references are added to the same chunk</a:t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1156075" y="2221200"/>
            <a:ext cx="13656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used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(in Bytes)</a:t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7018825" y="1465675"/>
            <a:ext cx="21252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references added from the same pool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Threshold on number of backpointers = 5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3266888" y="4658650"/>
            <a:ext cx="26790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references added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575" y="1154625"/>
            <a:ext cx="4715050" cy="28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537075" y="2321400"/>
            <a:ext cx="14475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backpointers stored</a:t>
            </a:r>
            <a:endParaRPr/>
          </a:p>
        </p:txBody>
      </p:sp>
      <p:sp>
        <p:nvSpPr>
          <p:cNvPr id="155" name="Google Shape;155;p26"/>
          <p:cNvSpPr txBox="1"/>
          <p:nvPr/>
        </p:nvSpPr>
        <p:spPr>
          <a:xfrm>
            <a:off x="2967750" y="4103325"/>
            <a:ext cx="25557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references added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1929975" y="427875"/>
            <a:ext cx="51798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backpointers stored as more references are added to the same chunks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27"/>
          <p:cNvGraphicFramePr/>
          <p:nvPr/>
        </p:nvGraphicFramePr>
        <p:xfrm>
          <a:off x="770425" y="967050"/>
          <a:ext cx="5318150" cy="3779490"/>
        </p:xfrm>
        <a:graphic>
          <a:graphicData uri="http://schemas.openxmlformats.org/drawingml/2006/table">
            <a:tbl>
              <a:tblPr>
                <a:noFill/>
                <a:tableStyleId>{E90DAF51-732B-48DF-858D-9B34A4DFA328}</a:tableStyleId>
              </a:tblPr>
              <a:tblGrid>
                <a:gridCol w="156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 number of reference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 number of backpointers stored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Memory used by backpointers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Added from pool 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144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Added from pool 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288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Added from pool 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432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Added from pool 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576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Added from pool 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288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Added from pool 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432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Added from pool 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576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Added from pool 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288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2" name="Google Shape;162;p27"/>
          <p:cNvSpPr txBox="1"/>
          <p:nvPr/>
        </p:nvSpPr>
        <p:spPr>
          <a:xfrm>
            <a:off x="609925" y="154750"/>
            <a:ext cx="62358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Backpointers for an object when references are being added to it from two difference pools</a:t>
            </a:r>
            <a:endParaRPr b="1"/>
          </a:p>
        </p:txBody>
      </p:sp>
      <p:sp>
        <p:nvSpPr>
          <p:cNvPr id="163" name="Google Shape;163;p27"/>
          <p:cNvSpPr txBox="1"/>
          <p:nvPr/>
        </p:nvSpPr>
        <p:spPr>
          <a:xfrm>
            <a:off x="6736625" y="1611325"/>
            <a:ext cx="16842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Threshold on total number of backpointers = 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15071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</a:t>
            </a:r>
            <a:endParaRPr dirty="0"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dedup_bps.mov">
            <a:hlinkClick r:id="" action="ppaction://media"/>
            <a:extLst>
              <a:ext uri="{FF2B5EF4-FFF2-40B4-BE49-F238E27FC236}">
                <a16:creationId xmlns:a16="http://schemas.microsoft.com/office/drawing/2014/main" id="{6ABB06F9-D4E7-A54F-9192-8FE1F38B8A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411" y="1022846"/>
            <a:ext cx="6327017" cy="395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311700" y="122460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Fixes to dynamic switching between coalescing schemes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Delete path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Modifications to the scrubbing process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  <a:hlinkClick r:id="rId3"/>
              </a:rPr>
              <a:t>https://ceph.com/wp-content/uploads/2018/07/ICDCS_2018_mwoh.pdf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  <a:hlinkClick r:id="rId4"/>
              </a:rPr>
              <a:t>https://pad.ceph.com/p/deduplication_how_do_we_store_chunk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2457950" y="1993675"/>
            <a:ext cx="4442400" cy="21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 !!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Data deduplication mechanism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Approaches for handling leaking references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Current implementation in Ceph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Contributions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Our implementation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Simulated results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/>
        </p:nvSpPr>
        <p:spPr>
          <a:xfrm>
            <a:off x="2457950" y="1993675"/>
            <a:ext cx="4442400" cy="21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QUESTIONS?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Deduplication Mechanism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675" y="1266325"/>
            <a:ext cx="6053851" cy="31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Deduplication Mechanism Contd..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000000"/>
                </a:solidFill>
              </a:rPr>
              <a:t>Traditional techniques divide an object into multiple chunks.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000000"/>
                </a:solidFill>
              </a:rPr>
              <a:t>Each chunk is stored at a physical address that is calculated based on its contents.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000000"/>
                </a:solidFill>
              </a:rPr>
              <a:t>This prevents duplicate storage of the chunk.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Approaches for handling leaking references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000000"/>
                </a:solidFill>
              </a:rPr>
              <a:t>Each chunk can be referenced by multiple objects.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">
                <a:solidFill>
                  <a:srgbClr val="000000"/>
                </a:solidFill>
              </a:rPr>
              <a:t>Need to keep track of references.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 1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Store all the references explicitly.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However, in a large scale distributed system like ceph, a chunk may have millions of references.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Storing them explicitly causes huge space overheads.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Approach 2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Instead of storing all references to a chunk explicitly, only keep their total count.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However, a lot of systems need explicit backpointers for garbage collection, consistency checks etc. (Ex: WiscKey)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Leaking references - crashes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Implementation in ceph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References to a chunk in ceph are stored explicitly.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They are captured by means of hobject_t object. It contains information such as Pool ID, Hash etc.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However, these references are currently stored in a set, which is unbounded.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Fixed the CAS client to bring it to a working condition.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Added support for storing the reference count in addition to the actual backpointers.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Implemented an algorithm to create bounded representation of backpointers.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Unit tests to verify reference coalescing. These tests currently use scheme 3 but can be easily extended to other schemes.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702</Words>
  <Application>Microsoft Macintosh PowerPoint</Application>
  <PresentationFormat>On-screen Show (16:9)</PresentationFormat>
  <Paragraphs>114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Open Sans</vt:lpstr>
      <vt:lpstr>Arial</vt:lpstr>
      <vt:lpstr>Courier New</vt:lpstr>
      <vt:lpstr>PT Sans Narrow</vt:lpstr>
      <vt:lpstr>Tropic</vt:lpstr>
      <vt:lpstr> Deduplication - Reference counting with backpointers and bounded representation</vt:lpstr>
      <vt:lpstr>Outline</vt:lpstr>
      <vt:lpstr>Data Deduplication Mechanism</vt:lpstr>
      <vt:lpstr>Deduplication Mechanism Contd..</vt:lpstr>
      <vt:lpstr>Approaches for handling leaking references</vt:lpstr>
      <vt:lpstr>Approach 1</vt:lpstr>
      <vt:lpstr>Approach 2</vt:lpstr>
      <vt:lpstr>Current Implementation in ceph</vt:lpstr>
      <vt:lpstr>Contributions</vt:lpstr>
      <vt:lpstr>Our Implementation</vt:lpstr>
      <vt:lpstr>Coalescing mechanism</vt:lpstr>
      <vt:lpstr>Simulated results</vt:lpstr>
      <vt:lpstr>PowerPoint Presentation</vt:lpstr>
      <vt:lpstr>PowerPoint Presentation</vt:lpstr>
      <vt:lpstr>PowerPoint Presentation</vt:lpstr>
      <vt:lpstr>Demo</vt:lpstr>
      <vt:lpstr>Future Work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Deduplication - Reference counting with backpointers and bounded representation</dc:title>
  <cp:lastModifiedBy>SONU AGARWAL</cp:lastModifiedBy>
  <cp:revision>3</cp:revision>
  <dcterms:modified xsi:type="dcterms:W3CDTF">2018-12-20T18:56:40Z</dcterms:modified>
</cp:coreProperties>
</file>