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60" r:id="rId1"/>
  </p:sldMasterIdLst>
  <p:handoutMasterIdLst>
    <p:handoutMasterId r:id="rId13"/>
  </p:handoutMasterIdLst>
  <p:sldIdLst>
    <p:sldId id="256" r:id="rId2"/>
    <p:sldId id="257" r:id="rId3"/>
    <p:sldId id="258" r:id="rId4"/>
    <p:sldId id="260" r:id="rId5"/>
    <p:sldId id="277" r:id="rId6"/>
    <p:sldId id="273" r:id="rId7"/>
    <p:sldId id="274" r:id="rId8"/>
    <p:sldId id="276" r:id="rId9"/>
    <p:sldId id="270" r:id="rId10"/>
    <p:sldId id="272" r:id="rId11"/>
    <p:sldId id="278" r:id="rId12"/>
  </p:sldIdLst>
  <p:sldSz cx="9144000" cy="6858000" type="screen4x3"/>
  <p:notesSz cx="9144000" cy="6858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Marker Felt" charset="0"/>
        <a:ea typeface="ＭＳ Ｐゴシック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Marker Felt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Marker Felt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Marker Felt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800" kern="1200">
        <a:solidFill>
          <a:schemeClr val="tx2"/>
        </a:solidFill>
        <a:latin typeface="Marker Felt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800" kern="1200">
        <a:solidFill>
          <a:schemeClr val="tx2"/>
        </a:solidFill>
        <a:latin typeface="Marker Felt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800" kern="1200">
        <a:solidFill>
          <a:schemeClr val="tx2"/>
        </a:solidFill>
        <a:latin typeface="Marker Felt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800" kern="1200">
        <a:solidFill>
          <a:schemeClr val="tx2"/>
        </a:solidFill>
        <a:latin typeface="Marker Felt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800" kern="1200">
        <a:solidFill>
          <a:schemeClr val="tx2"/>
        </a:solidFill>
        <a:latin typeface="Marker Felt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9"/>
    <p:restoredTop sz="94595"/>
  </p:normalViewPr>
  <p:slideViewPr>
    <p:cSldViewPr>
      <p:cViewPr varScale="1">
        <p:scale>
          <a:sx n="78" d="100"/>
          <a:sy n="78" d="100"/>
        </p:scale>
        <p:origin x="184" y="5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handoutMaster" Target="handoutMasters/handoutMaster1.xml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halkboard" pitchFamily="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halkboard" pitchFamily="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halkboard" pitchFamily="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halkboard" charset="0"/>
              </a:defRPr>
            </a:lvl1pPr>
          </a:lstStyle>
          <a:p>
            <a:fld id="{302228AB-7B77-E643-B591-50C5201E5C7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208888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3.jpe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jpeg"/><Relationship Id="rId3" Type="http://schemas.openxmlformats.org/officeDocument/2006/relationships/image" Target="../media/image4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Overlay-FullBackgrou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overlay-ruleShado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03588"/>
            <a:ext cx="914400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1918447"/>
            <a:ext cx="7583488" cy="1470025"/>
          </a:xfrm>
        </p:spPr>
        <p:txBody>
          <a:bodyPr anchor="b"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3478306"/>
            <a:ext cx="7583487" cy="1752600"/>
          </a:xfrm>
        </p:spPr>
        <p:txBody>
          <a:bodyPr/>
          <a:lstStyle>
            <a:lvl1pPr marL="0" indent="0" algn="ctr">
              <a:spcBef>
                <a:spcPts val="6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A791912-2C4E-3348-A304-987B986F22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849685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Overlay-FullBackgrou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>
            <a:fillRect/>
          </a:stretch>
        </p:blipFill>
        <p:spPr bwMode="auto">
          <a:xfrm>
            <a:off x="4572000" y="4763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overlay-ruleShado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31"/>
          <a:stretch>
            <a:fillRect/>
          </a:stretch>
        </p:blipFill>
        <p:spPr bwMode="auto">
          <a:xfrm rot="16200000">
            <a:off x="1086644" y="3364706"/>
            <a:ext cx="6854825" cy="12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4320"/>
            <a:ext cx="3959352" cy="1691640"/>
          </a:xfrm>
        </p:spPr>
        <p:txBody>
          <a:bodyPr anchor="b" anchorCtr="0"/>
          <a:lstStyle>
            <a:lvl1pPr marL="0" algn="ctr" defTabSz="9144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864608" y="264907"/>
            <a:ext cx="3959352" cy="6328186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rtlCol="0"/>
          <a:lstStyle>
            <a:lvl1pPr marL="0" indent="0" algn="ctr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0801"/>
            <a:ext cx="3959352" cy="3200400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2670175" y="6356350"/>
            <a:ext cx="162718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1300" y="6356350"/>
            <a:ext cx="1893888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300" y="5738813"/>
            <a:ext cx="758825" cy="574675"/>
          </a:xfrm>
        </p:spPr>
        <p:txBody>
          <a:bodyPr>
            <a:noAutofit/>
          </a:bodyPr>
          <a:lstStyle>
            <a:lvl1pPr eaLnBrk="1" hangingPunct="1">
              <a:defRPr sz="3600">
                <a:solidFill>
                  <a:schemeClr val="tx1"/>
                </a:solidFill>
                <a:latin typeface="Perpetua Titling MT" charset="0"/>
              </a:defRPr>
            </a:lvl1pPr>
          </a:lstStyle>
          <a:p>
            <a:fld id="{30A259E2-0C43-484A-89C0-13E98B2448FD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00497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Overlay-FullBackgrou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038600"/>
            <a:ext cx="7620000" cy="990600"/>
          </a:xfrm>
        </p:spPr>
        <p:txBody>
          <a:bodyPr anchor="b" anchorCtr="0">
            <a:normAutofit/>
          </a:bodyPr>
          <a:lstStyle>
            <a:lvl1pPr algn="ctr">
              <a:defRPr sz="36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j-lt"/>
                <a:ea typeface="+mn-ea"/>
                <a:cs typeface="+mn-cs"/>
              </a:defRPr>
            </a:lvl1pPr>
          </a:lstStyle>
          <a:p>
            <a:pPr lvl="0"/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42900" y="265176"/>
            <a:ext cx="8458200" cy="3697224"/>
          </a:xfrm>
          <a:solidFill>
            <a:schemeClr val="tx1">
              <a:lumMod val="50000"/>
            </a:schemeClr>
          </a:solidFill>
          <a:effectLst>
            <a:outerShdw blurRad="50800" dir="2700000" algn="tl" rotWithShape="0">
              <a:schemeClr val="tx1">
                <a:alpha val="40000"/>
              </a:schemeClr>
            </a:outerShdw>
          </a:effectLst>
        </p:spPr>
        <p:txBody>
          <a:bodyPr rtlCol="0"/>
          <a:lstStyle>
            <a:lvl1pPr marL="0" indent="0" algn="ctr" defTabSz="914400" rtl="0" eaLnBrk="1" latinLnBrk="0" hangingPunct="1">
              <a:spcBef>
                <a:spcPts val="2000"/>
              </a:spcBef>
              <a:buFont typeface="Calisto MT" pitchFamily="18" charset="0"/>
              <a:buNone/>
              <a:defRPr sz="24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5042647"/>
            <a:ext cx="7620000" cy="1129553"/>
          </a:xfrm>
        </p:spPr>
        <p:txBody>
          <a:bodyPr/>
          <a:lstStyle>
            <a:lvl1pPr marL="0" indent="0" algn="ctr">
              <a:lnSpc>
                <a:spcPct val="110000"/>
              </a:lnSpc>
              <a:spcBef>
                <a:spcPct val="600"/>
              </a:spcBef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446FF4-5694-2345-8BD9-F09625F65D2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543885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2"/>
          <p:cNvSpPr>
            <a:spLocks noGrp="1"/>
          </p:cNvSpPr>
          <p:nvPr>
            <p:ph type="dt" sz="half" idx="10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3"/>
          <p:cNvSpPr>
            <a:spLocks noGrp="1"/>
          </p:cNvSpPr>
          <p:nvPr>
            <p:ph type="ftr" sz="quarter" idx="11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12"/>
          </p:nvPr>
        </p:nvSpPr>
        <p:spPr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A553F14-5A1D-874E-8885-2717A35CF00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538071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overlay-ruleShado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8100"/>
            <a:ext cx="91440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Overlay-Full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34"/>
          <a:stretch>
            <a:fillRect/>
          </a:stretch>
        </p:blipFill>
        <p:spPr bwMode="auto">
          <a:xfrm>
            <a:off x="0" y="1425575"/>
            <a:ext cx="9144000" cy="543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1867B3-6626-0448-981C-E65C155C495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5092314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Overlay-FullBackgrou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4719"/>
          <a:stretch>
            <a:fillRect/>
          </a:stretch>
        </p:blipFill>
        <p:spPr bwMode="auto">
          <a:xfrm>
            <a:off x="0" y="4763"/>
            <a:ext cx="7797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overlay-ruleShado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31"/>
          <a:stretch>
            <a:fillRect/>
          </a:stretch>
        </p:blipFill>
        <p:spPr bwMode="auto">
          <a:xfrm rot="5400000" flipH="1">
            <a:off x="4421981" y="3364707"/>
            <a:ext cx="6854825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48600" y="457200"/>
            <a:ext cx="1219200" cy="5668963"/>
          </a:xfrm>
        </p:spPr>
        <p:txBody>
          <a:bodyPr vert="eaVert">
            <a:norm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9462" y="457200"/>
            <a:ext cx="6383337" cy="566896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>
          <a:xfrm>
            <a:off x="7924800" y="6356350"/>
            <a:ext cx="10668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046B93F-15FA-2240-BCFB-4A19EF163A0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55413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overlay-ruleShado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8100"/>
            <a:ext cx="91440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Overlay-Full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34"/>
          <a:stretch>
            <a:fillRect/>
          </a:stretch>
        </p:blipFill>
        <p:spPr bwMode="auto">
          <a:xfrm>
            <a:off x="0" y="1425575"/>
            <a:ext cx="9144000" cy="543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84EDBE-CF1A-4D44-956A-84981FD1988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7675397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Overlay-FullBackgrou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000"/>
          <a:stretch>
            <a:fillRect/>
          </a:stretch>
        </p:blipFill>
        <p:spPr bwMode="auto">
          <a:xfrm>
            <a:off x="0" y="3429000"/>
            <a:ext cx="9144000" cy="3429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overlay-ruleShado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3303588"/>
            <a:ext cx="914400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9463" y="789081"/>
            <a:ext cx="7583488" cy="1470025"/>
          </a:xfrm>
        </p:spPr>
        <p:txBody>
          <a:bodyPr anchorCtr="0"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79463" y="4724400"/>
            <a:ext cx="7583487" cy="1385047"/>
          </a:xfrm>
        </p:spPr>
        <p:txBody>
          <a:bodyPr anchor="ctr"/>
          <a:lstStyle>
            <a:lvl1pPr marL="0" indent="0" algn="ctr">
              <a:spcBef>
                <a:spcPts val="300"/>
              </a:spcBef>
              <a:buNone/>
              <a:defRPr sz="18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3"/>
          </p:nvPr>
        </p:nvSpPr>
        <p:spPr>
          <a:xfrm>
            <a:off x="3677371" y="2564085"/>
            <a:ext cx="1789259" cy="1729830"/>
          </a:xfrm>
          <a:prstGeom prst="ellipse">
            <a:avLst/>
          </a:prstGeom>
          <a:noFill/>
          <a:ln w="127000">
            <a:solidFill>
              <a:schemeClr val="tx2"/>
            </a:solidFill>
          </a:ln>
          <a:effectLst>
            <a:innerShdw blurRad="101600" dist="76200" dir="13500000">
              <a:prstClr val="black">
                <a:alpha val="57000"/>
              </a:prstClr>
            </a:innerShdw>
          </a:effectLst>
        </p:spPr>
        <p:txBody>
          <a:bodyPr rtlCol="0"/>
          <a:lstStyle>
            <a:lvl1pPr marL="0" indent="0" algn="ctr">
              <a:buNone/>
              <a:defRPr sz="16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noProof="0" smtClean="0"/>
              <a:t>Click icon to add picture</a:t>
            </a:r>
            <a:endParaRPr noProof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F6405AD6-5F5F-3843-9634-09BDCA2D3580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998607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overlay-ruleShado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446588"/>
            <a:ext cx="9144000" cy="1254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7" descr="Overlay-Full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6667"/>
          <a:stretch>
            <a:fillRect/>
          </a:stretch>
        </p:blipFill>
        <p:spPr bwMode="auto">
          <a:xfrm>
            <a:off x="0" y="4572000"/>
            <a:ext cx="91440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2971800"/>
            <a:ext cx="7583487" cy="1362075"/>
          </a:xfrm>
        </p:spPr>
        <p:txBody>
          <a:bodyPr anchor="b" anchorCtr="0"/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4724400"/>
            <a:ext cx="7583487" cy="1398494"/>
          </a:xfrm>
        </p:spPr>
        <p:txBody>
          <a:bodyPr/>
          <a:lstStyle>
            <a:lvl1pPr marL="0" indent="0" algn="ctr" defTabSz="914400" rtl="0" eaLnBrk="1" latinLnBrk="0" hangingPunct="1">
              <a:spcBef>
                <a:spcPts val="600"/>
              </a:spcBef>
              <a:buFont typeface="Calisto MT" pitchFamily="18" charset="0"/>
              <a:buNone/>
              <a:defRPr sz="1800" kern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B172D-7630-E94E-BAB9-8644EA6209C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379564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overlay-ruleShado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8100"/>
            <a:ext cx="91440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Overlay-Full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34"/>
          <a:stretch>
            <a:fillRect/>
          </a:stretch>
        </p:blipFill>
        <p:spPr bwMode="auto">
          <a:xfrm>
            <a:off x="0" y="1425575"/>
            <a:ext cx="9144000" cy="543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79463" y="1828800"/>
            <a:ext cx="3566160" cy="42973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96791" y="1828800"/>
            <a:ext cx="3566160" cy="42973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D932668-1961-0C49-91AF-53448F9C681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1085270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overlay-ruleShado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8100"/>
            <a:ext cx="91440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7" descr="Overlay-Full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334"/>
          <a:stretch>
            <a:fillRect/>
          </a:stretch>
        </p:blipFill>
        <p:spPr bwMode="auto">
          <a:xfrm>
            <a:off x="0" y="1425575"/>
            <a:ext cx="9144000" cy="543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9463" y="62753"/>
            <a:ext cx="7583488" cy="128316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524000"/>
            <a:ext cx="3566160" cy="838200"/>
          </a:xfrm>
        </p:spPr>
        <p:txBody>
          <a:bodyPr anchor="ctr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79463" y="2393576"/>
            <a:ext cx="3566160" cy="373258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96791" y="1524000"/>
            <a:ext cx="3566160" cy="838200"/>
          </a:xfrm>
        </p:spPr>
        <p:txBody>
          <a:bodyPr anchor="ctr">
            <a:noAutofit/>
          </a:bodyPr>
          <a:lstStyle>
            <a:lvl1pPr marL="0" indent="0" algn="ctr">
              <a:spcBef>
                <a:spcPct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96791" y="2393576"/>
            <a:ext cx="3566160" cy="3732585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2BDECCF-E9C7-AE44-ACEE-B1E9FEA56A4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395411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6" descr="overlay-ruleShadow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308100"/>
            <a:ext cx="9144000" cy="123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7" descr="Overlay-Full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046"/>
          <a:stretch>
            <a:fillRect/>
          </a:stretch>
        </p:blipFill>
        <p:spPr bwMode="auto">
          <a:xfrm>
            <a:off x="0" y="1447800"/>
            <a:ext cx="9144000" cy="5414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5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85F4261-D37C-9A44-8A21-3BBCA202C29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43754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6" descr="Overlay-FullBackgrou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763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1FA0431-98AA-174E-8473-AE3BD8ED027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481296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6" descr="Overlay-FullBackgrou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000"/>
          <a:stretch>
            <a:fillRect/>
          </a:stretch>
        </p:blipFill>
        <p:spPr bwMode="auto">
          <a:xfrm>
            <a:off x="4572000" y="4763"/>
            <a:ext cx="4572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7" descr="overlay-ruleShadow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5031"/>
          <a:stretch>
            <a:fillRect/>
          </a:stretch>
        </p:blipFill>
        <p:spPr bwMode="auto">
          <a:xfrm rot="16200000">
            <a:off x="1086644" y="3364706"/>
            <a:ext cx="6854825" cy="125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273049"/>
            <a:ext cx="3962400" cy="1690221"/>
          </a:xfrm>
        </p:spPr>
        <p:txBody>
          <a:bodyPr anchor="b" anchorCtr="0"/>
          <a:lstStyle>
            <a:lvl1pPr marL="0" algn="ctr" defTabSz="914400" rtl="0" eaLnBrk="1" latinLnBrk="0" hangingPunct="1">
              <a:spcBef>
                <a:spcPct val="0"/>
              </a:spcBef>
              <a:defRPr sz="3600" kern="1200">
                <a:solidFill>
                  <a:schemeClr val="tx1"/>
                </a:solidFill>
                <a:effectLst>
                  <a:outerShdw blurRad="50800" dist="12700" dir="2700000" sx="100500" sy="100500" algn="tl" rotWithShape="0">
                    <a:prstClr val="black">
                      <a:alpha val="6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66401" y="273050"/>
            <a:ext cx="3959352" cy="585311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1975104"/>
            <a:ext cx="3962400" cy="3200401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indent="0" algn="ctr" defTabSz="914400" rtl="0" eaLnBrk="1" latinLnBrk="0" hangingPunct="1">
              <a:lnSpc>
                <a:spcPct val="110000"/>
              </a:lnSpc>
              <a:spcBef>
                <a:spcPts val="2000"/>
              </a:spcBef>
              <a:buNone/>
              <a:defRPr sz="18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>
          <a:xfrm>
            <a:off x="2667000" y="6356350"/>
            <a:ext cx="1622425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algn="r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41300" y="6356350"/>
            <a:ext cx="1892300" cy="365125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/>
          <a:lstStyle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effectLst>
                  <a:outerShdw blurRad="38100" dist="12700" dir="2700000" algn="tl" rotWithShape="0">
                    <a:prstClr val="black">
                      <a:alpha val="6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892300" y="5748338"/>
            <a:ext cx="762000" cy="576262"/>
          </a:xfrm>
        </p:spPr>
        <p:txBody>
          <a:bodyPr>
            <a:noAutofit/>
          </a:bodyPr>
          <a:lstStyle>
            <a:lvl1pPr eaLnBrk="1" hangingPunct="1">
              <a:defRPr sz="3600">
                <a:solidFill>
                  <a:schemeClr val="tx1"/>
                </a:solidFill>
                <a:latin typeface="Perpetua Titling MT" charset="0"/>
              </a:defRPr>
            </a:lvl1pPr>
          </a:lstStyle>
          <a:p>
            <a:fld id="{14C03247-84A6-1A48-BA4B-296CA7964886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795806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slideLayout" Target="../slideLayouts/slideLayout14.xml"/><Relationship Id="rId15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9463" y="63500"/>
            <a:ext cx="7583487" cy="12827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9463" y="1828800"/>
            <a:ext cx="7583487" cy="4297363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732588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Marker Felt" pitchFamily="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13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  <a:effectLst>
                  <a:outerShdw blurRad="63500" dir="2700000" algn="tl" rotWithShape="0">
                    <a:schemeClr val="tx1">
                      <a:alpha val="40000"/>
                    </a:schemeClr>
                  </a:outerShdw>
                </a:effectLst>
                <a:latin typeface="Marker Felt" pitchFamily="8" charset="0"/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267200" y="6356350"/>
            <a:ext cx="609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>
              <a:defRPr sz="1200">
                <a:solidFill>
                  <a:schemeClr val="bg2"/>
                </a:solidFill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ED7E1427-DF30-9849-B4D6-07CA059A5EC5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  <p:sldLayoutId id="2147483728" r:id="rId12"/>
    <p:sldLayoutId id="2147483729" r:id="rId13"/>
    <p:sldLayoutId id="2147483730" r:id="rId14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800" kern="1200">
          <a:solidFill>
            <a:schemeClr val="tx1"/>
          </a:solidFill>
          <a:effectLst>
            <a:outerShdw blurRad="50800" dist="12700" dir="2700000" sx="100500" sy="100500" algn="tl" rotWithShape="0">
              <a:prstClr val="black">
                <a:alpha val="60000"/>
              </a:prstClr>
            </a:outerShdw>
          </a:effectLst>
          <a:latin typeface="+mj-lt"/>
          <a:ea typeface="ＭＳ Ｐゴシック" pitchFamily="-112" charset="-128"/>
          <a:cs typeface="ＭＳ Ｐゴシック" pitchFamily="-112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Perpetua Titling MT" pitchFamily="-112" charset="0"/>
          <a:ea typeface="ＭＳ Ｐゴシック" pitchFamily="-112" charset="-128"/>
          <a:cs typeface="ＭＳ Ｐゴシック" pitchFamily="-112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Perpetua Titling MT" pitchFamily="-112" charset="0"/>
          <a:ea typeface="ＭＳ Ｐゴシック" pitchFamily="-112" charset="-128"/>
          <a:cs typeface="ＭＳ Ｐゴシック" pitchFamily="-112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Perpetua Titling MT" pitchFamily="-112" charset="0"/>
          <a:ea typeface="ＭＳ Ｐゴシック" pitchFamily="-112" charset="-128"/>
          <a:cs typeface="ＭＳ Ｐゴシック" pitchFamily="-112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Perpetua Titling MT" pitchFamily="-112" charset="0"/>
          <a:ea typeface="ＭＳ Ｐゴシック" pitchFamily="-112" charset="-128"/>
          <a:cs typeface="ＭＳ Ｐゴシック" pitchFamily="-112" charset="-128"/>
        </a:defRPr>
      </a:lvl5pPr>
      <a:lvl6pPr marL="4572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Perpetua Titling MT" pitchFamily="-112" charset="0"/>
          <a:ea typeface="ＭＳ Ｐゴシック" pitchFamily="-112" charset="-128"/>
          <a:cs typeface="ＭＳ Ｐゴシック" pitchFamily="-112" charset="-128"/>
        </a:defRPr>
      </a:lvl6pPr>
      <a:lvl7pPr marL="9144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Perpetua Titling MT" pitchFamily="-112" charset="0"/>
          <a:ea typeface="ＭＳ Ｐゴシック" pitchFamily="-112" charset="-128"/>
          <a:cs typeface="ＭＳ Ｐゴシック" pitchFamily="-112" charset="-128"/>
        </a:defRPr>
      </a:lvl7pPr>
      <a:lvl8pPr marL="13716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Perpetua Titling MT" pitchFamily="-112" charset="0"/>
          <a:ea typeface="ＭＳ Ｐゴシック" pitchFamily="-112" charset="-128"/>
          <a:cs typeface="ＭＳ Ｐゴシック" pitchFamily="-112" charset="-128"/>
        </a:defRPr>
      </a:lvl8pPr>
      <a:lvl9pPr marL="1828800" algn="ctr" rtl="0" fontAlgn="base">
        <a:spcBef>
          <a:spcPct val="0"/>
        </a:spcBef>
        <a:spcAft>
          <a:spcPct val="0"/>
        </a:spcAft>
        <a:defRPr sz="4800">
          <a:solidFill>
            <a:schemeClr val="tx1"/>
          </a:solidFill>
          <a:latin typeface="Perpetua Titling MT" pitchFamily="-112" charset="0"/>
          <a:ea typeface="ＭＳ Ｐゴシック" pitchFamily="-112" charset="-128"/>
          <a:cs typeface="ＭＳ Ｐゴシック" pitchFamily="-112" charset="-128"/>
        </a:defRPr>
      </a:lvl9pPr>
    </p:titleStyle>
    <p:bodyStyle>
      <a:lvl1pPr marL="282575" indent="-282575" algn="l" rtl="0" eaLnBrk="0" fontAlgn="base" hangingPunct="0">
        <a:spcBef>
          <a:spcPts val="2000"/>
        </a:spcBef>
        <a:spcAft>
          <a:spcPct val="0"/>
        </a:spcAft>
        <a:buFont typeface="Calisto MT" charset="0"/>
        <a:buChar char="•"/>
        <a:defRPr sz="24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ＭＳ Ｐゴシック" pitchFamily="-112" charset="-128"/>
          <a:cs typeface="ＭＳ Ｐゴシック" pitchFamily="-112" charset="-128"/>
        </a:defRPr>
      </a:lvl1pPr>
      <a:lvl2pPr marL="577850" indent="-295275" algn="l" rtl="0" eaLnBrk="0" fontAlgn="base" hangingPunct="0">
        <a:spcBef>
          <a:spcPts val="600"/>
        </a:spcBef>
        <a:spcAft>
          <a:spcPct val="0"/>
        </a:spcAft>
        <a:buClr>
          <a:srgbClr val="858585"/>
        </a:buClr>
        <a:buFont typeface="Calisto MT" charset="0"/>
        <a:buChar char="•"/>
        <a:defRPr sz="22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ＭＳ Ｐゴシック" pitchFamily="-112" charset="-128"/>
          <a:cs typeface="+mn-cs"/>
        </a:defRPr>
      </a:lvl2pPr>
      <a:lvl3pPr marL="860425" indent="-282575" algn="l" rtl="0" eaLnBrk="0" fontAlgn="base" hangingPunct="0">
        <a:spcBef>
          <a:spcPts val="600"/>
        </a:spcBef>
        <a:spcAft>
          <a:spcPct val="0"/>
        </a:spcAft>
        <a:buFont typeface="Calisto MT" charset="0"/>
        <a:buChar char="•"/>
        <a:defRPr sz="2000"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ＭＳ Ｐゴシック" pitchFamily="-112" charset="-128"/>
          <a:cs typeface="+mn-cs"/>
        </a:defRPr>
      </a:lvl3pPr>
      <a:lvl4pPr marL="1143000" indent="-282575" algn="l" rtl="0" eaLnBrk="0" fontAlgn="base" hangingPunct="0">
        <a:spcBef>
          <a:spcPts val="600"/>
        </a:spcBef>
        <a:spcAft>
          <a:spcPct val="0"/>
        </a:spcAft>
        <a:buClr>
          <a:srgbClr val="858585"/>
        </a:buClr>
        <a:buFont typeface="Calisto MT" charset="0"/>
        <a:buChar char="•"/>
        <a:defRPr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ＭＳ Ｐゴシック" pitchFamily="-112" charset="-128"/>
          <a:cs typeface="+mn-cs"/>
        </a:defRPr>
      </a:lvl4pPr>
      <a:lvl5pPr marL="1425575" indent="-282575" algn="l" rtl="0" eaLnBrk="0" fontAlgn="base" hangingPunct="0">
        <a:spcBef>
          <a:spcPts val="600"/>
        </a:spcBef>
        <a:spcAft>
          <a:spcPct val="0"/>
        </a:spcAft>
        <a:buFont typeface="Calisto MT" charset="0"/>
        <a:buChar char="•"/>
        <a:defRPr kern="1200">
          <a:solidFill>
            <a:schemeClr val="bg2"/>
          </a:solidFill>
          <a:effectLst>
            <a:outerShdw blurRad="63500" dir="2700000" algn="tl" rotWithShape="0">
              <a:schemeClr val="tx1">
                <a:alpha val="40000"/>
              </a:schemeClr>
            </a:outerShdw>
          </a:effectLst>
          <a:latin typeface="+mn-lt"/>
          <a:ea typeface="ＭＳ Ｐゴシック" pitchFamily="-112" charset="-128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057400"/>
            <a:ext cx="7772400" cy="1143000"/>
          </a:xfrm>
        </p:spPr>
        <p:txBody>
          <a:bodyPr wrap="square" numCol="1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Introduction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04800" y="3657600"/>
            <a:ext cx="8458200" cy="2819400"/>
          </a:xfrm>
        </p:spPr>
        <p:txBody>
          <a:bodyPr/>
          <a:lstStyle/>
          <a:p>
            <a:pPr marL="609600" indent="-609600" algn="l" eaLnBrk="1" hangingPunct="1"/>
            <a:r>
              <a:rPr lang="en-US" altLang="en-US" sz="2400" b="1" dirty="0">
                <a:effectLst/>
                <a:ea typeface="ＭＳ Ｐゴシック" charset="-128"/>
              </a:rPr>
              <a:t>Questions answered in this lecture:</a:t>
            </a:r>
          </a:p>
          <a:p>
            <a:pPr marL="990600" lvl="1" indent="-533400" algn="l" eaLnBrk="1" hangingPunct="1"/>
            <a:r>
              <a:rPr lang="en-US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What will you do in this course?</a:t>
            </a:r>
          </a:p>
          <a:p>
            <a:pPr marL="990600" lvl="1" indent="-533400" algn="l" eaLnBrk="1" hangingPunct="1"/>
            <a:r>
              <a:rPr lang="en-US" alt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What is an OS and why </a:t>
            </a:r>
            <a:r>
              <a:rPr lang="en-US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do you want </a:t>
            </a:r>
            <a:r>
              <a:rPr lang="en-US" alt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one?</a:t>
            </a:r>
            <a:endParaRPr lang="en-US" altLang="en-US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charset="-128"/>
            </a:endParaRPr>
          </a:p>
          <a:p>
            <a:pPr marL="990600" lvl="1" indent="-533400" algn="l" eaLnBrk="1" hangingPunct="1"/>
            <a:r>
              <a:rPr lang="en-US" alt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Why </a:t>
            </a:r>
            <a:r>
              <a:rPr lang="en-US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study operating systems</a:t>
            </a:r>
            <a:r>
              <a:rPr lang="en-US" alt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?</a:t>
            </a:r>
          </a:p>
          <a:p>
            <a:pPr marL="990600" lvl="1" indent="-533400" algn="l" eaLnBrk="1" hangingPunct="1"/>
            <a:endParaRPr lang="en-US" altLang="en-US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charset="-128"/>
            </a:endParaRPr>
          </a:p>
          <a:p>
            <a:pPr marL="533400" indent="-533400" algn="l" eaLnBrk="1" hangingPunct="1"/>
            <a:r>
              <a:rPr lang="en-US" alt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To do:</a:t>
            </a:r>
          </a:p>
          <a:p>
            <a:pPr marL="533400" indent="-533400" algn="l" eaLnBrk="1" hangingPunct="1"/>
            <a:r>
              <a:rPr lang="en-US" altLang="en-US" dirty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	</a:t>
            </a:r>
            <a:r>
              <a:rPr lang="en-US" altLang="en-US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Take a look at course web page and first programming project</a:t>
            </a:r>
            <a:endParaRPr lang="en-US" altLang="en-US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charset="-128"/>
            </a:endParaRPr>
          </a:p>
          <a:p>
            <a:pPr marL="609600" indent="-609600" algn="l" eaLnBrk="1" hangingPunct="1"/>
            <a:endParaRPr lang="en-US" altLang="en-US" dirty="0">
              <a:effectLst>
                <a:outerShdw blurRad="38100" dist="38100" dir="2700000" algn="tl">
                  <a:srgbClr val="000000"/>
                </a:outerShdw>
              </a:effectLst>
              <a:ea typeface="ＭＳ Ｐゴシック" charset="-128"/>
            </a:endParaRPr>
          </a:p>
        </p:txBody>
      </p:sp>
      <p:sp>
        <p:nvSpPr>
          <p:cNvPr id="2052" name="Text Box 4"/>
          <p:cNvSpPr txBox="1">
            <a:spLocks noChangeArrowheads="1"/>
          </p:cNvSpPr>
          <p:nvPr/>
        </p:nvSpPr>
        <p:spPr bwMode="auto">
          <a:xfrm>
            <a:off x="2286000" y="381000"/>
            <a:ext cx="4191000" cy="603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1600" dirty="0">
                <a:solidFill>
                  <a:schemeClr val="tx1"/>
                </a:solidFill>
                <a:latin typeface="+mn-lt"/>
                <a:ea typeface="+mn-ea"/>
              </a:rPr>
              <a:t>UNIVERSITY of WISCONSIN-MADISON</a:t>
            </a:r>
            <a:br>
              <a:rPr lang="en-US" sz="1600" dirty="0">
                <a:solidFill>
                  <a:schemeClr val="tx1"/>
                </a:solidFill>
                <a:latin typeface="+mn-lt"/>
                <a:ea typeface="+mn-ea"/>
              </a:rPr>
            </a:br>
            <a:r>
              <a:rPr lang="en-US" sz="1600" dirty="0">
                <a:solidFill>
                  <a:schemeClr val="tx1"/>
                </a:solidFill>
                <a:latin typeface="+mn-lt"/>
                <a:ea typeface="+mn-ea"/>
              </a:rPr>
              <a:t>Computer Sciences Department</a:t>
            </a:r>
          </a:p>
        </p:txBody>
      </p:sp>
      <p:sp>
        <p:nvSpPr>
          <p:cNvPr id="2053" name="Text Box 5"/>
          <p:cNvSpPr txBox="1">
            <a:spLocks noChangeArrowheads="1"/>
          </p:cNvSpPr>
          <p:nvPr/>
        </p:nvSpPr>
        <p:spPr bwMode="auto">
          <a:xfrm>
            <a:off x="228600" y="1143000"/>
            <a:ext cx="3581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CS 537</a:t>
            </a:r>
            <a:b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</a:b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Introduction to Operating Systems</a:t>
            </a:r>
          </a:p>
        </p:txBody>
      </p:sp>
      <p:sp>
        <p:nvSpPr>
          <p:cNvPr id="2054" name="Text Box 6"/>
          <p:cNvSpPr txBox="1">
            <a:spLocks noChangeArrowheads="1"/>
          </p:cNvSpPr>
          <p:nvPr/>
        </p:nvSpPr>
        <p:spPr bwMode="auto">
          <a:xfrm>
            <a:off x="5257800" y="1143000"/>
            <a:ext cx="3581400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r">
              <a:spcBef>
                <a:spcPct val="50000"/>
              </a:spcBef>
              <a:defRPr/>
            </a:pP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Andrea C. Arpaci-Dusseau</a:t>
            </a:r>
            <a:b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</a:br>
            <a:r>
              <a:rPr lang="en-US" sz="1400" dirty="0" err="1">
                <a:solidFill>
                  <a:schemeClr val="tx1"/>
                </a:solidFill>
                <a:latin typeface="+mn-lt"/>
                <a:ea typeface="+mn-ea"/>
              </a:rPr>
              <a:t>Remzi</a:t>
            </a:r>
            <a:r>
              <a:rPr lang="en-US" sz="1400" dirty="0">
                <a:solidFill>
                  <a:schemeClr val="tx1"/>
                </a:solidFill>
                <a:latin typeface="+mn-lt"/>
                <a:ea typeface="+mn-ea"/>
              </a:rPr>
              <a:t> H. Arpaci-Dusseau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>
                <a:ea typeface="+mj-ea"/>
                <a:cs typeface="+mj-cs"/>
              </a:rPr>
              <a:t>Why study Operating Systems?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1828800"/>
            <a:ext cx="8058150" cy="4297363"/>
          </a:xfrm>
        </p:spPr>
        <p:txBody>
          <a:bodyPr/>
          <a:lstStyle/>
          <a:p>
            <a:pPr eaLnBrk="1" hangingPunct="1">
              <a:buFont typeface="Calisto MT" charset="0"/>
              <a:buNone/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Build, modify, or administer an operating system</a:t>
            </a:r>
          </a:p>
          <a:p>
            <a:pPr eaLnBrk="1" hangingPunct="1">
              <a:buFont typeface="Calisto MT" charset="0"/>
              <a:buNone/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Understand system performance</a:t>
            </a:r>
          </a:p>
          <a:p>
            <a:pPr lvl="1" eaLnBrk="1" hangingPunct="1"/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Behavior of OS impacts entire machine</a:t>
            </a:r>
          </a:p>
          <a:p>
            <a:pPr lvl="1" eaLnBrk="1" hangingPunct="1"/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Tune workload performance</a:t>
            </a:r>
          </a:p>
          <a:p>
            <a:pPr lvl="1" eaLnBrk="1" hangingPunct="1"/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Apply knowledge across many layers</a:t>
            </a:r>
          </a:p>
          <a:p>
            <a:pPr lvl="2" eaLnBrk="1" hangingPunct="1"/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Computer architecture, programming languages, data structures and algorithms, and performance modeling</a:t>
            </a:r>
          </a:p>
          <a:p>
            <a:pPr eaLnBrk="1" hangingPunct="1">
              <a:buFont typeface="Calisto MT" charset="0"/>
              <a:buNone/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Fun and challenging to understand large, complex systems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48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DO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1" y="1828800"/>
            <a:ext cx="8134350" cy="4297363"/>
          </a:xfrm>
        </p:spPr>
        <p:txBody>
          <a:bodyPr/>
          <a:lstStyle/>
          <a:p>
            <a:pPr marL="0" indent="0" eaLnBrk="1" hangingPunct="1">
              <a:buNone/>
            </a:pPr>
            <a:r>
              <a:rPr lang="en-US" alt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Take 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a look at course web page </a:t>
            </a:r>
            <a:endParaRPr lang="en-US" altLang="en-US" dirty="0" smtClean="0">
              <a:effectLst>
                <a:outerShdw blurRad="38100" dist="38100" dir="2700000" algn="tl">
                  <a:srgbClr val="000000"/>
                </a:outerShdw>
              </a:effectLst>
              <a:ea typeface="ＭＳ Ｐゴシック" charset="-128"/>
            </a:endParaRPr>
          </a:p>
          <a:p>
            <a:pPr marL="0" indent="0" eaLnBrk="1" hangingPunct="1">
              <a:buNone/>
            </a:pPr>
            <a:r>
              <a:rPr lang="en-US" alt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Take a look at </a:t>
            </a: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first programming </a:t>
            </a:r>
            <a:r>
              <a:rPr lang="en-US" alt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project</a:t>
            </a:r>
          </a:p>
          <a:p>
            <a:pPr marL="0" indent="0" eaLnBrk="1" hangingPunct="1">
              <a:buNone/>
            </a:pPr>
            <a:r>
              <a:rPr lang="en-US" altLang="en-US" dirty="0" smtClean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Watch video of previous discussion section before Wednesday’s discussion section</a:t>
            </a:r>
          </a:p>
          <a:p>
            <a:pPr marL="0" indent="0" eaLnBrk="1" hangingPunct="1">
              <a:buNone/>
            </a:pPr>
            <a:endParaRPr lang="en-US" altLang="en-US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ea typeface="ＭＳ Ｐゴシック" charset="-128"/>
            </a:endParaRPr>
          </a:p>
          <a:p>
            <a:pPr marL="609600" indent="-609600" eaLnBrk="1" hangingPunct="1"/>
            <a:endParaRPr lang="en-US" altLang="en-US" dirty="0">
              <a:effectLst>
                <a:outerShdw blurRad="38100" dist="38100" dir="2700000" algn="tl">
                  <a:srgbClr val="000000"/>
                </a:outerShdw>
              </a:effectLst>
              <a:ea typeface="ＭＳ Ｐゴシック" charset="-12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637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"/>
            <a:ext cx="8382000" cy="1143000"/>
          </a:xfrm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What is an </a:t>
            </a:r>
            <a:b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Operating System?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04800" y="5105400"/>
            <a:ext cx="8839200" cy="1524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SzPct val="90000"/>
              <a:buFont typeface="Calisto MT" charset="0"/>
              <a:buNone/>
            </a:pPr>
            <a:r>
              <a:rPr lang="en-US" altLang="en-US">
                <a:effectLst/>
                <a:ea typeface="ＭＳ Ｐゴシック" charset="-128"/>
              </a:rPr>
              <a:t>Operating System (OS):</a:t>
            </a:r>
            <a:br>
              <a:rPr lang="en-US" altLang="en-US">
                <a:effectLst/>
                <a:ea typeface="ＭＳ Ｐゴシック" charset="-128"/>
              </a:rPr>
            </a:br>
            <a:r>
              <a:rPr lang="en-US" altLang="en-US">
                <a:effectLst/>
                <a:ea typeface="ＭＳ Ｐゴシック" charset="-128"/>
              </a:rPr>
              <a:t>Software that converts hardware into a useful form for applications</a:t>
            </a:r>
          </a:p>
          <a:p>
            <a:pPr eaLnBrk="1" hangingPunct="1">
              <a:lnSpc>
                <a:spcPct val="90000"/>
              </a:lnSpc>
            </a:pPr>
            <a:endParaRPr lang="en-US" altLang="en-US">
              <a:effectLst>
                <a:outerShdw blurRad="38100" dist="38100" dir="2700000" algn="tl">
                  <a:srgbClr val="000000"/>
                </a:outerShdw>
              </a:effectLst>
              <a:ea typeface="ＭＳ Ｐゴシック" charset="-128"/>
            </a:endParaRPr>
          </a:p>
        </p:txBody>
      </p:sp>
      <p:sp>
        <p:nvSpPr>
          <p:cNvPr id="3080" name="Rectangle 8"/>
          <p:cNvSpPr>
            <a:spLocks noChangeArrowheads="1"/>
          </p:cNvSpPr>
          <p:nvPr/>
        </p:nvSpPr>
        <p:spPr bwMode="auto">
          <a:xfrm>
            <a:off x="381000" y="1524000"/>
            <a:ext cx="7772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>
            <a:lvl1pPr marL="342900" indent="-342900"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1pPr>
            <a:lvl2pPr marL="37931725" indent="-37474525"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2pPr>
            <a:lvl3pPr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3pPr>
            <a:lvl4pPr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4pPr>
            <a:lvl5pPr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r>
              <a:rPr lang="en-US" altLang="en-US" sz="2400">
                <a:solidFill>
                  <a:schemeClr val="tx1"/>
                </a:solidFill>
                <a:latin typeface="Calisto MT" charset="0"/>
              </a:rPr>
              <a:t>Not easy to define precisely…</a:t>
            </a:r>
          </a:p>
          <a:p>
            <a:pPr eaLnBrk="1" hangingPunct="1">
              <a:lnSpc>
                <a:spcPct val="90000"/>
              </a:lnSpc>
              <a:spcBef>
                <a:spcPct val="20000"/>
              </a:spcBef>
            </a:pPr>
            <a:endParaRPr lang="en-US" altLang="en-US" sz="2400">
              <a:solidFill>
                <a:schemeClr val="tx1"/>
              </a:solidFill>
              <a:latin typeface="Calisto MT" charset="0"/>
            </a:endParaRPr>
          </a:p>
        </p:txBody>
      </p:sp>
      <p:sp>
        <p:nvSpPr>
          <p:cNvPr id="3081" name="Rectangle 9"/>
          <p:cNvSpPr>
            <a:spLocks noChangeArrowheads="1"/>
          </p:cNvSpPr>
          <p:nvPr/>
        </p:nvSpPr>
        <p:spPr bwMode="auto">
          <a:xfrm>
            <a:off x="2667000" y="2286000"/>
            <a:ext cx="3276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4400" dirty="0">
              <a:latin typeface="+mn-lt"/>
              <a:ea typeface="+mn-ea"/>
            </a:endParaRPr>
          </a:p>
        </p:txBody>
      </p:sp>
      <p:sp>
        <p:nvSpPr>
          <p:cNvPr id="3082" name="Rectangle 10"/>
          <p:cNvSpPr>
            <a:spLocks noChangeArrowheads="1"/>
          </p:cNvSpPr>
          <p:nvPr/>
        </p:nvSpPr>
        <p:spPr bwMode="auto">
          <a:xfrm>
            <a:off x="2667000" y="4229100"/>
            <a:ext cx="3276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dirty="0">
              <a:latin typeface="+mn-lt"/>
              <a:ea typeface="+mn-ea"/>
            </a:endParaRPr>
          </a:p>
        </p:txBody>
      </p:sp>
      <p:sp>
        <p:nvSpPr>
          <p:cNvPr id="3083" name="Rectangle 11"/>
          <p:cNvSpPr>
            <a:spLocks noChangeArrowheads="1"/>
          </p:cNvSpPr>
          <p:nvPr/>
        </p:nvSpPr>
        <p:spPr bwMode="auto">
          <a:xfrm>
            <a:off x="2667000" y="3581400"/>
            <a:ext cx="3276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dirty="0">
                <a:solidFill>
                  <a:schemeClr val="bg2"/>
                </a:solidFill>
                <a:latin typeface="+mn-lt"/>
                <a:ea typeface="+mn-ea"/>
              </a:rPr>
              <a:t>Operating System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2667000" y="2933700"/>
            <a:ext cx="3276600" cy="64770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sz="4400" dirty="0">
              <a:latin typeface="+mn-lt"/>
              <a:ea typeface="+mn-ea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505200" y="2362200"/>
            <a:ext cx="1600200" cy="523875"/>
          </a:xfrm>
          <a:prstGeom prst="rect">
            <a:avLst/>
          </a:prstGeom>
          <a:noFill/>
        </p:spPr>
        <p:txBody>
          <a:bodyPr>
            <a:spAutoFit/>
          </a:bodyPr>
          <a:lstStyle>
            <a:lvl1pPr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1pPr>
            <a:lvl2pPr marL="37931725" indent="-37474525"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2pPr>
            <a:lvl3pPr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3pPr>
            <a:lvl4pPr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4pPr>
            <a:lvl5pPr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9pPr>
          </a:lstStyle>
          <a:p>
            <a:pPr algn="ctr"/>
            <a:r>
              <a:rPr lang="en-US" altLang="en-US">
                <a:latin typeface="Calisto MT" charset="0"/>
              </a:rPr>
              <a:t>Users</a:t>
            </a:r>
            <a:endParaRPr lang="en-US" altLang="en-US" sz="4400">
              <a:latin typeface="Calisto MT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200400" y="3048000"/>
            <a:ext cx="2152650" cy="523875"/>
          </a:xfrm>
          <a:prstGeom prst="rect">
            <a:avLst/>
          </a:prstGeom>
        </p:spPr>
        <p:txBody>
          <a:bodyPr wrap="none">
            <a:spAutoFit/>
          </a:bodyPr>
          <a:lstStyle>
            <a:lvl1pPr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1pPr>
            <a:lvl2pPr marL="37931725" indent="-37474525"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2pPr>
            <a:lvl3pPr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3pPr>
            <a:lvl4pPr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4pPr>
            <a:lvl5pPr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9pPr>
          </a:lstStyle>
          <a:p>
            <a:pPr algn="ctr"/>
            <a:r>
              <a:rPr lang="en-US" altLang="en-US">
                <a:latin typeface="Calisto MT" charset="0"/>
              </a:rPr>
              <a:t>Applications</a:t>
            </a:r>
            <a:endParaRPr lang="en-US" altLang="en-US" sz="4400">
              <a:latin typeface="Calisto MT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429000" y="4267200"/>
            <a:ext cx="1711325" cy="5238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dirty="0">
                <a:latin typeface="+mn-lt"/>
                <a:ea typeface="+mn-ea"/>
              </a:rPr>
              <a:t>Hardware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  <p:bldP spid="14" grpId="0"/>
      <p:bldP spid="15" grpId="0"/>
      <p:bldP spid="16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12"/>
          <p:cNvSpPr>
            <a:spLocks noChangeArrowheads="1"/>
          </p:cNvSpPr>
          <p:nvPr/>
        </p:nvSpPr>
        <p:spPr bwMode="auto">
          <a:xfrm>
            <a:off x="6908800" y="2119313"/>
            <a:ext cx="184150" cy="519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1pPr>
            <a:lvl2pPr marL="37931725" indent="-37474525"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2pPr>
            <a:lvl3pPr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3pPr>
            <a:lvl4pPr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4pPr>
            <a:lvl5pPr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800">
                <a:solidFill>
                  <a:schemeClr val="tx2"/>
                </a:solidFill>
                <a:latin typeface="Marker Felt" charset="0"/>
                <a:ea typeface="ＭＳ Ｐゴシック" charset="-128"/>
              </a:defRPr>
            </a:lvl9pPr>
          </a:lstStyle>
          <a:p>
            <a:endParaRPr lang="en-US" altLang="en-US"/>
          </a:p>
        </p:txBody>
      </p:sp>
      <p:sp>
        <p:nvSpPr>
          <p:cNvPr id="6158" name="Rectangle 14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What DOES OS Provide?</a:t>
            </a:r>
          </a:p>
        </p:txBody>
      </p:sp>
      <p:sp>
        <p:nvSpPr>
          <p:cNvPr id="6160" name="Rectangle 16"/>
          <p:cNvSpPr>
            <a:spLocks noGrp="1" noChangeArrowheads="1"/>
          </p:cNvSpPr>
          <p:nvPr>
            <p:ph idx="1"/>
          </p:nvPr>
        </p:nvSpPr>
        <p:spPr>
          <a:xfrm>
            <a:off x="304800" y="1600200"/>
            <a:ext cx="8839200" cy="5257800"/>
          </a:xfrm>
        </p:spPr>
        <p:txBody>
          <a:bodyPr/>
          <a:lstStyle/>
          <a:p>
            <a:pPr marL="533400" indent="-533400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2200" dirty="0">
                <a:effectLst/>
                <a:ea typeface="ＭＳ Ｐゴシック" charset="-128"/>
              </a:rPr>
              <a:t>Role #1: Abstraction - Provide standard library for resources</a:t>
            </a:r>
          </a:p>
          <a:p>
            <a:pPr marL="533400" indent="-533400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2200" dirty="0">
                <a:effectLst/>
                <a:ea typeface="ＭＳ Ｐゴシック" charset="-128"/>
              </a:rPr>
              <a:t>What is a </a:t>
            </a:r>
            <a:r>
              <a:rPr lang="en-US" altLang="en-US" sz="2200" dirty="0">
                <a:solidFill>
                  <a:schemeClr val="hlink"/>
                </a:solidFill>
                <a:effectLst/>
                <a:ea typeface="ＭＳ Ｐゴシック" charset="-128"/>
              </a:rPr>
              <a:t>resource?</a:t>
            </a:r>
          </a:p>
          <a:p>
            <a:pPr marL="914400" lvl="1" indent="-457200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2000" dirty="0">
                <a:effectLst/>
                <a:ea typeface="ＭＳ Ｐゴシック" charset="-128"/>
              </a:rPr>
              <a:t>Anything valuable (e.g., CPU, memory, disk)</a:t>
            </a:r>
            <a:endParaRPr lang="en-US" altLang="en-US" sz="1900" dirty="0">
              <a:effectLst/>
              <a:ea typeface="ＭＳ Ｐゴシック" charset="-128"/>
            </a:endParaRPr>
          </a:p>
          <a:p>
            <a:pPr marL="533400" indent="-533400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2200" dirty="0">
                <a:effectLst/>
                <a:ea typeface="ＭＳ Ｐゴシック" charset="-128"/>
              </a:rPr>
              <a:t>What abstraction does modern OS typically provide for each resource?</a:t>
            </a:r>
          </a:p>
          <a:p>
            <a:pPr marL="839788" lvl="2" indent="-255588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1900" dirty="0">
                <a:effectLst/>
                <a:ea typeface="ＭＳ Ｐゴシック" charset="-128"/>
              </a:rPr>
              <a:t>CPU: </a:t>
            </a:r>
          </a:p>
          <a:p>
            <a:pPr marL="839788" lvl="2" indent="-255588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1900" dirty="0">
                <a:effectLst/>
                <a:ea typeface="ＭＳ Ｐゴシック" charset="-128"/>
              </a:rPr>
              <a:t>	process and/or thread</a:t>
            </a:r>
          </a:p>
          <a:p>
            <a:pPr marL="839788" lvl="2" indent="-255588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1900" dirty="0">
                <a:effectLst/>
                <a:ea typeface="ＭＳ Ｐゴシック" charset="-128"/>
              </a:rPr>
              <a:t>Memory: </a:t>
            </a:r>
          </a:p>
          <a:p>
            <a:pPr marL="839788" lvl="2" indent="-255588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1900" dirty="0">
                <a:effectLst/>
                <a:ea typeface="ＭＳ Ｐゴシック" charset="-128"/>
              </a:rPr>
              <a:t>	address space</a:t>
            </a:r>
          </a:p>
          <a:p>
            <a:pPr marL="839788" lvl="2" indent="-255588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1900" dirty="0">
                <a:effectLst/>
                <a:ea typeface="ＭＳ Ｐゴシック" charset="-128"/>
              </a:rPr>
              <a:t>Disk: </a:t>
            </a:r>
          </a:p>
          <a:p>
            <a:pPr marL="839788" lvl="2" indent="-255588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1900" dirty="0">
                <a:effectLst/>
                <a:ea typeface="ＭＳ Ｐゴシック" charset="-128"/>
              </a:rPr>
              <a:t>	files</a:t>
            </a:r>
          </a:p>
          <a:p>
            <a:pPr marL="533400" indent="-533400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2200" dirty="0">
                <a:effectLst/>
                <a:ea typeface="ＭＳ Ｐゴシック" charset="-128"/>
              </a:rPr>
              <a:t>Advantages of OS providing abstraction?</a:t>
            </a:r>
          </a:p>
          <a:p>
            <a:pPr marL="914400" lvl="1" indent="-457200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1900" dirty="0">
                <a:effectLst/>
                <a:ea typeface="ＭＳ Ｐゴシック" charset="-128"/>
              </a:rPr>
              <a:t>Allow applications to reuse common facilities</a:t>
            </a:r>
          </a:p>
          <a:p>
            <a:pPr marL="914400" lvl="1" indent="-457200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1900" dirty="0">
                <a:effectLst/>
                <a:ea typeface="ＭＳ Ｐゴシック" charset="-128"/>
              </a:rPr>
              <a:t>Make different devices look the same</a:t>
            </a:r>
          </a:p>
          <a:p>
            <a:pPr marL="914400" lvl="1" indent="-457200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1900" dirty="0">
                <a:effectLst/>
                <a:ea typeface="ＭＳ Ｐゴシック" charset="-128"/>
              </a:rPr>
              <a:t>Provide higher-level or more useful functionality</a:t>
            </a:r>
          </a:p>
          <a:p>
            <a:pPr marL="533400" indent="-533400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2200" dirty="0">
                <a:effectLst/>
                <a:ea typeface="ＭＳ Ｐゴシック" charset="-128"/>
              </a:rPr>
              <a:t>Challenges</a:t>
            </a:r>
          </a:p>
          <a:p>
            <a:pPr marL="914400" lvl="1" indent="-457200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1900" dirty="0">
                <a:effectLst/>
                <a:ea typeface="ＭＳ Ｐゴシック" charset="-128"/>
              </a:rPr>
              <a:t>What are the correct abstractions?</a:t>
            </a:r>
          </a:p>
          <a:p>
            <a:pPr marL="914400" lvl="1" indent="-457200" eaLnBrk="1" hangingPunct="1">
              <a:lnSpc>
                <a:spcPct val="60000"/>
              </a:lnSpc>
              <a:buFont typeface="Calisto MT" charset="0"/>
              <a:buNone/>
            </a:pPr>
            <a:r>
              <a:rPr lang="en-US" altLang="en-US" sz="1900" dirty="0">
                <a:effectLst/>
                <a:ea typeface="ＭＳ Ｐゴシック" charset="-128"/>
              </a:rPr>
              <a:t>How much of hardware should be exposed?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60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60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>
              <a:defRPr/>
            </a:pPr>
            <a:r>
              <a:rPr lang="en-US">
                <a:effectLst>
                  <a:outerShdw blurRad="38100" dist="38100" dir="2700000" algn="tl">
                    <a:srgbClr val="000000"/>
                  </a:outerShdw>
                </a:effectLst>
              </a:rPr>
              <a:t>What DOES OS PROVIDE?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57200" y="1752600"/>
            <a:ext cx="8058150" cy="4297363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Calisto MT" charset="0"/>
              <a:buNone/>
            </a:pPr>
            <a:r>
              <a:rPr lang="en-US" altLang="en-US">
                <a:effectLst/>
                <a:ea typeface="ＭＳ Ｐゴシック" charset="-128"/>
              </a:rPr>
              <a:t>Role #2: Resource management – Share resources well</a:t>
            </a:r>
          </a:p>
          <a:p>
            <a:pPr eaLnBrk="1" hangingPunct="1">
              <a:lnSpc>
                <a:spcPct val="90000"/>
              </a:lnSpc>
              <a:buFont typeface="Calisto MT" charset="0"/>
              <a:buNone/>
            </a:pPr>
            <a:r>
              <a:rPr lang="en-US" altLang="en-US">
                <a:effectLst/>
                <a:ea typeface="ＭＳ Ｐゴシック" charset="-128"/>
              </a:rPr>
              <a:t>Advantages of OS providing resource management?</a:t>
            </a:r>
          </a:p>
          <a:p>
            <a:pPr lvl="1" eaLnBrk="1" hangingPunct="1">
              <a:lnSpc>
                <a:spcPct val="90000"/>
              </a:lnSpc>
              <a:buFont typeface="Calisto MT" charset="0"/>
              <a:buNone/>
            </a:pPr>
            <a:r>
              <a:rPr lang="en-US" altLang="en-US">
                <a:effectLst/>
                <a:ea typeface="ＭＳ Ｐゴシック" charset="-128"/>
              </a:rPr>
              <a:t>Protect applications from one another</a:t>
            </a:r>
          </a:p>
          <a:p>
            <a:pPr lvl="1" eaLnBrk="1" hangingPunct="1">
              <a:lnSpc>
                <a:spcPct val="90000"/>
              </a:lnSpc>
              <a:buFont typeface="Calisto MT" charset="0"/>
              <a:buNone/>
            </a:pPr>
            <a:r>
              <a:rPr lang="en-US" altLang="en-US">
                <a:effectLst/>
                <a:ea typeface="ＭＳ Ｐゴシック" charset="-128"/>
              </a:rPr>
              <a:t>Provide efficient access to resources (cost, time, energy)</a:t>
            </a:r>
          </a:p>
          <a:p>
            <a:pPr lvl="1" eaLnBrk="1" hangingPunct="1">
              <a:lnSpc>
                <a:spcPct val="90000"/>
              </a:lnSpc>
              <a:buFont typeface="Calisto MT" charset="0"/>
              <a:buNone/>
            </a:pPr>
            <a:r>
              <a:rPr lang="en-US" altLang="en-US">
                <a:effectLst/>
                <a:ea typeface="ＭＳ Ｐゴシック" charset="-128"/>
              </a:rPr>
              <a:t>Provide fair access to resources</a:t>
            </a:r>
          </a:p>
          <a:p>
            <a:pPr eaLnBrk="1" hangingPunct="1">
              <a:lnSpc>
                <a:spcPct val="90000"/>
              </a:lnSpc>
              <a:buFont typeface="Calisto MT" charset="0"/>
              <a:buNone/>
            </a:pPr>
            <a:r>
              <a:rPr lang="en-US" altLang="en-US">
                <a:effectLst/>
                <a:ea typeface="ＭＳ Ｐゴシック" charset="-128"/>
              </a:rPr>
              <a:t>Challenges</a:t>
            </a:r>
          </a:p>
          <a:p>
            <a:pPr lvl="1" eaLnBrk="1" hangingPunct="1">
              <a:lnSpc>
                <a:spcPct val="90000"/>
              </a:lnSpc>
              <a:buFont typeface="Calisto MT" charset="0"/>
              <a:buNone/>
            </a:pPr>
            <a:r>
              <a:rPr lang="en-US" altLang="en-US">
                <a:effectLst/>
                <a:ea typeface="ＭＳ Ｐゴシック" charset="-128"/>
              </a:rPr>
              <a:t>What are the correct mechanisms?</a:t>
            </a:r>
          </a:p>
          <a:p>
            <a:pPr lvl="1" eaLnBrk="1" hangingPunct="1">
              <a:lnSpc>
                <a:spcPct val="90000"/>
              </a:lnSpc>
              <a:buFont typeface="Calisto MT" charset="0"/>
              <a:buNone/>
            </a:pPr>
            <a:r>
              <a:rPr lang="en-US" altLang="en-US">
                <a:effectLst/>
                <a:ea typeface="ＭＳ Ｐゴシック" charset="-128"/>
              </a:rPr>
              <a:t>What are the correct policies?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OS </a:t>
            </a:r>
            <a:r>
              <a:rPr lang="en-US" dirty="0" err="1" smtClean="0"/>
              <a:t>ORganization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How to cover all the topics relevant to operating systems?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9150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Three PIECES: FIRST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7905750" cy="4297363"/>
          </a:xfrm>
        </p:spPr>
        <p:txBody>
          <a:bodyPr/>
          <a:lstStyle/>
          <a:p>
            <a:pPr eaLnBrk="1" hangingPunct="1"/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Virtualization</a:t>
            </a:r>
          </a:p>
          <a:p>
            <a:pPr lvl="1" eaLnBrk="1" hangingPunct="1"/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Make each application believe it has each resource to itself</a:t>
            </a:r>
          </a:p>
          <a:p>
            <a:pPr lvl="1" eaLnBrk="1" hangingPunct="1"/>
            <a:endParaRPr lang="en-US" altLang="en-US" dirty="0">
              <a:effectLst>
                <a:outerShdw blurRad="38100" dist="38100" dir="2700000" algn="tl">
                  <a:srgbClr val="000000"/>
                </a:outerShdw>
              </a:effectLst>
              <a:ea typeface="ＭＳ Ｐゴシック" charset="-128"/>
            </a:endParaRPr>
          </a:p>
          <a:p>
            <a:pPr eaLnBrk="1" hangingPunct="1">
              <a:buClr>
                <a:srgbClr val="858585"/>
              </a:buClr>
            </a:pPr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Demo</a:t>
            </a:r>
          </a:p>
          <a:p>
            <a:pPr lvl="1" eaLnBrk="1" hangingPunct="1"/>
            <a:r>
              <a:rPr lang="en-US" altLang="en-US" dirty="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Virtualize CPU and memory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Three PIECES: SECOND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915400" cy="4297363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altLang="en-US" sz="2000" b="1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Concurrency: </a:t>
            </a: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/>
            </a:r>
            <a:b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</a:b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Events are occurring simultaneously and may interact with one another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OS must be able to handle concurrent events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Easier case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9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Hide concurrency from </a:t>
            </a:r>
            <a:r>
              <a:rPr lang="en-US" altLang="en-US" sz="1900" b="1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independent</a:t>
            </a:r>
            <a:r>
              <a:rPr lang="en-US" altLang="en-US" sz="19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 processes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Trickier case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9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Manage concurrency with</a:t>
            </a:r>
            <a:r>
              <a:rPr lang="en-US" altLang="en-US" sz="1900" b="1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 interacting </a:t>
            </a:r>
            <a:r>
              <a:rPr lang="en-US" altLang="en-US" sz="19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processes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7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Provide abstractions (locks, semaphores, condition variables, shared memory, critical sections) to processes</a:t>
            </a:r>
          </a:p>
          <a:p>
            <a:pPr lvl="2" eaLnBrk="1" hangingPunct="1">
              <a:lnSpc>
                <a:spcPct val="80000"/>
              </a:lnSpc>
            </a:pPr>
            <a:r>
              <a:rPr lang="en-US" altLang="en-US" sz="17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Ensure processes do not deadlock</a:t>
            </a:r>
          </a:p>
          <a:p>
            <a:pPr eaLnBrk="1" hangingPunct="1">
              <a:lnSpc>
                <a:spcPct val="80000"/>
              </a:lnSpc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Demo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en-US" sz="19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Interacting threads must coordinate access to  shared data</a:t>
            </a:r>
          </a:p>
          <a:p>
            <a:pPr lvl="1" eaLnBrk="1" hangingPunct="1">
              <a:lnSpc>
                <a:spcPct val="80000"/>
              </a:lnSpc>
            </a:pPr>
            <a:endParaRPr lang="en-US" altLang="en-US" sz="1900">
              <a:effectLst>
                <a:outerShdw blurRad="38100" dist="38100" dir="2700000" algn="tl">
                  <a:srgbClr val="000000"/>
                </a:outerShdw>
              </a:effectLst>
              <a:ea typeface="ＭＳ Ｐゴシック" charset="-128"/>
            </a:endParaRPr>
          </a:p>
          <a:p>
            <a:pPr lvl="1" eaLnBrk="1" hangingPunct="1">
              <a:lnSpc>
                <a:spcPct val="80000"/>
              </a:lnSpc>
            </a:pPr>
            <a:endParaRPr lang="en-US" altLang="en-US" sz="1900">
              <a:effectLst>
                <a:outerShdw blurRad="38100" dist="38100" dir="2700000" algn="tl">
                  <a:srgbClr val="000000"/>
                </a:outerShdw>
              </a:effectLst>
              <a:ea typeface="ＭＳ Ｐゴシック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Three PIECES: ThIRD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828800"/>
            <a:ext cx="8134350" cy="42973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sz="2200" b="1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Persistence:</a:t>
            </a:r>
            <a:r>
              <a:rPr lang="en-US" altLang="en-US" sz="22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 Access information permanently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Lifetime of information is longer than lifetime of any one process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Machine may be rebooted, machine may lose power or crash unexpectedly</a:t>
            </a:r>
          </a:p>
          <a:p>
            <a:pPr eaLnBrk="1" hangingPunct="1">
              <a:lnSpc>
                <a:spcPct val="90000"/>
              </a:lnSpc>
            </a:pPr>
            <a:r>
              <a:rPr lang="en-US" altLang="en-US" sz="22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Issues: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Provide abstraction so applications do not know how data is stored : Files, directories (folders), links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Correctness with unexpected failures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Performance: disks are very slow; many optimizations needed!</a:t>
            </a:r>
          </a:p>
          <a:p>
            <a:pPr eaLnBrk="1" hangingPunct="1">
              <a:lnSpc>
                <a:spcPct val="90000"/>
              </a:lnSpc>
              <a:buClr>
                <a:srgbClr val="858585"/>
              </a:buClr>
            </a:pPr>
            <a:r>
              <a:rPr lang="en-US" altLang="en-US" sz="22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Demo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File system does work to ensure data updated correctly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 wrap="square" numCol="1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Advanced Topics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Current systems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Multiprocessors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Networked and distributed systems</a:t>
            </a:r>
          </a:p>
          <a:p>
            <a:pPr lvl="1" eaLnBrk="1" hangingPunct="1">
              <a:lnSpc>
                <a:spcPct val="90000"/>
              </a:lnSpc>
            </a:pPr>
            <a:r>
              <a:rPr lang="en-US" altLang="en-US" sz="2000">
                <a:effectLst>
                  <a:outerShdw blurRad="38100" dist="38100" dir="2700000" algn="tl">
                    <a:srgbClr val="000000"/>
                  </a:outerShdw>
                </a:effectLst>
                <a:ea typeface="ＭＳ Ｐゴシック" charset="-128"/>
              </a:rPr>
              <a:t>Virtual machines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Precedent">
  <a:themeElements>
    <a:clrScheme name="Precedent">
      <a:dk1>
        <a:srgbClr val="921F07"/>
      </a:dk1>
      <a:lt1>
        <a:sysClr val="window" lastClr="FFFFFF"/>
      </a:lt1>
      <a:dk2>
        <a:srgbClr val="333333"/>
      </a:dk2>
      <a:lt2>
        <a:srgbClr val="E5E5D3"/>
      </a:lt2>
      <a:accent1>
        <a:srgbClr val="993232"/>
      </a:accent1>
      <a:accent2>
        <a:srgbClr val="9B6C34"/>
      </a:accent2>
      <a:accent3>
        <a:srgbClr val="736C5D"/>
      </a:accent3>
      <a:accent4>
        <a:srgbClr val="C9972B"/>
      </a:accent4>
      <a:accent5>
        <a:srgbClr val="C95F2B"/>
      </a:accent5>
      <a:accent6>
        <a:srgbClr val="8F7A05"/>
      </a:accent6>
      <a:hlink>
        <a:srgbClr val="933926"/>
      </a:hlink>
      <a:folHlink>
        <a:srgbClr val="916019"/>
      </a:folHlink>
    </a:clrScheme>
    <a:fontScheme name="Precedent">
      <a:majorFont>
        <a:latin typeface="Perpetua Titling MT"/>
        <a:ea typeface=""/>
        <a:cs typeface=""/>
        <a:font script="Jpan" typeface="ＭＳ Ｐ明朝"/>
      </a:majorFont>
      <a:minorFont>
        <a:latin typeface="Calisto MT"/>
        <a:ea typeface=""/>
        <a:cs typeface=""/>
        <a:font script="Jpan" typeface="ＭＳ Ｐ明朝"/>
      </a:minorFont>
    </a:fontScheme>
    <a:fmtScheme name="Precedent">
      <a: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tint val="100000"/>
                <a:shade val="30000"/>
                <a:satMod val="135000"/>
              </a:schemeClr>
            </a:gs>
          </a:gsLst>
          <a:path path="circle">
            <a:fillToRect l="70000" t="10000" b="7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5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101600" dist="25400" dir="4800000" sx="103000" sy="103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alanced" dir="tl">
              <a:rot lat="0" lon="0" rev="3000000"/>
            </a:lightRig>
          </a:scene3d>
          <a:sp3d prstMaterial="softEdge">
            <a:bevelT w="0" h="0"/>
          </a:sp3d>
        </a:effectStyle>
        <a:effectStyle>
          <a:effectLst>
            <a:innerShdw blurRad="127000" dist="38100" dir="13200000">
              <a:srgbClr val="000000">
                <a:alpha val="75000"/>
              </a:srgbClr>
            </a:innerShdw>
            <a:outerShdw blurRad="38100" dist="12700" dir="1800000" sx="101000" sy="101000" rotWithShape="0">
              <a:srgbClr val="000000">
                <a:alpha val="40000"/>
              </a:srgbClr>
            </a:outerShdw>
            <a:reflection blurRad="127000" stA="25000" endPos="30000" dist="12700" dir="5400000" sy="-100000" rotWithShape="0"/>
          </a:effectLst>
          <a:scene3d>
            <a:camera prst="orthographicFront">
              <a:rot lat="0" lon="0" rev="0"/>
            </a:camera>
            <a:lightRig rig="twoPt" dir="t">
              <a:rot lat="0" lon="0" rev="12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shade val="90000"/>
                <a:satMod val="135000"/>
              </a:schemeClr>
            </a:gs>
            <a:gs pos="100000">
              <a:schemeClr val="phClr">
                <a:shade val="30000"/>
                <a:satMod val="150000"/>
              </a:schemeClr>
            </a:gs>
          </a:gsLst>
          <a:path path="circle">
            <a:fillToRect t="10000" r="70000" b="70000"/>
          </a:path>
        </a:gradFill>
        <a:blipFill rotWithShape="1">
          <a:blip xmlns:r="http://schemas.openxmlformats.org/officeDocument/2006/relationships" r:embed="rId2">
            <a:duotone>
              <a:schemeClr val="phClr">
                <a:shade val="10000"/>
                <a:satMod val="130000"/>
                <a:lumMod val="80000"/>
              </a:schemeClr>
              <a:schemeClr val="phClr">
                <a:satMod val="150000"/>
                <a:lumMod val="11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Precedent.thmx</Template>
  <TotalTime>7171</TotalTime>
  <Words>372</Words>
  <Application>Microsoft Macintosh PowerPoint</Application>
  <PresentationFormat>On-screen Show (4:3)</PresentationFormat>
  <Paragraphs>92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Calisto MT</vt:lpstr>
      <vt:lpstr>Chalkboard</vt:lpstr>
      <vt:lpstr>Marker Felt</vt:lpstr>
      <vt:lpstr>ＭＳ Ｐゴシック</vt:lpstr>
      <vt:lpstr>Perpetua Titling MT</vt:lpstr>
      <vt:lpstr>Arial</vt:lpstr>
      <vt:lpstr>Precedent</vt:lpstr>
      <vt:lpstr>Introduction</vt:lpstr>
      <vt:lpstr>What is an  Operating System?</vt:lpstr>
      <vt:lpstr>What DOES OS Provide?</vt:lpstr>
      <vt:lpstr>What DOES OS PROVIDE?</vt:lpstr>
      <vt:lpstr>OS ORganization</vt:lpstr>
      <vt:lpstr>Three PIECES: FIRST</vt:lpstr>
      <vt:lpstr>Three PIECES: SECOND</vt:lpstr>
      <vt:lpstr>Three PIECES: ThIRD</vt:lpstr>
      <vt:lpstr>Advanced Topics</vt:lpstr>
      <vt:lpstr>Why study Operating Systems?</vt:lpstr>
      <vt:lpstr>To DO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dc:creator>ANDREA C ARPACI-DUSSEAU</dc:creator>
  <cp:lastModifiedBy>ANDREA C ARPACI-DUSSEAU</cp:lastModifiedBy>
  <cp:revision>6</cp:revision>
  <cp:lastPrinted>2015-09-04T16:36:30Z</cp:lastPrinted>
  <dcterms:created xsi:type="dcterms:W3CDTF">2015-09-03T14:40:13Z</dcterms:created>
  <dcterms:modified xsi:type="dcterms:W3CDTF">2015-09-08T14:12:38Z</dcterms:modified>
</cp:coreProperties>
</file>