
<file path=[Content_Types].xml><?xml version="1.0" encoding="utf-8"?>
<Types xmlns="http://schemas.openxmlformats.org/package/2006/content-types">
  <Default Extension="xml" ContentType="application/xml"/>
  <Default Extension="jpeg" ContentType="image/jpeg"/>
  <Default Extension="xlsx" ContentType="application/vnd.openxmlformats-officedocument.spreadsheetml.sheet"/>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46"/>
  </p:notesMasterIdLst>
  <p:sldIdLst>
    <p:sldId id="357" r:id="rId2"/>
    <p:sldId id="358" r:id="rId3"/>
    <p:sldId id="285" r:id="rId4"/>
    <p:sldId id="286" r:id="rId5"/>
    <p:sldId id="288" r:id="rId6"/>
    <p:sldId id="289" r:id="rId7"/>
    <p:sldId id="352" r:id="rId8"/>
    <p:sldId id="292" r:id="rId9"/>
    <p:sldId id="293" r:id="rId10"/>
    <p:sldId id="353" r:id="rId11"/>
    <p:sldId id="296" r:id="rId12"/>
    <p:sldId id="297" r:id="rId13"/>
    <p:sldId id="298" r:id="rId14"/>
    <p:sldId id="299" r:id="rId15"/>
    <p:sldId id="300" r:id="rId16"/>
    <p:sldId id="301" r:id="rId17"/>
    <p:sldId id="302" r:id="rId18"/>
    <p:sldId id="303" r:id="rId19"/>
    <p:sldId id="304" r:id="rId20"/>
    <p:sldId id="305" r:id="rId21"/>
    <p:sldId id="306" r:id="rId22"/>
    <p:sldId id="359" r:id="rId23"/>
    <p:sldId id="360" r:id="rId24"/>
    <p:sldId id="308" r:id="rId25"/>
    <p:sldId id="317" r:id="rId26"/>
    <p:sldId id="318" r:id="rId27"/>
    <p:sldId id="320" r:id="rId28"/>
    <p:sldId id="321" r:id="rId29"/>
    <p:sldId id="322" r:id="rId30"/>
    <p:sldId id="324" r:id="rId31"/>
    <p:sldId id="327" r:id="rId32"/>
    <p:sldId id="328" r:id="rId33"/>
    <p:sldId id="329" r:id="rId34"/>
    <p:sldId id="354" r:id="rId35"/>
    <p:sldId id="333" r:id="rId36"/>
    <p:sldId id="334" r:id="rId37"/>
    <p:sldId id="355" r:id="rId38"/>
    <p:sldId id="338" r:id="rId39"/>
    <p:sldId id="339" r:id="rId40"/>
    <p:sldId id="356" r:id="rId41"/>
    <p:sldId id="344" r:id="rId42"/>
    <p:sldId id="345" r:id="rId43"/>
    <p:sldId id="346" r:id="rId44"/>
    <p:sldId id="350" r:id="rId45"/>
  </p:sldIdLst>
  <p:sldSz cx="13004800" cy="9753600"/>
  <p:notesSz cx="6858000" cy="9144000"/>
  <p:defaultTextStyle>
    <a:lvl1pPr algn="ctr" defTabSz="584200">
      <a:defRPr sz="3600">
        <a:solidFill>
          <a:srgbClr val="FFFFFF"/>
        </a:solidFill>
        <a:latin typeface="+mn-lt"/>
        <a:ea typeface="+mn-ea"/>
        <a:cs typeface="+mn-cs"/>
        <a:sym typeface="Helvetica Light"/>
      </a:defRPr>
    </a:lvl1pPr>
    <a:lvl2pPr indent="228600" algn="ctr" defTabSz="584200">
      <a:defRPr sz="3600">
        <a:solidFill>
          <a:srgbClr val="FFFFFF"/>
        </a:solidFill>
        <a:latin typeface="+mn-lt"/>
        <a:ea typeface="+mn-ea"/>
        <a:cs typeface="+mn-cs"/>
        <a:sym typeface="Helvetica Light"/>
      </a:defRPr>
    </a:lvl2pPr>
    <a:lvl3pPr indent="457200" algn="ctr" defTabSz="584200">
      <a:defRPr sz="3600">
        <a:solidFill>
          <a:srgbClr val="FFFFFF"/>
        </a:solidFill>
        <a:latin typeface="+mn-lt"/>
        <a:ea typeface="+mn-ea"/>
        <a:cs typeface="+mn-cs"/>
        <a:sym typeface="Helvetica Light"/>
      </a:defRPr>
    </a:lvl3pPr>
    <a:lvl4pPr indent="685800" algn="ctr" defTabSz="584200">
      <a:defRPr sz="3600">
        <a:solidFill>
          <a:srgbClr val="FFFFFF"/>
        </a:solidFill>
        <a:latin typeface="+mn-lt"/>
        <a:ea typeface="+mn-ea"/>
        <a:cs typeface="+mn-cs"/>
        <a:sym typeface="Helvetica Light"/>
      </a:defRPr>
    </a:lvl4pPr>
    <a:lvl5pPr indent="914400" algn="ctr" defTabSz="584200">
      <a:defRPr sz="3600">
        <a:solidFill>
          <a:srgbClr val="FFFFFF"/>
        </a:solidFill>
        <a:latin typeface="+mn-lt"/>
        <a:ea typeface="+mn-ea"/>
        <a:cs typeface="+mn-cs"/>
        <a:sym typeface="Helvetica Light"/>
      </a:defRPr>
    </a:lvl5pPr>
    <a:lvl6pPr indent="1143000" algn="ctr" defTabSz="584200">
      <a:defRPr sz="3600">
        <a:solidFill>
          <a:srgbClr val="FFFFFF"/>
        </a:solidFill>
        <a:latin typeface="+mn-lt"/>
        <a:ea typeface="+mn-ea"/>
        <a:cs typeface="+mn-cs"/>
        <a:sym typeface="Helvetica Light"/>
      </a:defRPr>
    </a:lvl6pPr>
    <a:lvl7pPr indent="1371600" algn="ctr" defTabSz="584200">
      <a:defRPr sz="3600">
        <a:solidFill>
          <a:srgbClr val="FFFFFF"/>
        </a:solidFill>
        <a:latin typeface="+mn-lt"/>
        <a:ea typeface="+mn-ea"/>
        <a:cs typeface="+mn-cs"/>
        <a:sym typeface="Helvetica Light"/>
      </a:defRPr>
    </a:lvl7pPr>
    <a:lvl8pPr indent="1600200" algn="ctr" defTabSz="584200">
      <a:defRPr sz="3600">
        <a:solidFill>
          <a:srgbClr val="FFFFFF"/>
        </a:solidFill>
        <a:latin typeface="+mn-lt"/>
        <a:ea typeface="+mn-ea"/>
        <a:cs typeface="+mn-cs"/>
        <a:sym typeface="Helvetica Light"/>
      </a:defRPr>
    </a:lvl8pPr>
    <a:lvl9pPr indent="1828800" algn="ctr" defTabSz="584200">
      <a:defRPr sz="3600">
        <a:solidFill>
          <a:srgbClr val="FFFFFF"/>
        </a:solidFill>
        <a:latin typeface="+mn-lt"/>
        <a:ea typeface="+mn-ea"/>
        <a:cs typeface="+mn-cs"/>
        <a:sym typeface="Helvetica Light"/>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a:tcStyle>
        <a:tcBdr/>
        <a:fill>
          <a:solidFill>
            <a:srgbClr val="73C0FC">
              <a:alpha val="26000"/>
            </a:srgbClr>
          </a:solidFill>
        </a:fill>
      </a:tcStyle>
    </a:band2H>
    <a:firstCol>
      <a:tcTxStyle b="off" i="off">
        <a:fontRef idx="minor">
          <a:srgbClr val="FFFFFF"/>
        </a:fontRef>
        <a:srgbClr val="FFFFFF"/>
      </a:tcTxStyle>
      <a:tcStyle>
        <a:tcBdr>
          <a:left>
            <a:ln w="12700" cap="flat">
              <a:solidFill>
                <a:srgbClr val="D6D6D6"/>
              </a:solidFill>
              <a:prstDash val="solid"/>
              <a:miter lim="400000"/>
            </a:ln>
          </a:left>
          <a:right>
            <a:ln w="254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1497FC"/>
          </a:solidFill>
        </a:fill>
      </a:tcStyle>
    </a:firstCol>
    <a:lastRow>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25400" cap="flat">
              <a:solidFill>
                <a:srgbClr val="D6D7D6"/>
              </a:solidFill>
              <a:prstDash val="solid"/>
              <a:miter lim="400000"/>
            </a:ln>
          </a:top>
          <a:bottom>
            <a:ln w="12700" cap="flat">
              <a:solidFill>
                <a:srgbClr val="D6D6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065C1"/>
          </a:solidFill>
        </a:fill>
      </a:tcStyle>
    </a:lastRow>
    <a:firstRow>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6D6"/>
              </a:solidFill>
              <a:prstDash val="solid"/>
              <a:miter lim="400000"/>
            </a:ln>
          </a:top>
          <a:bottom>
            <a:ln w="254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065C1"/>
          </a:solidFill>
        </a:fill>
      </a:tcStyle>
    </a:firstRow>
  </a:tblStyle>
  <a:tblStyle styleId="{C7B018BB-80A7-4F77-B60F-C8B233D01FF8}" styleName="">
    <a:tblBg/>
    <a:wholeTbl>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noFill/>
        </a:fill>
      </a:tcStyle>
    </a:wholeTbl>
    <a:band2H>
      <a:tcTxStyle/>
      <a:tcStyle>
        <a:tcBdr/>
        <a:fill>
          <a:solidFill>
            <a:srgbClr val="8EA5CB">
              <a:alpha val="25000"/>
            </a:srgbClr>
          </a:solidFill>
        </a:fill>
      </a:tcStyle>
    </a:band2H>
    <a:firstCol>
      <a:tcTxStyle b="off" i="off">
        <a:fontRef idx="minor">
          <a:srgbClr val="FFFFFF"/>
        </a:fontRef>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solidFill>
            <a:srgbClr val="53585F"/>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929292"/>
              </a:solidFill>
              <a:prstDash val="solid"/>
              <a:miter lim="400000"/>
            </a:ln>
          </a:insideH>
          <a:insideV>
            <a:ln w="12700" cap="flat">
              <a:noFill/>
              <a:miter lim="400000"/>
            </a:ln>
          </a:insideV>
        </a:tcBdr>
        <a:fill>
          <a:solidFill>
            <a:srgbClr val="004CB9"/>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929292"/>
              </a:solidFill>
              <a:prstDash val="solid"/>
              <a:miter lim="400000"/>
            </a:ln>
          </a:insideH>
          <a:insideV>
            <a:ln w="12700" cap="flat">
              <a:noFill/>
              <a:miter lim="400000"/>
            </a:ln>
          </a:insideV>
        </a:tcBdr>
        <a:fill>
          <a:solidFill>
            <a:srgbClr val="004CB9"/>
          </a:solidFill>
        </a:fill>
      </a:tcStyle>
    </a:firstRow>
  </a:tblStyle>
  <a:tblStyle styleId="{EEE7283C-3CF3-47DC-8721-378D4A62B228}" styleName="">
    <a:tblBg/>
    <a:wholeTbl>
      <a:tcTxStyle b="off" i="off">
        <a:fontRef idx="minor">
          <a:srgbClr val="FFFFFF"/>
        </a:fontRef>
        <a:srgbClr val="FFFFFF"/>
      </a:tcTxStyle>
      <a:tcStyle>
        <a:tcBdr>
          <a:left>
            <a:ln w="12700" cap="flat">
              <a:solidFill>
                <a:srgbClr val="AAAAAA"/>
              </a:solidFill>
              <a:prstDash val="solid"/>
              <a:miter lim="400000"/>
            </a:ln>
          </a:left>
          <a:right>
            <a:ln w="12700" cap="flat">
              <a:solidFill>
                <a:srgbClr val="AAAAAA"/>
              </a:solidFill>
              <a:prstDash val="solid"/>
              <a:miter lim="400000"/>
            </a:ln>
          </a:right>
          <a:top>
            <a:ln w="12700" cap="flat">
              <a:solidFill>
                <a:srgbClr val="AAAAAA"/>
              </a:solidFill>
              <a:prstDash val="solid"/>
              <a:miter lim="400000"/>
            </a:ln>
          </a:top>
          <a:bottom>
            <a:ln w="12700" cap="flat">
              <a:solidFill>
                <a:srgbClr val="AAAAAA"/>
              </a:solidFill>
              <a:prstDash val="solid"/>
              <a:miter lim="400000"/>
            </a:ln>
          </a:bottom>
          <a:insideH>
            <a:ln w="12700" cap="flat">
              <a:solidFill>
                <a:srgbClr val="AAAAAA"/>
              </a:solidFill>
              <a:prstDash val="solid"/>
              <a:miter lim="400000"/>
            </a:ln>
          </a:insideH>
          <a:insideV>
            <a:ln w="12700" cap="flat">
              <a:solidFill>
                <a:srgbClr val="AAAAAA"/>
              </a:solidFill>
              <a:prstDash val="solid"/>
              <a:miter lim="400000"/>
            </a:ln>
          </a:insideV>
        </a:tcBdr>
        <a:fill>
          <a:noFill/>
        </a:fill>
      </a:tcStyle>
    </a:wholeTbl>
    <a:band2H>
      <a:tcTxStyle/>
      <a:tcStyle>
        <a:tcBdr/>
        <a:fill>
          <a:solidFill>
            <a:srgbClr val="308B16">
              <a:alpha val="35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CBCBCB"/>
              </a:solidFill>
              <a:prstDash val="solid"/>
              <a:miter lim="400000"/>
            </a:ln>
          </a:insideV>
        </a:tcBdr>
        <a:fill>
          <a:solidFill>
            <a:srgbClr val="2D7132"/>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CBCBCB"/>
              </a:solidFill>
              <a:prstDash val="solid"/>
              <a:miter lim="400000"/>
            </a:ln>
          </a:insideH>
          <a:insideV>
            <a:ln w="12700" cap="flat">
              <a:noFill/>
              <a:miter lim="400000"/>
            </a:ln>
          </a:insideV>
        </a:tcBdr>
        <a:fill>
          <a:solidFill>
            <a:srgbClr val="308B16"/>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25400" cap="flat">
              <a:noFill/>
              <a:miter lim="400000"/>
            </a:ln>
          </a:bottom>
          <a:insideH>
            <a:ln w="25400" cap="flat">
              <a:solidFill>
                <a:srgbClr val="CBCBCB"/>
              </a:solidFill>
              <a:prstDash val="solid"/>
              <a:miter lim="400000"/>
            </a:ln>
          </a:insideH>
          <a:insideV>
            <a:ln w="12700" cap="flat">
              <a:noFill/>
              <a:miter lim="400000"/>
            </a:ln>
          </a:insideV>
        </a:tcBdr>
        <a:fill>
          <a:solidFill>
            <a:srgbClr val="308B16"/>
          </a:solidFill>
        </a:fill>
      </a:tcStyle>
    </a:firstRow>
  </a:tblStyle>
  <a:tblStyle styleId="{CF821DB8-F4EB-4A41-A1BA-3FCAFE7338EE}" styleName="">
    <a:tblBg/>
    <a:wholeTbl>
      <a:tcTxStyle b="off" i="off">
        <a:fontRef idx="minor">
          <a:srgbClr val="FFFFFF"/>
        </a:fontRef>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a:tcStyle>
        <a:tcBdr/>
        <a:fill>
          <a:solidFill>
            <a:srgbClr val="797A7C">
              <a:alpha val="30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D6D7D6"/>
              </a:solidFill>
              <a:prstDash val="solid"/>
              <a:miter lim="400000"/>
            </a:ln>
          </a:insideV>
        </a:tcBdr>
        <a:fill>
          <a:solidFill>
            <a:srgbClr val="BF630E"/>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9B4407"/>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9B4407"/>
          </a:solidFill>
        </a:fill>
      </a:tcStyle>
    </a:firstRow>
  </a:tblStyle>
  <a:tblStyle styleId="{33BA23B1-9221-436E-865A-0063620EA4FD}" styleName="">
    <a:tblBg/>
    <a:wholeTbl>
      <a:tcTxStyle b="off" i="off">
        <a:fontRef idx="minor">
          <a:srgbClr val="FFFFFF"/>
        </a:fontRef>
        <a:srgbClr val="FFFFFF"/>
      </a:tcTxStyle>
      <a:tcStyle>
        <a:tcBdr>
          <a:left>
            <a:ln w="12700" cap="flat">
              <a:solidFill>
                <a:srgbClr val="909090"/>
              </a:solidFill>
              <a:prstDash val="solid"/>
              <a:miter lim="400000"/>
            </a:ln>
          </a:left>
          <a:right>
            <a:ln w="12700" cap="flat">
              <a:solidFill>
                <a:srgbClr val="909090"/>
              </a:solidFill>
              <a:prstDash val="solid"/>
              <a:miter lim="400000"/>
            </a:ln>
          </a:right>
          <a:top>
            <a:ln w="12700" cap="flat">
              <a:solidFill>
                <a:srgbClr val="909090"/>
              </a:solidFill>
              <a:prstDash val="solid"/>
              <a:miter lim="400000"/>
            </a:ln>
          </a:top>
          <a:bottom>
            <a:ln w="12700" cap="flat">
              <a:solidFill>
                <a:srgbClr val="909090"/>
              </a:solidFill>
              <a:prstDash val="solid"/>
              <a:miter lim="400000"/>
            </a:ln>
          </a:bottom>
          <a:insideH>
            <a:ln w="12700" cap="flat">
              <a:solidFill>
                <a:srgbClr val="909090"/>
              </a:solidFill>
              <a:prstDash val="solid"/>
              <a:miter lim="400000"/>
            </a:ln>
          </a:insideH>
          <a:insideV>
            <a:ln w="12700" cap="flat">
              <a:solidFill>
                <a:srgbClr val="909090"/>
              </a:solidFill>
              <a:prstDash val="solid"/>
              <a:miter lim="400000"/>
            </a:ln>
          </a:insideV>
        </a:tcBdr>
        <a:fill>
          <a:noFill/>
        </a:fill>
      </a:tcStyle>
    </a:wholeTbl>
    <a:band2H>
      <a:tcTxStyle/>
      <a:tcStyle>
        <a:tcBdr/>
        <a:fill>
          <a:solidFill>
            <a:srgbClr val="797A7C">
              <a:alpha val="30000"/>
            </a:srgbClr>
          </a:solidFill>
        </a:fill>
      </a:tcStyle>
    </a:band2H>
    <a:firstCol>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25400" cap="flat">
              <a:solidFill>
                <a:srgbClr val="D6D7D6"/>
              </a:solidFill>
              <a:prstDash val="solid"/>
              <a:miter lim="400000"/>
            </a:ln>
          </a:insideV>
        </a:tcBdr>
        <a:fill>
          <a:solidFill>
            <a:srgbClr val="1F2428"/>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484B4C"/>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D6D7D6"/>
              </a:solidFill>
              <a:prstDash val="solid"/>
              <a:miter lim="400000"/>
            </a:ln>
          </a:insideH>
          <a:insideV>
            <a:ln w="12700" cap="flat">
              <a:noFill/>
              <a:miter lim="400000"/>
            </a:ln>
          </a:insideV>
        </a:tcBdr>
        <a:fill>
          <a:solidFill>
            <a:srgbClr val="484B4C"/>
          </a:solidFill>
        </a:fill>
      </a:tcStyle>
    </a:firstRow>
  </a:tblStyle>
  <a:tblStyle styleId="{2708684C-4D16-4618-839F-0558EEFCDFE6}" styleName="">
    <a:tblBg/>
    <a:wholeTbl>
      <a:tcTxStyle b="off" i="off">
        <a:fontRef idx="minor">
          <a:srgbClr val="FFFFFF"/>
        </a:fontRef>
        <a:srgbClr val="FFFFFF"/>
      </a:tcTxStyle>
      <a:tcStyle>
        <a:tcBdr>
          <a:left>
            <a:ln w="12700" cap="flat">
              <a:solidFill>
                <a:srgbClr val="929292"/>
              </a:solidFill>
              <a:custDash>
                <a:ds d="200000" sp="200000"/>
              </a:custDash>
              <a:miter lim="400000"/>
            </a:ln>
          </a:left>
          <a:right>
            <a:ln w="12700" cap="flat">
              <a:solidFill>
                <a:srgbClr val="929292"/>
              </a:solidFill>
              <a:custDash>
                <a:ds d="200000" sp="200000"/>
              </a:custDash>
              <a:miter lim="400000"/>
            </a:ln>
          </a:right>
          <a:top>
            <a:ln w="12700" cap="flat">
              <a:solidFill>
                <a:srgbClr val="929292"/>
              </a:solidFill>
              <a:custDash>
                <a:ds d="200000" sp="200000"/>
              </a:custDash>
              <a:miter lim="400000"/>
            </a:ln>
          </a:top>
          <a:bottom>
            <a:ln w="12700" cap="flat">
              <a:solidFill>
                <a:srgbClr val="929292"/>
              </a:solidFill>
              <a:custDash>
                <a:ds d="200000" sp="200000"/>
              </a:custDash>
              <a:miter lim="400000"/>
            </a:ln>
          </a:bottom>
          <a:insideH>
            <a:ln w="12700" cap="flat">
              <a:solidFill>
                <a:srgbClr val="929292"/>
              </a:solidFill>
              <a:custDash>
                <a:ds d="200000" sp="200000"/>
              </a:custDash>
              <a:miter lim="400000"/>
            </a:ln>
          </a:insideH>
          <a:insideV>
            <a:ln w="12700" cap="flat">
              <a:solidFill>
                <a:srgbClr val="929292"/>
              </a:solidFill>
              <a:custDash>
                <a:ds d="200000" sp="200000"/>
              </a:custDash>
              <a:miter lim="400000"/>
            </a:ln>
          </a:insideV>
        </a:tcBdr>
        <a:fill>
          <a:noFill/>
        </a:fill>
      </a:tcStyle>
    </a:wholeTbl>
    <a:band2H>
      <a:tcTxStyle/>
      <a:tcStyle>
        <a:tcBdr/>
        <a:fill>
          <a:solidFill>
            <a:srgbClr val="797A7C">
              <a:alpha val="30000"/>
            </a:srgbClr>
          </a:solidFill>
        </a:fill>
      </a:tcStyle>
    </a:band2H>
    <a:firstCol>
      <a:tcTxStyle b="on" i="off">
        <a:font>
          <a:latin typeface="Helvetica"/>
          <a:ea typeface="Helvetica"/>
          <a:cs typeface="Helvetica"/>
        </a:font>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Col>
    <a:lastRow>
      <a:tcTxStyle b="on" i="off">
        <a:font>
          <a:latin typeface="Helvetica"/>
          <a:ea typeface="Helvetica"/>
          <a:cs typeface="Helvetica"/>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25400" cap="flat">
              <a:solidFill>
                <a:srgbClr val="929292"/>
              </a:solidFill>
              <a:prstDash val="solid"/>
              <a:miter lim="400000"/>
            </a:ln>
          </a:top>
          <a:bottom>
            <a:ln w="12700" cap="flat">
              <a:noFill/>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lastRow>
    <a:firstRow>
      <a:tcTxStyle b="on" i="off">
        <a:font>
          <a:latin typeface="Helvetica"/>
          <a:ea typeface="Helvetica"/>
          <a:cs typeface="Helvetica"/>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12700" cap="flat">
              <a:noFill/>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339"/>
    <p:restoredTop sz="94580"/>
  </p:normalViewPr>
  <p:slideViewPr>
    <p:cSldViewPr snapToGrid="0" snapToObjects="1">
      <p:cViewPr varScale="1">
        <p:scale>
          <a:sx n="77" d="100"/>
          <a:sy n="77" d="100"/>
        </p:scale>
        <p:origin x="208" y="352"/>
      </p:cViewPr>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notesMaster" Target="notesMasters/notesMaster1.xml"/><Relationship Id="rId47" Type="http://schemas.openxmlformats.org/officeDocument/2006/relationships/presProps" Target="presProps.xml"/><Relationship Id="rId48" Type="http://schemas.openxmlformats.org/officeDocument/2006/relationships/viewProps" Target="viewProps.xml"/><Relationship Id="rId49" Type="http://schemas.openxmlformats.org/officeDocument/2006/relationships/theme" Target="theme/theme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roundedCorners val="0"/>
  <c:style val="18"/>
  <c:chart>
    <c:title>
      <c:tx>
        <c:rich>
          <a:bodyPr rot="0"/>
          <a:lstStyle/>
          <a:p>
            <a:pPr lvl="0"/>
            <a:endParaRPr lang="en-US"/>
          </a:p>
        </c:rich>
      </c:tx>
      <c:layout/>
      <c:overlay val="1"/>
    </c:title>
    <c:autoTitleDeleted val="0"/>
    <c:plotArea>
      <c:layout>
        <c:manualLayout>
          <c:layoutTarget val="inner"/>
          <c:xMode val="edge"/>
          <c:yMode val="edge"/>
          <c:x val="0.146034"/>
          <c:y val="0.16029"/>
          <c:w val="0.808938"/>
          <c:h val="0.718671"/>
        </c:manualLayout>
      </c:layout>
      <c:barChart>
        <c:barDir val="col"/>
        <c:grouping val="stacked"/>
        <c:varyColors val="0"/>
        <c:ser>
          <c:idx val="0"/>
          <c:order val="0"/>
          <c:tx>
            <c:strRef>
              <c:f>Sheet1!$A$2</c:f>
              <c:strCache>
                <c:ptCount val="1"/>
                <c:pt idx="0">
                  <c:v>Atomicity</c:v>
                </c:pt>
              </c:strCache>
            </c:strRef>
          </c:tx>
          <c:spPr>
            <a:solidFill>
              <a:srgbClr val="0433FF"/>
            </a:solidFill>
            <a:ln w="12700" cap="flat">
              <a:noFill/>
              <a:miter lim="400000"/>
            </a:ln>
            <a:effectLst>
              <a:outerShdw blurRad="50800" dist="25400" dir="5400000" algn="tl">
                <a:srgbClr val="000000">
                  <a:alpha val="50000"/>
                </a:srgbClr>
              </a:outerShdw>
            </a:effectLst>
          </c:spPr>
          <c:invertIfNegative val="0"/>
          <c:cat>
            <c:strRef>
              <c:f>Sheet1!$B$1:$E$1</c:f>
              <c:strCache>
                <c:ptCount val="4"/>
                <c:pt idx="0">
                  <c:v>MySQL</c:v>
                </c:pt>
                <c:pt idx="1">
                  <c:v>Apache</c:v>
                </c:pt>
                <c:pt idx="2">
                  <c:v>Mozilla</c:v>
                </c:pt>
                <c:pt idx="3">
                  <c:v>OpenOffice</c:v>
                </c:pt>
              </c:strCache>
            </c:strRef>
          </c:cat>
          <c:val>
            <c:numRef>
              <c:f>Sheet1!$B$2:$E$2</c:f>
              <c:numCache>
                <c:formatCode>General</c:formatCode>
                <c:ptCount val="4"/>
                <c:pt idx="0">
                  <c:v>12.0</c:v>
                </c:pt>
                <c:pt idx="1">
                  <c:v>7.0</c:v>
                </c:pt>
                <c:pt idx="2">
                  <c:v>29.0</c:v>
                </c:pt>
                <c:pt idx="3">
                  <c:v>3.0</c:v>
                </c:pt>
              </c:numCache>
            </c:numRef>
          </c:val>
        </c:ser>
        <c:ser>
          <c:idx val="1"/>
          <c:order val="1"/>
          <c:tx>
            <c:strRef>
              <c:f>Sheet1!$A$3</c:f>
              <c:strCache>
                <c:ptCount val="1"/>
                <c:pt idx="0">
                  <c:v>Order</c:v>
                </c:pt>
              </c:strCache>
            </c:strRef>
          </c:tx>
          <c:spPr>
            <a:solidFill>
              <a:srgbClr val="FFFB00"/>
            </a:solidFill>
            <a:ln w="12700" cap="flat">
              <a:noFill/>
              <a:miter lim="400000"/>
            </a:ln>
            <a:effectLst>
              <a:outerShdw blurRad="50800" dist="25400" dir="5400000" algn="tl">
                <a:srgbClr val="000000">
                  <a:alpha val="50000"/>
                </a:srgbClr>
              </a:outerShdw>
            </a:effectLst>
          </c:spPr>
          <c:invertIfNegative val="0"/>
          <c:cat>
            <c:strRef>
              <c:f>Sheet1!$B$1:$E$1</c:f>
              <c:strCache>
                <c:ptCount val="4"/>
                <c:pt idx="0">
                  <c:v>MySQL</c:v>
                </c:pt>
                <c:pt idx="1">
                  <c:v>Apache</c:v>
                </c:pt>
                <c:pt idx="2">
                  <c:v>Mozilla</c:v>
                </c:pt>
                <c:pt idx="3">
                  <c:v>OpenOffice</c:v>
                </c:pt>
              </c:strCache>
            </c:strRef>
          </c:cat>
          <c:val>
            <c:numRef>
              <c:f>Sheet1!$B$3:$E$3</c:f>
              <c:numCache>
                <c:formatCode>General</c:formatCode>
                <c:ptCount val="4"/>
                <c:pt idx="0">
                  <c:v>1.0</c:v>
                </c:pt>
                <c:pt idx="1">
                  <c:v>6.0</c:v>
                </c:pt>
                <c:pt idx="2">
                  <c:v>15.0</c:v>
                </c:pt>
                <c:pt idx="3">
                  <c:v>2.0</c:v>
                </c:pt>
              </c:numCache>
            </c:numRef>
          </c:val>
        </c:ser>
        <c:ser>
          <c:idx val="2"/>
          <c:order val="2"/>
          <c:tx>
            <c:strRef>
              <c:f>Sheet1!$A$4</c:f>
              <c:strCache>
                <c:ptCount val="1"/>
                <c:pt idx="0">
                  <c:v>Deadlock</c:v>
                </c:pt>
              </c:strCache>
            </c:strRef>
          </c:tx>
          <c:spPr>
            <a:solidFill>
              <a:srgbClr val="941100"/>
            </a:solidFill>
            <a:ln w="12700" cap="flat">
              <a:noFill/>
              <a:miter lim="400000"/>
            </a:ln>
            <a:effectLst>
              <a:outerShdw blurRad="50800" dist="25400" dir="5400000" algn="tl">
                <a:srgbClr val="000000">
                  <a:alpha val="50000"/>
                </a:srgbClr>
              </a:outerShdw>
            </a:effectLst>
          </c:spPr>
          <c:invertIfNegative val="0"/>
          <c:cat>
            <c:strRef>
              <c:f>Sheet1!$B$1:$E$1</c:f>
              <c:strCache>
                <c:ptCount val="4"/>
                <c:pt idx="0">
                  <c:v>MySQL</c:v>
                </c:pt>
                <c:pt idx="1">
                  <c:v>Apache</c:v>
                </c:pt>
                <c:pt idx="2">
                  <c:v>Mozilla</c:v>
                </c:pt>
                <c:pt idx="3">
                  <c:v>OpenOffice</c:v>
                </c:pt>
              </c:strCache>
            </c:strRef>
          </c:cat>
          <c:val>
            <c:numRef>
              <c:f>Sheet1!$B$4:$E$4</c:f>
              <c:numCache>
                <c:formatCode>General</c:formatCode>
                <c:ptCount val="4"/>
                <c:pt idx="0">
                  <c:v>9.0</c:v>
                </c:pt>
                <c:pt idx="1">
                  <c:v>4.0</c:v>
                </c:pt>
                <c:pt idx="2">
                  <c:v>16.0</c:v>
                </c:pt>
                <c:pt idx="3">
                  <c:v>2.0</c:v>
                </c:pt>
              </c:numCache>
            </c:numRef>
          </c:val>
        </c:ser>
        <c:ser>
          <c:idx val="3"/>
          <c:order val="3"/>
          <c:tx>
            <c:strRef>
              <c:f>Sheet1!$A$5</c:f>
              <c:strCache>
                <c:ptCount val="1"/>
                <c:pt idx="0">
                  <c:v>Other</c:v>
                </c:pt>
              </c:strCache>
            </c:strRef>
          </c:tx>
          <c:spPr>
            <a:solidFill>
              <a:srgbClr val="00F900"/>
            </a:solidFill>
            <a:ln w="12700" cap="flat">
              <a:noFill/>
              <a:miter lim="400000"/>
            </a:ln>
            <a:effectLst>
              <a:outerShdw blurRad="50800" dist="25400" dir="5400000" algn="tl">
                <a:srgbClr val="000000">
                  <a:alpha val="50000"/>
                </a:srgbClr>
              </a:outerShdw>
            </a:effectLst>
          </c:spPr>
          <c:invertIfNegative val="0"/>
          <c:cat>
            <c:strRef>
              <c:f>Sheet1!$B$1:$E$1</c:f>
              <c:strCache>
                <c:ptCount val="4"/>
                <c:pt idx="0">
                  <c:v>MySQL</c:v>
                </c:pt>
                <c:pt idx="1">
                  <c:v>Apache</c:v>
                </c:pt>
                <c:pt idx="2">
                  <c:v>Mozilla</c:v>
                </c:pt>
                <c:pt idx="3">
                  <c:v>OpenOffice</c:v>
                </c:pt>
              </c:strCache>
            </c:strRef>
          </c:cat>
          <c:val>
            <c:numRef>
              <c:f>Sheet1!$B$5:$E$5</c:f>
              <c:numCache>
                <c:formatCode>General</c:formatCode>
                <c:ptCount val="4"/>
                <c:pt idx="0">
                  <c:v>1.0</c:v>
                </c:pt>
                <c:pt idx="1">
                  <c:v>0.0</c:v>
                </c:pt>
                <c:pt idx="2">
                  <c:v>0.0</c:v>
                </c:pt>
                <c:pt idx="3">
                  <c:v>1.0</c:v>
                </c:pt>
              </c:numCache>
            </c:numRef>
          </c:val>
        </c:ser>
        <c:dLbls>
          <c:showLegendKey val="0"/>
          <c:showVal val="0"/>
          <c:showCatName val="0"/>
          <c:showSerName val="0"/>
          <c:showPercent val="0"/>
          <c:showBubbleSize val="0"/>
        </c:dLbls>
        <c:gapWidth val="40"/>
        <c:overlap val="100"/>
        <c:axId val="-2097482800"/>
        <c:axId val="-2106188704"/>
      </c:barChart>
      <c:catAx>
        <c:axId val="-2097482800"/>
        <c:scaling>
          <c:orientation val="minMax"/>
        </c:scaling>
        <c:delete val="0"/>
        <c:axPos val="b"/>
        <c:numFmt formatCode="General" sourceLinked="0"/>
        <c:majorTickMark val="none"/>
        <c:minorTickMark val="none"/>
        <c:tickLblPos val="low"/>
        <c:spPr>
          <a:ln w="12700" cap="flat">
            <a:solidFill>
              <a:srgbClr val="FFFFFF"/>
            </a:solidFill>
            <a:prstDash val="solid"/>
            <a:miter lim="400000"/>
          </a:ln>
        </c:spPr>
        <c:txPr>
          <a:bodyPr rot="0"/>
          <a:lstStyle/>
          <a:p>
            <a:pPr lvl="0">
              <a:defRPr sz="2600" b="0" i="0" u="none" strike="noStrike">
                <a:solidFill>
                  <a:srgbClr val="FFFFFF"/>
                </a:solidFill>
                <a:effectLst/>
                <a:latin typeface="Helvetica Light"/>
              </a:defRPr>
            </a:pPr>
            <a:endParaRPr lang="en-US"/>
          </a:p>
        </c:txPr>
        <c:crossAx val="-2106188704"/>
        <c:crosses val="autoZero"/>
        <c:auto val="1"/>
        <c:lblAlgn val="ctr"/>
        <c:lblOffset val="100"/>
        <c:noMultiLvlLbl val="1"/>
      </c:catAx>
      <c:valAx>
        <c:axId val="-2106188704"/>
        <c:scaling>
          <c:orientation val="minMax"/>
        </c:scaling>
        <c:delete val="0"/>
        <c:axPos val="l"/>
        <c:title>
          <c:tx>
            <c:rich>
              <a:bodyPr rot="-5400000"/>
              <a:lstStyle/>
              <a:p>
                <a:pPr lvl="0">
                  <a:defRPr sz="2600" b="0" i="0" u="none" strike="noStrike">
                    <a:solidFill>
                      <a:srgbClr val="FFFFFF"/>
                    </a:solidFill>
                    <a:effectLst/>
                    <a:latin typeface="Helvetica Light"/>
                  </a:defRPr>
                </a:pPr>
                <a:r>
                  <a:rPr lang="en-US" sz="2600" b="0" i="0" u="none" strike="noStrike">
                    <a:solidFill>
                      <a:srgbClr val="FFFFFF"/>
                    </a:solidFill>
                    <a:effectLst/>
                    <a:latin typeface="Helvetica Light"/>
                  </a:rPr>
                  <a:t>Bugs</a:t>
                </a:r>
              </a:p>
            </c:rich>
          </c:tx>
          <c:layout/>
          <c:overlay val="1"/>
        </c:title>
        <c:numFmt formatCode="General" sourceLinked="0"/>
        <c:majorTickMark val="none"/>
        <c:minorTickMark val="none"/>
        <c:tickLblPos val="nextTo"/>
        <c:spPr>
          <a:ln w="12700" cap="flat">
            <a:solidFill>
              <a:srgbClr val="FFFFFF"/>
            </a:solidFill>
            <a:prstDash val="solid"/>
            <a:miter lim="400000"/>
          </a:ln>
        </c:spPr>
        <c:txPr>
          <a:bodyPr rot="0"/>
          <a:lstStyle/>
          <a:p>
            <a:pPr lvl="0">
              <a:defRPr sz="2600" b="0" i="0" u="none" strike="noStrike">
                <a:solidFill>
                  <a:srgbClr val="FFFFFF"/>
                </a:solidFill>
                <a:effectLst/>
                <a:latin typeface="Helvetica Light"/>
              </a:defRPr>
            </a:pPr>
            <a:endParaRPr lang="en-US"/>
          </a:p>
        </c:txPr>
        <c:crossAx val="-2097482800"/>
        <c:crosses val="autoZero"/>
        <c:crossBetween val="between"/>
        <c:majorUnit val="15.0"/>
        <c:minorUnit val="7.5"/>
      </c:valAx>
      <c:spPr>
        <a:noFill/>
        <a:ln w="12700" cap="flat">
          <a:noFill/>
          <a:miter lim="400000"/>
        </a:ln>
        <a:effectLst/>
      </c:spPr>
    </c:plotArea>
    <c:legend>
      <c:legendPos val="t"/>
      <c:layout>
        <c:manualLayout>
          <c:xMode val="edge"/>
          <c:yMode val="edge"/>
          <c:x val="0.0738691"/>
          <c:y val="0.005"/>
          <c:w val="0.926131"/>
          <c:h val="0.0942239"/>
        </c:manualLayout>
      </c:layout>
      <c:overlay val="1"/>
      <c:spPr>
        <a:noFill/>
        <a:ln w="12700" cap="flat">
          <a:noFill/>
          <a:miter lim="400000"/>
        </a:ln>
        <a:effectLst/>
      </c:spPr>
      <c:txPr>
        <a:bodyPr/>
        <a:lstStyle/>
        <a:p>
          <a:pPr lvl="0">
            <a:defRPr sz="2700" b="0" i="0" u="none" strike="noStrike">
              <a:solidFill>
                <a:srgbClr val="FFFFFF"/>
              </a:solidFill>
              <a:effectLst/>
              <a:latin typeface="Helvetica Light"/>
            </a:defRPr>
          </a:pPr>
          <a:endParaRPr lang="en-US"/>
        </a:p>
      </c:txPr>
    </c:legend>
    <c:plotVisOnly val="1"/>
    <c:dispBlanksAs val="gap"/>
    <c:showDLblsOverMax val="1"/>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roundedCorners val="0"/>
  <c:style val="18"/>
  <c:chart>
    <c:title>
      <c:tx>
        <c:rich>
          <a:bodyPr rot="0"/>
          <a:lstStyle/>
          <a:p>
            <a:pPr lvl="0"/>
            <a:endParaRPr lang="en-US"/>
          </a:p>
        </c:rich>
      </c:tx>
      <c:layout/>
      <c:overlay val="1"/>
    </c:title>
    <c:autoTitleDeleted val="0"/>
    <c:plotArea>
      <c:layout>
        <c:manualLayout>
          <c:layoutTarget val="inner"/>
          <c:xMode val="edge"/>
          <c:yMode val="edge"/>
          <c:x val="0.146034"/>
          <c:y val="0.16029"/>
          <c:w val="0.808938"/>
          <c:h val="0.718671"/>
        </c:manualLayout>
      </c:layout>
      <c:barChart>
        <c:barDir val="col"/>
        <c:grouping val="stacked"/>
        <c:varyColors val="0"/>
        <c:ser>
          <c:idx val="0"/>
          <c:order val="0"/>
          <c:tx>
            <c:strRef>
              <c:f>Sheet1!$A$2</c:f>
              <c:strCache>
                <c:ptCount val="1"/>
                <c:pt idx="0">
                  <c:v>Atomicity</c:v>
                </c:pt>
              </c:strCache>
            </c:strRef>
          </c:tx>
          <c:spPr>
            <a:solidFill>
              <a:srgbClr val="0433FF"/>
            </a:solidFill>
            <a:ln w="12700" cap="flat">
              <a:noFill/>
              <a:miter lim="400000"/>
            </a:ln>
            <a:effectLst>
              <a:outerShdw blurRad="50800" dist="25400" dir="5400000" algn="tl">
                <a:srgbClr val="000000">
                  <a:alpha val="50000"/>
                </a:srgbClr>
              </a:outerShdw>
            </a:effectLst>
          </c:spPr>
          <c:invertIfNegative val="0"/>
          <c:cat>
            <c:strRef>
              <c:f>Sheet1!$B$1:$E$1</c:f>
              <c:strCache>
                <c:ptCount val="4"/>
                <c:pt idx="0">
                  <c:v>MySQL</c:v>
                </c:pt>
                <c:pt idx="1">
                  <c:v>Apache</c:v>
                </c:pt>
                <c:pt idx="2">
                  <c:v>Mozilla</c:v>
                </c:pt>
                <c:pt idx="3">
                  <c:v>OpenOffice</c:v>
                </c:pt>
              </c:strCache>
            </c:strRef>
          </c:cat>
          <c:val>
            <c:numRef>
              <c:f>Sheet1!$B$2:$E$2</c:f>
              <c:numCache>
                <c:formatCode>General</c:formatCode>
                <c:ptCount val="4"/>
                <c:pt idx="0">
                  <c:v>12.0</c:v>
                </c:pt>
                <c:pt idx="1">
                  <c:v>7.0</c:v>
                </c:pt>
                <c:pt idx="2">
                  <c:v>29.0</c:v>
                </c:pt>
                <c:pt idx="3">
                  <c:v>3.0</c:v>
                </c:pt>
              </c:numCache>
            </c:numRef>
          </c:val>
        </c:ser>
        <c:ser>
          <c:idx val="1"/>
          <c:order val="1"/>
          <c:tx>
            <c:strRef>
              <c:f>Sheet1!$A$3</c:f>
              <c:strCache>
                <c:ptCount val="1"/>
                <c:pt idx="0">
                  <c:v>Order</c:v>
                </c:pt>
              </c:strCache>
            </c:strRef>
          </c:tx>
          <c:spPr>
            <a:solidFill>
              <a:srgbClr val="FFFB00"/>
            </a:solidFill>
            <a:ln w="12700" cap="flat">
              <a:noFill/>
              <a:miter lim="400000"/>
            </a:ln>
            <a:effectLst>
              <a:outerShdw blurRad="50800" dist="25400" dir="5400000" algn="tl">
                <a:srgbClr val="000000">
                  <a:alpha val="50000"/>
                </a:srgbClr>
              </a:outerShdw>
            </a:effectLst>
          </c:spPr>
          <c:invertIfNegative val="0"/>
          <c:cat>
            <c:strRef>
              <c:f>Sheet1!$B$1:$E$1</c:f>
              <c:strCache>
                <c:ptCount val="4"/>
                <c:pt idx="0">
                  <c:v>MySQL</c:v>
                </c:pt>
                <c:pt idx="1">
                  <c:v>Apache</c:v>
                </c:pt>
                <c:pt idx="2">
                  <c:v>Mozilla</c:v>
                </c:pt>
                <c:pt idx="3">
                  <c:v>OpenOffice</c:v>
                </c:pt>
              </c:strCache>
            </c:strRef>
          </c:cat>
          <c:val>
            <c:numRef>
              <c:f>Sheet1!$B$3:$E$3</c:f>
              <c:numCache>
                <c:formatCode>General</c:formatCode>
                <c:ptCount val="4"/>
                <c:pt idx="0">
                  <c:v>1.0</c:v>
                </c:pt>
                <c:pt idx="1">
                  <c:v>6.0</c:v>
                </c:pt>
                <c:pt idx="2">
                  <c:v>15.0</c:v>
                </c:pt>
                <c:pt idx="3">
                  <c:v>2.0</c:v>
                </c:pt>
              </c:numCache>
            </c:numRef>
          </c:val>
        </c:ser>
        <c:ser>
          <c:idx val="2"/>
          <c:order val="2"/>
          <c:tx>
            <c:strRef>
              <c:f>Sheet1!$A$4</c:f>
              <c:strCache>
                <c:ptCount val="1"/>
                <c:pt idx="0">
                  <c:v>Deadlock</c:v>
                </c:pt>
              </c:strCache>
            </c:strRef>
          </c:tx>
          <c:spPr>
            <a:solidFill>
              <a:srgbClr val="941100"/>
            </a:solidFill>
            <a:ln w="12700" cap="flat">
              <a:noFill/>
              <a:miter lim="400000"/>
            </a:ln>
            <a:effectLst>
              <a:outerShdw blurRad="50800" dist="25400" dir="5400000" algn="tl">
                <a:srgbClr val="000000">
                  <a:alpha val="50000"/>
                </a:srgbClr>
              </a:outerShdw>
            </a:effectLst>
          </c:spPr>
          <c:invertIfNegative val="0"/>
          <c:cat>
            <c:strRef>
              <c:f>Sheet1!$B$1:$E$1</c:f>
              <c:strCache>
                <c:ptCount val="4"/>
                <c:pt idx="0">
                  <c:v>MySQL</c:v>
                </c:pt>
                <c:pt idx="1">
                  <c:v>Apache</c:v>
                </c:pt>
                <c:pt idx="2">
                  <c:v>Mozilla</c:v>
                </c:pt>
                <c:pt idx="3">
                  <c:v>OpenOffice</c:v>
                </c:pt>
              </c:strCache>
            </c:strRef>
          </c:cat>
          <c:val>
            <c:numRef>
              <c:f>Sheet1!$B$4:$E$4</c:f>
              <c:numCache>
                <c:formatCode>General</c:formatCode>
                <c:ptCount val="4"/>
                <c:pt idx="0">
                  <c:v>9.0</c:v>
                </c:pt>
                <c:pt idx="1">
                  <c:v>4.0</c:v>
                </c:pt>
                <c:pt idx="2">
                  <c:v>16.0</c:v>
                </c:pt>
                <c:pt idx="3">
                  <c:v>2.0</c:v>
                </c:pt>
              </c:numCache>
            </c:numRef>
          </c:val>
        </c:ser>
        <c:ser>
          <c:idx val="3"/>
          <c:order val="3"/>
          <c:tx>
            <c:strRef>
              <c:f>Sheet1!$A$5</c:f>
              <c:strCache>
                <c:ptCount val="1"/>
                <c:pt idx="0">
                  <c:v>Other</c:v>
                </c:pt>
              </c:strCache>
            </c:strRef>
          </c:tx>
          <c:spPr>
            <a:solidFill>
              <a:srgbClr val="00F900"/>
            </a:solidFill>
            <a:ln w="12700" cap="flat">
              <a:noFill/>
              <a:miter lim="400000"/>
            </a:ln>
            <a:effectLst>
              <a:outerShdw blurRad="50800" dist="25400" dir="5400000" algn="tl">
                <a:srgbClr val="000000">
                  <a:alpha val="50000"/>
                </a:srgbClr>
              </a:outerShdw>
            </a:effectLst>
          </c:spPr>
          <c:invertIfNegative val="0"/>
          <c:cat>
            <c:strRef>
              <c:f>Sheet1!$B$1:$E$1</c:f>
              <c:strCache>
                <c:ptCount val="4"/>
                <c:pt idx="0">
                  <c:v>MySQL</c:v>
                </c:pt>
                <c:pt idx="1">
                  <c:v>Apache</c:v>
                </c:pt>
                <c:pt idx="2">
                  <c:v>Mozilla</c:v>
                </c:pt>
                <c:pt idx="3">
                  <c:v>OpenOffice</c:v>
                </c:pt>
              </c:strCache>
            </c:strRef>
          </c:cat>
          <c:val>
            <c:numRef>
              <c:f>Sheet1!$B$5:$E$5</c:f>
              <c:numCache>
                <c:formatCode>General</c:formatCode>
                <c:ptCount val="4"/>
                <c:pt idx="0">
                  <c:v>1.0</c:v>
                </c:pt>
                <c:pt idx="1">
                  <c:v>0.0</c:v>
                </c:pt>
                <c:pt idx="2">
                  <c:v>0.0</c:v>
                </c:pt>
                <c:pt idx="3">
                  <c:v>1.0</c:v>
                </c:pt>
              </c:numCache>
            </c:numRef>
          </c:val>
        </c:ser>
        <c:dLbls>
          <c:showLegendKey val="0"/>
          <c:showVal val="0"/>
          <c:showCatName val="0"/>
          <c:showSerName val="0"/>
          <c:showPercent val="0"/>
          <c:showBubbleSize val="0"/>
        </c:dLbls>
        <c:gapWidth val="40"/>
        <c:overlap val="100"/>
        <c:axId val="-2111128368"/>
        <c:axId val="-2111125024"/>
      </c:barChart>
      <c:catAx>
        <c:axId val="-2111128368"/>
        <c:scaling>
          <c:orientation val="minMax"/>
        </c:scaling>
        <c:delete val="0"/>
        <c:axPos val="b"/>
        <c:numFmt formatCode="General" sourceLinked="0"/>
        <c:majorTickMark val="none"/>
        <c:minorTickMark val="none"/>
        <c:tickLblPos val="low"/>
        <c:spPr>
          <a:ln w="12700" cap="flat">
            <a:solidFill>
              <a:srgbClr val="FFFFFF"/>
            </a:solidFill>
            <a:prstDash val="solid"/>
            <a:miter lim="400000"/>
          </a:ln>
        </c:spPr>
        <c:txPr>
          <a:bodyPr rot="0"/>
          <a:lstStyle/>
          <a:p>
            <a:pPr lvl="0">
              <a:defRPr sz="2600" b="0" i="0" u="none" strike="noStrike">
                <a:solidFill>
                  <a:srgbClr val="FFFFFF"/>
                </a:solidFill>
                <a:effectLst/>
                <a:latin typeface="Helvetica Light"/>
              </a:defRPr>
            </a:pPr>
            <a:endParaRPr lang="en-US"/>
          </a:p>
        </c:txPr>
        <c:crossAx val="-2111125024"/>
        <c:crosses val="autoZero"/>
        <c:auto val="1"/>
        <c:lblAlgn val="ctr"/>
        <c:lblOffset val="100"/>
        <c:noMultiLvlLbl val="1"/>
      </c:catAx>
      <c:valAx>
        <c:axId val="-2111125024"/>
        <c:scaling>
          <c:orientation val="minMax"/>
        </c:scaling>
        <c:delete val="0"/>
        <c:axPos val="l"/>
        <c:title>
          <c:tx>
            <c:rich>
              <a:bodyPr rot="-5400000"/>
              <a:lstStyle/>
              <a:p>
                <a:pPr lvl="0">
                  <a:defRPr sz="2600" b="0" i="0" u="none" strike="noStrike">
                    <a:solidFill>
                      <a:srgbClr val="FFFFFF"/>
                    </a:solidFill>
                    <a:effectLst/>
                    <a:latin typeface="Helvetica Light"/>
                  </a:defRPr>
                </a:pPr>
                <a:r>
                  <a:rPr lang="en-US" sz="2600" b="0" i="0" u="none" strike="noStrike">
                    <a:solidFill>
                      <a:srgbClr val="FFFFFF"/>
                    </a:solidFill>
                    <a:effectLst/>
                    <a:latin typeface="Helvetica Light"/>
                  </a:rPr>
                  <a:t>Bugs</a:t>
                </a:r>
              </a:p>
            </c:rich>
          </c:tx>
          <c:layout/>
          <c:overlay val="1"/>
        </c:title>
        <c:numFmt formatCode="General" sourceLinked="0"/>
        <c:majorTickMark val="none"/>
        <c:minorTickMark val="none"/>
        <c:tickLblPos val="nextTo"/>
        <c:spPr>
          <a:ln w="12700" cap="flat">
            <a:solidFill>
              <a:srgbClr val="FFFFFF"/>
            </a:solidFill>
            <a:prstDash val="solid"/>
            <a:miter lim="400000"/>
          </a:ln>
        </c:spPr>
        <c:txPr>
          <a:bodyPr rot="0"/>
          <a:lstStyle/>
          <a:p>
            <a:pPr lvl="0">
              <a:defRPr sz="2600" b="0" i="0" u="none" strike="noStrike">
                <a:solidFill>
                  <a:srgbClr val="FFFFFF"/>
                </a:solidFill>
                <a:effectLst/>
                <a:latin typeface="Helvetica Light"/>
              </a:defRPr>
            </a:pPr>
            <a:endParaRPr lang="en-US"/>
          </a:p>
        </c:txPr>
        <c:crossAx val="-2111128368"/>
        <c:crosses val="autoZero"/>
        <c:crossBetween val="between"/>
        <c:majorUnit val="15.0"/>
        <c:minorUnit val="7.5"/>
      </c:valAx>
      <c:spPr>
        <a:noFill/>
        <a:ln w="12700" cap="flat">
          <a:noFill/>
          <a:miter lim="400000"/>
        </a:ln>
        <a:effectLst/>
      </c:spPr>
    </c:plotArea>
    <c:legend>
      <c:legendPos val="t"/>
      <c:layout>
        <c:manualLayout>
          <c:xMode val="edge"/>
          <c:yMode val="edge"/>
          <c:x val="0.0738691"/>
          <c:y val="0.005"/>
          <c:w val="0.926131"/>
          <c:h val="0.0942239"/>
        </c:manualLayout>
      </c:layout>
      <c:overlay val="1"/>
      <c:spPr>
        <a:noFill/>
        <a:ln w="12700" cap="flat">
          <a:noFill/>
          <a:miter lim="400000"/>
        </a:ln>
        <a:effectLst/>
      </c:spPr>
      <c:txPr>
        <a:bodyPr/>
        <a:lstStyle/>
        <a:p>
          <a:pPr lvl="0">
            <a:defRPr sz="2700" b="0" i="0" u="none" strike="noStrike">
              <a:solidFill>
                <a:srgbClr val="FFFFFF"/>
              </a:solidFill>
              <a:effectLst/>
              <a:latin typeface="Helvetica Light"/>
            </a:defRPr>
          </a:pPr>
          <a:endParaRPr lang="en-US"/>
        </a:p>
      </c:txPr>
    </c:legend>
    <c:plotVisOnly val="1"/>
    <c:dispBlanksAs val="gap"/>
    <c:showDLblsOverMax val="1"/>
  </c:chart>
  <c:spPr>
    <a:noFill/>
    <a:ln>
      <a:noFill/>
    </a:ln>
    <a:effectLst/>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roundedCorners val="0"/>
  <c:style val="18"/>
  <c:chart>
    <c:title>
      <c:tx>
        <c:rich>
          <a:bodyPr rot="0"/>
          <a:lstStyle/>
          <a:p>
            <a:pPr lvl="0"/>
            <a:endParaRPr lang="en-US"/>
          </a:p>
        </c:rich>
      </c:tx>
      <c:layout/>
      <c:overlay val="1"/>
    </c:title>
    <c:autoTitleDeleted val="0"/>
    <c:plotArea>
      <c:layout>
        <c:manualLayout>
          <c:layoutTarget val="inner"/>
          <c:xMode val="edge"/>
          <c:yMode val="edge"/>
          <c:x val="0.146034"/>
          <c:y val="0.16029"/>
          <c:w val="0.808938"/>
          <c:h val="0.718671"/>
        </c:manualLayout>
      </c:layout>
      <c:barChart>
        <c:barDir val="col"/>
        <c:grouping val="stacked"/>
        <c:varyColors val="0"/>
        <c:ser>
          <c:idx val="0"/>
          <c:order val="0"/>
          <c:tx>
            <c:strRef>
              <c:f>Sheet1!$A$2</c:f>
              <c:strCache>
                <c:ptCount val="1"/>
                <c:pt idx="0">
                  <c:v>Atomicity</c:v>
                </c:pt>
              </c:strCache>
            </c:strRef>
          </c:tx>
          <c:spPr>
            <a:solidFill>
              <a:srgbClr val="0433FF"/>
            </a:solidFill>
            <a:ln w="12700" cap="flat">
              <a:noFill/>
              <a:miter lim="400000"/>
            </a:ln>
            <a:effectLst>
              <a:outerShdw blurRad="50800" dist="25400" dir="5400000" algn="tl">
                <a:srgbClr val="000000">
                  <a:alpha val="50000"/>
                </a:srgbClr>
              </a:outerShdw>
            </a:effectLst>
          </c:spPr>
          <c:invertIfNegative val="0"/>
          <c:cat>
            <c:strRef>
              <c:f>Sheet1!$B$1:$E$1</c:f>
              <c:strCache>
                <c:ptCount val="4"/>
                <c:pt idx="0">
                  <c:v>MySQL</c:v>
                </c:pt>
                <c:pt idx="1">
                  <c:v>Apache</c:v>
                </c:pt>
                <c:pt idx="2">
                  <c:v>Mozilla</c:v>
                </c:pt>
                <c:pt idx="3">
                  <c:v>OpenOffice</c:v>
                </c:pt>
              </c:strCache>
            </c:strRef>
          </c:cat>
          <c:val>
            <c:numRef>
              <c:f>Sheet1!$B$2:$E$2</c:f>
              <c:numCache>
                <c:formatCode>General</c:formatCode>
                <c:ptCount val="4"/>
                <c:pt idx="0">
                  <c:v>12.0</c:v>
                </c:pt>
                <c:pt idx="1">
                  <c:v>7.0</c:v>
                </c:pt>
                <c:pt idx="2">
                  <c:v>29.0</c:v>
                </c:pt>
                <c:pt idx="3">
                  <c:v>3.0</c:v>
                </c:pt>
              </c:numCache>
            </c:numRef>
          </c:val>
        </c:ser>
        <c:ser>
          <c:idx val="1"/>
          <c:order val="1"/>
          <c:tx>
            <c:strRef>
              <c:f>Sheet1!$A$3</c:f>
              <c:strCache>
                <c:ptCount val="1"/>
                <c:pt idx="0">
                  <c:v>Order</c:v>
                </c:pt>
              </c:strCache>
            </c:strRef>
          </c:tx>
          <c:spPr>
            <a:solidFill>
              <a:srgbClr val="FFFB00"/>
            </a:solidFill>
            <a:ln w="12700" cap="flat">
              <a:noFill/>
              <a:miter lim="400000"/>
            </a:ln>
            <a:effectLst>
              <a:outerShdw blurRad="50800" dist="25400" dir="5400000" algn="tl">
                <a:srgbClr val="000000">
                  <a:alpha val="50000"/>
                </a:srgbClr>
              </a:outerShdw>
            </a:effectLst>
          </c:spPr>
          <c:invertIfNegative val="0"/>
          <c:cat>
            <c:strRef>
              <c:f>Sheet1!$B$1:$E$1</c:f>
              <c:strCache>
                <c:ptCount val="4"/>
                <c:pt idx="0">
                  <c:v>MySQL</c:v>
                </c:pt>
                <c:pt idx="1">
                  <c:v>Apache</c:v>
                </c:pt>
                <c:pt idx="2">
                  <c:v>Mozilla</c:v>
                </c:pt>
                <c:pt idx="3">
                  <c:v>OpenOffice</c:v>
                </c:pt>
              </c:strCache>
            </c:strRef>
          </c:cat>
          <c:val>
            <c:numRef>
              <c:f>Sheet1!$B$3:$E$3</c:f>
              <c:numCache>
                <c:formatCode>General</c:formatCode>
                <c:ptCount val="4"/>
                <c:pt idx="0">
                  <c:v>1.0</c:v>
                </c:pt>
                <c:pt idx="1">
                  <c:v>6.0</c:v>
                </c:pt>
                <c:pt idx="2">
                  <c:v>15.0</c:v>
                </c:pt>
                <c:pt idx="3">
                  <c:v>2.0</c:v>
                </c:pt>
              </c:numCache>
            </c:numRef>
          </c:val>
        </c:ser>
        <c:ser>
          <c:idx val="2"/>
          <c:order val="2"/>
          <c:tx>
            <c:strRef>
              <c:f>Sheet1!$A$4</c:f>
              <c:strCache>
                <c:ptCount val="1"/>
                <c:pt idx="0">
                  <c:v>Deadlock</c:v>
                </c:pt>
              </c:strCache>
            </c:strRef>
          </c:tx>
          <c:spPr>
            <a:solidFill>
              <a:srgbClr val="941100"/>
            </a:solidFill>
            <a:ln w="12700" cap="flat">
              <a:noFill/>
              <a:miter lim="400000"/>
            </a:ln>
            <a:effectLst>
              <a:outerShdw blurRad="50800" dist="25400" dir="5400000" algn="tl">
                <a:srgbClr val="000000">
                  <a:alpha val="50000"/>
                </a:srgbClr>
              </a:outerShdw>
            </a:effectLst>
          </c:spPr>
          <c:invertIfNegative val="0"/>
          <c:cat>
            <c:strRef>
              <c:f>Sheet1!$B$1:$E$1</c:f>
              <c:strCache>
                <c:ptCount val="4"/>
                <c:pt idx="0">
                  <c:v>MySQL</c:v>
                </c:pt>
                <c:pt idx="1">
                  <c:v>Apache</c:v>
                </c:pt>
                <c:pt idx="2">
                  <c:v>Mozilla</c:v>
                </c:pt>
                <c:pt idx="3">
                  <c:v>OpenOffice</c:v>
                </c:pt>
              </c:strCache>
            </c:strRef>
          </c:cat>
          <c:val>
            <c:numRef>
              <c:f>Sheet1!$B$4:$E$4</c:f>
              <c:numCache>
                <c:formatCode>General</c:formatCode>
                <c:ptCount val="4"/>
                <c:pt idx="0">
                  <c:v>9.0</c:v>
                </c:pt>
                <c:pt idx="1">
                  <c:v>4.0</c:v>
                </c:pt>
                <c:pt idx="2">
                  <c:v>16.0</c:v>
                </c:pt>
                <c:pt idx="3">
                  <c:v>2.0</c:v>
                </c:pt>
              </c:numCache>
            </c:numRef>
          </c:val>
        </c:ser>
        <c:ser>
          <c:idx val="3"/>
          <c:order val="3"/>
          <c:tx>
            <c:strRef>
              <c:f>Sheet1!$A$5</c:f>
              <c:strCache>
                <c:ptCount val="1"/>
                <c:pt idx="0">
                  <c:v>Other</c:v>
                </c:pt>
              </c:strCache>
            </c:strRef>
          </c:tx>
          <c:spPr>
            <a:solidFill>
              <a:srgbClr val="00F900"/>
            </a:solidFill>
            <a:ln w="12700" cap="flat">
              <a:noFill/>
              <a:miter lim="400000"/>
            </a:ln>
            <a:effectLst>
              <a:outerShdw blurRad="50800" dist="25400" dir="5400000" algn="tl">
                <a:srgbClr val="000000">
                  <a:alpha val="50000"/>
                </a:srgbClr>
              </a:outerShdw>
            </a:effectLst>
          </c:spPr>
          <c:invertIfNegative val="0"/>
          <c:cat>
            <c:strRef>
              <c:f>Sheet1!$B$1:$E$1</c:f>
              <c:strCache>
                <c:ptCount val="4"/>
                <c:pt idx="0">
                  <c:v>MySQL</c:v>
                </c:pt>
                <c:pt idx="1">
                  <c:v>Apache</c:v>
                </c:pt>
                <c:pt idx="2">
                  <c:v>Mozilla</c:v>
                </c:pt>
                <c:pt idx="3">
                  <c:v>OpenOffice</c:v>
                </c:pt>
              </c:strCache>
            </c:strRef>
          </c:cat>
          <c:val>
            <c:numRef>
              <c:f>Sheet1!$B$5:$E$5</c:f>
              <c:numCache>
                <c:formatCode>General</c:formatCode>
                <c:ptCount val="4"/>
                <c:pt idx="0">
                  <c:v>1.0</c:v>
                </c:pt>
                <c:pt idx="1">
                  <c:v>0.0</c:v>
                </c:pt>
                <c:pt idx="2">
                  <c:v>0.0</c:v>
                </c:pt>
                <c:pt idx="3">
                  <c:v>1.0</c:v>
                </c:pt>
              </c:numCache>
            </c:numRef>
          </c:val>
        </c:ser>
        <c:dLbls>
          <c:showLegendKey val="0"/>
          <c:showVal val="0"/>
          <c:showCatName val="0"/>
          <c:showSerName val="0"/>
          <c:showPercent val="0"/>
          <c:showBubbleSize val="0"/>
        </c:dLbls>
        <c:gapWidth val="40"/>
        <c:overlap val="100"/>
        <c:axId val="-2111096448"/>
        <c:axId val="-2111092960"/>
      </c:barChart>
      <c:catAx>
        <c:axId val="-2111096448"/>
        <c:scaling>
          <c:orientation val="minMax"/>
        </c:scaling>
        <c:delete val="0"/>
        <c:axPos val="b"/>
        <c:numFmt formatCode="General" sourceLinked="0"/>
        <c:majorTickMark val="none"/>
        <c:minorTickMark val="none"/>
        <c:tickLblPos val="low"/>
        <c:spPr>
          <a:ln w="12700" cap="flat">
            <a:solidFill>
              <a:srgbClr val="FFFFFF"/>
            </a:solidFill>
            <a:prstDash val="solid"/>
            <a:miter lim="400000"/>
          </a:ln>
        </c:spPr>
        <c:txPr>
          <a:bodyPr rot="0"/>
          <a:lstStyle/>
          <a:p>
            <a:pPr lvl="0">
              <a:defRPr sz="2600" b="0" i="0" u="none" strike="noStrike">
                <a:solidFill>
                  <a:srgbClr val="FFFFFF"/>
                </a:solidFill>
                <a:effectLst/>
                <a:latin typeface="Helvetica Light"/>
              </a:defRPr>
            </a:pPr>
            <a:endParaRPr lang="en-US"/>
          </a:p>
        </c:txPr>
        <c:crossAx val="-2111092960"/>
        <c:crosses val="autoZero"/>
        <c:auto val="1"/>
        <c:lblAlgn val="ctr"/>
        <c:lblOffset val="100"/>
        <c:noMultiLvlLbl val="1"/>
      </c:catAx>
      <c:valAx>
        <c:axId val="-2111092960"/>
        <c:scaling>
          <c:orientation val="minMax"/>
        </c:scaling>
        <c:delete val="0"/>
        <c:axPos val="l"/>
        <c:title>
          <c:tx>
            <c:rich>
              <a:bodyPr rot="-5400000"/>
              <a:lstStyle/>
              <a:p>
                <a:pPr lvl="0">
                  <a:defRPr sz="2600" b="0" i="0" u="none" strike="noStrike">
                    <a:solidFill>
                      <a:srgbClr val="FFFFFF"/>
                    </a:solidFill>
                    <a:effectLst/>
                    <a:latin typeface="Helvetica Light"/>
                  </a:defRPr>
                </a:pPr>
                <a:r>
                  <a:rPr lang="en-US" sz="2600" b="0" i="0" u="none" strike="noStrike">
                    <a:solidFill>
                      <a:srgbClr val="FFFFFF"/>
                    </a:solidFill>
                    <a:effectLst/>
                    <a:latin typeface="Helvetica Light"/>
                  </a:rPr>
                  <a:t>Bugs</a:t>
                </a:r>
              </a:p>
            </c:rich>
          </c:tx>
          <c:layout/>
          <c:overlay val="1"/>
        </c:title>
        <c:numFmt formatCode="General" sourceLinked="0"/>
        <c:majorTickMark val="none"/>
        <c:minorTickMark val="none"/>
        <c:tickLblPos val="nextTo"/>
        <c:spPr>
          <a:ln w="12700" cap="flat">
            <a:solidFill>
              <a:srgbClr val="FFFFFF"/>
            </a:solidFill>
            <a:prstDash val="solid"/>
            <a:miter lim="400000"/>
          </a:ln>
        </c:spPr>
        <c:txPr>
          <a:bodyPr rot="0"/>
          <a:lstStyle/>
          <a:p>
            <a:pPr lvl="0">
              <a:defRPr sz="2600" b="0" i="0" u="none" strike="noStrike">
                <a:solidFill>
                  <a:srgbClr val="FFFFFF"/>
                </a:solidFill>
                <a:effectLst/>
                <a:latin typeface="Helvetica Light"/>
              </a:defRPr>
            </a:pPr>
            <a:endParaRPr lang="en-US"/>
          </a:p>
        </c:txPr>
        <c:crossAx val="-2111096448"/>
        <c:crosses val="autoZero"/>
        <c:crossBetween val="between"/>
        <c:majorUnit val="15.0"/>
        <c:minorUnit val="7.5"/>
      </c:valAx>
      <c:spPr>
        <a:noFill/>
        <a:ln w="12700" cap="flat">
          <a:noFill/>
          <a:miter lim="400000"/>
        </a:ln>
        <a:effectLst/>
      </c:spPr>
    </c:plotArea>
    <c:legend>
      <c:legendPos val="t"/>
      <c:layout>
        <c:manualLayout>
          <c:xMode val="edge"/>
          <c:yMode val="edge"/>
          <c:x val="0.0738691"/>
          <c:y val="0.005"/>
          <c:w val="0.926131"/>
          <c:h val="0.0942239"/>
        </c:manualLayout>
      </c:layout>
      <c:overlay val="1"/>
      <c:spPr>
        <a:noFill/>
        <a:ln w="12700" cap="flat">
          <a:noFill/>
          <a:miter lim="400000"/>
        </a:ln>
        <a:effectLst/>
      </c:spPr>
      <c:txPr>
        <a:bodyPr/>
        <a:lstStyle/>
        <a:p>
          <a:pPr lvl="0">
            <a:defRPr sz="2700" b="0" i="0" u="none" strike="noStrike">
              <a:solidFill>
                <a:srgbClr val="FFFFFF"/>
              </a:solidFill>
              <a:effectLst/>
              <a:latin typeface="Helvetica Light"/>
            </a:defRPr>
          </a:pPr>
          <a:endParaRPr lang="en-US"/>
        </a:p>
      </c:txPr>
    </c:legend>
    <c:plotVisOnly val="1"/>
    <c:dispBlanksAs val="gap"/>
    <c:showDLblsOverMax val="1"/>
  </c:chart>
  <c:spPr>
    <a:noFill/>
    <a:ln>
      <a:noFill/>
    </a:ln>
    <a:effectLst/>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3" name="Shape 33"/>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34" name="Shape 34"/>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104756729"/>
      </p:ext>
    </p:extLst>
  </p:cSld>
  <p:clrMap bg1="lt1" tx1="dk1" bg2="lt2" tx2="dk2" accent1="accent1" accent2="accent2" accent3="accent3" accent4="accent4" accent5="accent5" accent6="accent6" hlink="hlink" folHlink="folHlink"/>
  <p:notesStyle>
    <a:lvl1pPr defTabSz="457200">
      <a:lnSpc>
        <a:spcPct val="125000"/>
      </a:lnSpc>
      <a:defRPr sz="2400">
        <a:latin typeface="Avenir Book"/>
        <a:ea typeface="Avenir Book"/>
        <a:cs typeface="Avenir Book"/>
        <a:sym typeface="Avenir Book"/>
      </a:defRPr>
    </a:lvl1pPr>
    <a:lvl2pPr indent="228600" defTabSz="457200">
      <a:lnSpc>
        <a:spcPct val="125000"/>
      </a:lnSpc>
      <a:defRPr sz="2400">
        <a:latin typeface="Avenir Book"/>
        <a:ea typeface="Avenir Book"/>
        <a:cs typeface="Avenir Book"/>
        <a:sym typeface="Avenir Book"/>
      </a:defRPr>
    </a:lvl2pPr>
    <a:lvl3pPr indent="457200" defTabSz="457200">
      <a:lnSpc>
        <a:spcPct val="125000"/>
      </a:lnSpc>
      <a:defRPr sz="2400">
        <a:latin typeface="Avenir Book"/>
        <a:ea typeface="Avenir Book"/>
        <a:cs typeface="Avenir Book"/>
        <a:sym typeface="Avenir Book"/>
      </a:defRPr>
    </a:lvl3pPr>
    <a:lvl4pPr indent="685800" defTabSz="457200">
      <a:lnSpc>
        <a:spcPct val="125000"/>
      </a:lnSpc>
      <a:defRPr sz="2400">
        <a:latin typeface="Avenir Book"/>
        <a:ea typeface="Avenir Book"/>
        <a:cs typeface="Avenir Book"/>
        <a:sym typeface="Avenir Book"/>
      </a:defRPr>
    </a:lvl4pPr>
    <a:lvl5pPr indent="914400" defTabSz="457200">
      <a:lnSpc>
        <a:spcPct val="125000"/>
      </a:lnSpc>
      <a:defRPr sz="2400">
        <a:latin typeface="Avenir Book"/>
        <a:ea typeface="Avenir Book"/>
        <a:cs typeface="Avenir Book"/>
        <a:sym typeface="Avenir Book"/>
      </a:defRPr>
    </a:lvl5pPr>
    <a:lvl6pPr indent="1143000" defTabSz="457200">
      <a:lnSpc>
        <a:spcPct val="125000"/>
      </a:lnSpc>
      <a:defRPr sz="2400">
        <a:latin typeface="Avenir Book"/>
        <a:ea typeface="Avenir Book"/>
        <a:cs typeface="Avenir Book"/>
        <a:sym typeface="Avenir Book"/>
      </a:defRPr>
    </a:lvl6pPr>
    <a:lvl7pPr indent="1371600" defTabSz="457200">
      <a:lnSpc>
        <a:spcPct val="125000"/>
      </a:lnSpc>
      <a:defRPr sz="2400">
        <a:latin typeface="Avenir Book"/>
        <a:ea typeface="Avenir Book"/>
        <a:cs typeface="Avenir Book"/>
        <a:sym typeface="Avenir Book"/>
      </a:defRPr>
    </a:lvl7pPr>
    <a:lvl8pPr indent="1600200" defTabSz="457200">
      <a:lnSpc>
        <a:spcPct val="125000"/>
      </a:lnSpc>
      <a:defRPr sz="2400">
        <a:latin typeface="Avenir Book"/>
        <a:ea typeface="Avenir Book"/>
        <a:cs typeface="Avenir Book"/>
        <a:sym typeface="Avenir Book"/>
      </a:defRPr>
    </a:lvl8pPr>
    <a:lvl9pPr indent="1828800" defTabSz="457200">
      <a:lnSpc>
        <a:spcPct val="125000"/>
      </a:lnSpc>
      <a:defRPr sz="2400">
        <a:latin typeface="Avenir Book"/>
        <a:ea typeface="Avenir Book"/>
        <a:cs typeface="Avenir Book"/>
        <a:sym typeface="Avenir Book"/>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1269629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jpe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rcRect t="50000"/>
          <a:stretch>
            <a:fillRect/>
          </a:stretch>
        </p:blipFill>
        <p:spPr>
          <a:xfrm>
            <a:off x="0" y="4876800"/>
            <a:ext cx="13004800" cy="4876800"/>
          </a:xfrm>
          <a:prstGeom prst="rect">
            <a:avLst/>
          </a:prstGeom>
        </p:spPr>
      </p:pic>
      <p:sp>
        <p:nvSpPr>
          <p:cNvPr id="2" name="Title 1"/>
          <p:cNvSpPr>
            <a:spLocks noGrp="1"/>
          </p:cNvSpPr>
          <p:nvPr>
            <p:ph type="ctrTitle"/>
          </p:nvPr>
        </p:nvSpPr>
        <p:spPr>
          <a:xfrm>
            <a:off x="1108570" y="2728459"/>
            <a:ext cx="10785405" cy="2090702"/>
          </a:xfrm>
        </p:spPr>
        <p:txBody>
          <a:bodyPr anchor="b" anchorCtr="0"/>
          <a:lstStyle/>
          <a:p>
            <a:r>
              <a:rPr lang="en-US" smtClean="0"/>
              <a:t>Click to edit Master title style</a:t>
            </a:r>
            <a:endParaRPr/>
          </a:p>
        </p:txBody>
      </p:sp>
      <p:sp>
        <p:nvSpPr>
          <p:cNvPr id="3" name="Subtitle 2"/>
          <p:cNvSpPr>
            <a:spLocks noGrp="1"/>
          </p:cNvSpPr>
          <p:nvPr>
            <p:ph type="subTitle" idx="1"/>
          </p:nvPr>
        </p:nvSpPr>
        <p:spPr>
          <a:xfrm>
            <a:off x="1108570" y="4946924"/>
            <a:ext cx="10785404" cy="2492587"/>
          </a:xfrm>
        </p:spPr>
        <p:txBody>
          <a:bodyPr>
            <a:normAutofit/>
          </a:bodyPr>
          <a:lstStyle>
            <a:lvl1pPr marL="0" indent="0" algn="ctr">
              <a:spcBef>
                <a:spcPts val="853"/>
              </a:spcBef>
              <a:buNone/>
              <a:defRPr sz="2600">
                <a:solidFill>
                  <a:schemeClr val="bg2"/>
                </a:solidFill>
                <a:effectLst>
                  <a:outerShdw blurRad="63500" dir="2700000" algn="tl" rotWithShape="0">
                    <a:schemeClr val="tx1">
                      <a:alpha val="40000"/>
                    </a:schemeClr>
                  </a:outerShdw>
                </a:effectLst>
              </a:defRPr>
            </a:lvl1pPr>
            <a:lvl2pPr marL="650230" indent="0" algn="ctr">
              <a:buNone/>
              <a:defRPr>
                <a:solidFill>
                  <a:schemeClr val="tx1">
                    <a:tint val="75000"/>
                  </a:schemeClr>
                </a:solidFill>
              </a:defRPr>
            </a:lvl2pPr>
            <a:lvl3pPr marL="1300460" indent="0" algn="ctr">
              <a:buNone/>
              <a:defRPr>
                <a:solidFill>
                  <a:schemeClr val="tx1">
                    <a:tint val="75000"/>
                  </a:schemeClr>
                </a:solidFill>
              </a:defRPr>
            </a:lvl3pPr>
            <a:lvl4pPr marL="1950690" indent="0" algn="ctr">
              <a:buNone/>
              <a:defRPr>
                <a:solidFill>
                  <a:schemeClr val="tx1">
                    <a:tint val="75000"/>
                  </a:schemeClr>
                </a:solidFill>
              </a:defRPr>
            </a:lvl4pPr>
            <a:lvl5pPr marL="2600919" indent="0" algn="ctr">
              <a:buNone/>
              <a:defRPr>
                <a:solidFill>
                  <a:schemeClr val="tx1">
                    <a:tint val="75000"/>
                  </a:schemeClr>
                </a:solidFill>
              </a:defRPr>
            </a:lvl5pPr>
            <a:lvl6pPr marL="3251149" indent="0" algn="ctr">
              <a:buNone/>
              <a:defRPr>
                <a:solidFill>
                  <a:schemeClr val="tx1">
                    <a:tint val="75000"/>
                  </a:schemeClr>
                </a:solidFill>
              </a:defRPr>
            </a:lvl6pPr>
            <a:lvl7pPr marL="3901379" indent="0" algn="ctr">
              <a:buNone/>
              <a:defRPr>
                <a:solidFill>
                  <a:schemeClr val="tx1">
                    <a:tint val="75000"/>
                  </a:schemeClr>
                </a:solidFill>
              </a:defRPr>
            </a:lvl7pPr>
            <a:lvl8pPr marL="4551609" indent="0" algn="ctr">
              <a:buNone/>
              <a:defRPr>
                <a:solidFill>
                  <a:schemeClr val="tx1">
                    <a:tint val="75000"/>
                  </a:schemeClr>
                </a:solidFill>
              </a:defRPr>
            </a:lvl8pPr>
            <a:lvl9pPr marL="5201839"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196F663E-5ED1-47B2-8DFB-BADDA486BF96}" type="datetimeFigureOut">
              <a:rPr lang="en-US"/>
              <a:pPr/>
              <a:t>10/22/15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EBF5CD18-686B-47A9-AFD5-66CE5FA52A66}" type="slidenum">
              <a:rPr/>
              <a:pPr/>
              <a:t>‹#›</a:t>
            </a:fld>
            <a:endParaRPr/>
          </a:p>
        </p:txBody>
      </p:sp>
      <p:pic>
        <p:nvPicPr>
          <p:cNvPr id="7" name="Picture 6" descr="overlay-ruleShadow.png"/>
          <p:cNvPicPr>
            <a:picLocks noChangeAspect="1"/>
          </p:cNvPicPr>
          <p:nvPr/>
        </p:nvPicPr>
        <p:blipFill>
          <a:blip r:embed="rId3"/>
          <a:stretch>
            <a:fillRect/>
          </a:stretch>
        </p:blipFill>
        <p:spPr>
          <a:xfrm>
            <a:off x="0" y="4698999"/>
            <a:ext cx="13004800" cy="177801"/>
          </a:xfrm>
          <a:prstGeom prst="rect">
            <a:avLst/>
          </a:prstGeom>
        </p:spPr>
      </p:pic>
    </p:spTree>
    <p:extLst>
      <p:ext uri="{BB962C8B-B14F-4D97-AF65-F5344CB8AC3E}">
        <p14:creationId xmlns:p14="http://schemas.microsoft.com/office/powerpoint/2010/main" val="1417161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rcRect l="50000"/>
          <a:stretch>
            <a:fillRect/>
          </a:stretch>
        </p:blipFill>
        <p:spPr>
          <a:xfrm>
            <a:off x="6502400" y="6374"/>
            <a:ext cx="6502400" cy="9753600"/>
          </a:xfrm>
          <a:prstGeom prst="rect">
            <a:avLst/>
          </a:prstGeom>
          <a:noFill/>
          <a:ln>
            <a:noFill/>
          </a:ln>
        </p:spPr>
      </p:pic>
      <p:pic>
        <p:nvPicPr>
          <p:cNvPr id="9" name="Picture 8" descr="overlay-ruleShadow.png"/>
          <p:cNvPicPr>
            <a:picLocks noChangeAspect="1"/>
          </p:cNvPicPr>
          <p:nvPr/>
        </p:nvPicPr>
        <p:blipFill>
          <a:blip r:embed="rId3"/>
          <a:srcRect r="25031"/>
          <a:stretch>
            <a:fillRect/>
          </a:stretch>
        </p:blipFill>
        <p:spPr>
          <a:xfrm rot="16200000">
            <a:off x="1545089" y="4785884"/>
            <a:ext cx="9749567" cy="177801"/>
          </a:xfrm>
          <a:prstGeom prst="rect">
            <a:avLst/>
          </a:prstGeom>
        </p:spPr>
      </p:pic>
      <p:sp>
        <p:nvSpPr>
          <p:cNvPr id="2" name="Title 1"/>
          <p:cNvSpPr>
            <a:spLocks noGrp="1"/>
          </p:cNvSpPr>
          <p:nvPr>
            <p:ph type="title"/>
          </p:nvPr>
        </p:nvSpPr>
        <p:spPr>
          <a:xfrm>
            <a:off x="429159" y="390144"/>
            <a:ext cx="5631078" cy="2405888"/>
          </a:xfrm>
        </p:spPr>
        <p:txBody>
          <a:bodyPr vert="horz" lIns="130046" tIns="65023" rIns="130046" bIns="65023" rtlCol="0" anchor="b" anchorCtr="0">
            <a:noAutofit/>
          </a:bodyPr>
          <a:lstStyle>
            <a:lvl1pPr marL="0" algn="ctr" defTabSz="1300460" rtl="0" eaLnBrk="1" latinLnBrk="0" hangingPunct="1">
              <a:spcBef>
                <a:spcPct val="0"/>
              </a:spcBef>
              <a:buNone/>
              <a:defRPr sz="51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6918554" y="376757"/>
            <a:ext cx="5631078" cy="9000087"/>
          </a:xfrm>
          <a:solidFill>
            <a:schemeClr val="tx1">
              <a:lumMod val="50000"/>
            </a:schemeClr>
          </a:solidFill>
          <a:effectLst>
            <a:outerShdw blurRad="50800" dir="2700000" algn="tl" rotWithShape="0">
              <a:schemeClr val="tx1">
                <a:alpha val="40000"/>
              </a:schemeClr>
            </a:outerShdw>
          </a:effectLst>
        </p:spPr>
        <p:txBody>
          <a:bodyPr>
            <a:normAutofit/>
          </a:bodyPr>
          <a:lstStyle>
            <a:lvl1pPr marL="0" indent="0" algn="ctr">
              <a:buNone/>
              <a:defRPr sz="3400"/>
            </a:lvl1pPr>
            <a:lvl2pPr marL="650230" indent="0">
              <a:buNone/>
              <a:defRPr sz="4000"/>
            </a:lvl2pPr>
            <a:lvl3pPr marL="1300460" indent="0">
              <a:buNone/>
              <a:defRPr sz="3400"/>
            </a:lvl3pPr>
            <a:lvl4pPr marL="1950690" indent="0">
              <a:buNone/>
              <a:defRPr sz="2800"/>
            </a:lvl4pPr>
            <a:lvl5pPr marL="2600919" indent="0">
              <a:buNone/>
              <a:defRPr sz="2800"/>
            </a:lvl5pPr>
            <a:lvl6pPr marL="3251149" indent="0">
              <a:buNone/>
              <a:defRPr sz="2800"/>
            </a:lvl6pPr>
            <a:lvl7pPr marL="3901379" indent="0">
              <a:buNone/>
              <a:defRPr sz="2800"/>
            </a:lvl7pPr>
            <a:lvl8pPr marL="4551609" indent="0">
              <a:buNone/>
              <a:defRPr sz="2800"/>
            </a:lvl8pPr>
            <a:lvl9pPr marL="5201839" indent="0">
              <a:buNone/>
              <a:defRPr sz="2800"/>
            </a:lvl9pPr>
          </a:lstStyle>
          <a:p>
            <a:r>
              <a:rPr lang="en-US" smtClean="0"/>
              <a:t>Drag picture to placeholder or click icon to add</a:t>
            </a:r>
            <a:endParaRPr/>
          </a:p>
        </p:txBody>
      </p:sp>
      <p:sp>
        <p:nvSpPr>
          <p:cNvPr id="4" name="Text Placeholder 3"/>
          <p:cNvSpPr>
            <a:spLocks noGrp="1"/>
          </p:cNvSpPr>
          <p:nvPr>
            <p:ph type="body" sz="half" idx="2"/>
          </p:nvPr>
        </p:nvSpPr>
        <p:spPr>
          <a:xfrm>
            <a:off x="429159" y="2802917"/>
            <a:ext cx="5631078" cy="4551680"/>
          </a:xfrm>
          <a:effectLst>
            <a:outerShdw blurRad="50800" dist="38100" dir="2700000" algn="tl" rotWithShape="0">
              <a:prstClr val="black">
                <a:alpha val="40000"/>
              </a:prstClr>
            </a:outerShdw>
          </a:effectLst>
        </p:spPr>
        <p:txBody>
          <a:bodyPr vert="horz" lIns="130046" tIns="65023" rIns="130046" bIns="65023" rtlCol="0" anchor="t" anchorCtr="0">
            <a:normAutofit/>
          </a:bodyPr>
          <a:lstStyle>
            <a:lvl1pPr marL="0" indent="0" algn="ctr">
              <a:lnSpc>
                <a:spcPct val="110000"/>
              </a:lnSpc>
              <a:buNone/>
              <a:defRPr sz="2600" kern="1200">
                <a:solidFill>
                  <a:schemeClr val="tx1"/>
                </a:solidFill>
                <a:effectLst>
                  <a:outerShdw blurRad="38100" dist="12700" dir="2700000" algn="tl" rotWithShape="0">
                    <a:prstClr val="black">
                      <a:alpha val="60000"/>
                    </a:prstClr>
                  </a:outerShdw>
                </a:effectLst>
                <a:latin typeface="+mn-lt"/>
                <a:ea typeface="+mn-ea"/>
                <a:cs typeface="+mn-cs"/>
              </a:defRPr>
            </a:lvl1pPr>
            <a:lvl2pPr marL="650230" indent="0">
              <a:buNone/>
              <a:defRPr sz="1700"/>
            </a:lvl2pPr>
            <a:lvl3pPr marL="1300460" indent="0">
              <a:buNone/>
              <a:defRPr sz="1400"/>
            </a:lvl3pPr>
            <a:lvl4pPr marL="1950690" indent="0">
              <a:buNone/>
              <a:defRPr sz="1300"/>
            </a:lvl4pPr>
            <a:lvl5pPr marL="2600919" indent="0">
              <a:buNone/>
              <a:defRPr sz="1300"/>
            </a:lvl5pPr>
            <a:lvl6pPr marL="3251149" indent="0">
              <a:buNone/>
              <a:defRPr sz="1300"/>
            </a:lvl6pPr>
            <a:lvl7pPr marL="3901379" indent="0">
              <a:buNone/>
              <a:defRPr sz="1300"/>
            </a:lvl7pPr>
            <a:lvl8pPr marL="4551609" indent="0">
              <a:buNone/>
              <a:defRPr sz="1300"/>
            </a:lvl8pPr>
            <a:lvl9pPr marL="5201839" indent="0">
              <a:buNone/>
              <a:defRPr sz="1300"/>
            </a:lvl9pPr>
          </a:lstStyle>
          <a:p>
            <a:pPr marL="0" lvl="0" indent="0" algn="ctr" defTabSz="1300460" rtl="0" eaLnBrk="1" latinLnBrk="0" hangingPunct="1">
              <a:lnSpc>
                <a:spcPct val="110000"/>
              </a:lnSpc>
              <a:spcBef>
                <a:spcPts val="2844"/>
              </a:spcBef>
              <a:buFont typeface="Calisto MT" pitchFamily="18" charset="0"/>
              <a:buNone/>
            </a:pPr>
            <a:r>
              <a:rPr lang="en-US" smtClean="0"/>
              <a:t>Click to edit Master text styles</a:t>
            </a:r>
          </a:p>
        </p:txBody>
      </p:sp>
      <p:sp>
        <p:nvSpPr>
          <p:cNvPr id="5" name="Date Placeholder 4"/>
          <p:cNvSpPr>
            <a:spLocks noGrp="1"/>
          </p:cNvSpPr>
          <p:nvPr>
            <p:ph type="dt" sz="half" idx="10"/>
          </p:nvPr>
        </p:nvSpPr>
        <p:spPr>
          <a:xfrm>
            <a:off x="3797402" y="9040143"/>
            <a:ext cx="2314854" cy="519289"/>
          </a:xfrm>
          <a:effectLst>
            <a:outerShdw blurRad="50800" dist="38100" dir="2700000" algn="tl" rotWithShape="0">
              <a:prstClr val="black">
                <a:alpha val="40000"/>
              </a:prstClr>
            </a:outerShdw>
          </a:effectLst>
        </p:spPr>
        <p:txBody>
          <a:bodyPr vert="horz" lIns="130046" tIns="65023" rIns="130046" bIns="65023" rtlCol="0" anchor="ctr"/>
          <a:lstStyle>
            <a:lvl1pPr marL="0" algn="r" defTabSz="1300460" rtl="0" eaLnBrk="1" latinLnBrk="0" hangingPunct="1">
              <a:defRPr sz="1700" kern="1200">
                <a:solidFill>
                  <a:schemeClr val="tx1"/>
                </a:solidFill>
                <a:effectLst>
                  <a:outerShdw blurRad="38100" dist="12700" dir="2700000" algn="tl" rotWithShape="0">
                    <a:prstClr val="black">
                      <a:alpha val="60000"/>
                    </a:prstClr>
                  </a:outerShdw>
                </a:effectLst>
                <a:latin typeface="+mn-lt"/>
                <a:ea typeface="+mn-ea"/>
                <a:cs typeface="+mn-cs"/>
              </a:defRPr>
            </a:lvl1pPr>
          </a:lstStyle>
          <a:p>
            <a:fld id="{196F663E-5ED1-47B2-8DFB-BADDA486BF96}" type="datetimeFigureOut">
              <a:rPr lang="en-US"/>
              <a:pPr/>
              <a:t>10/22/15</a:t>
            </a:fld>
            <a:endParaRPr/>
          </a:p>
        </p:txBody>
      </p:sp>
      <p:sp>
        <p:nvSpPr>
          <p:cNvPr id="6" name="Footer Placeholder 5"/>
          <p:cNvSpPr>
            <a:spLocks noGrp="1"/>
          </p:cNvSpPr>
          <p:nvPr>
            <p:ph type="ftr" sz="quarter" idx="11"/>
          </p:nvPr>
        </p:nvSpPr>
        <p:spPr>
          <a:xfrm>
            <a:off x="344244" y="9040143"/>
            <a:ext cx="2691994" cy="519289"/>
          </a:xfrm>
          <a:effectLst>
            <a:outerShdw blurRad="50800" dist="38100" dir="2700000" algn="tl" rotWithShape="0">
              <a:prstClr val="black">
                <a:alpha val="40000"/>
              </a:prstClr>
            </a:outerShdw>
          </a:effectLst>
        </p:spPr>
        <p:txBody>
          <a:bodyPr vert="horz" lIns="130046" tIns="65023" rIns="130046" bIns="65023" rtlCol="0" anchor="ctr"/>
          <a:lstStyle>
            <a:lvl1pPr marL="0" algn="l" defTabSz="1300460" rtl="0" eaLnBrk="1" latinLnBrk="0" hangingPunct="1">
              <a:defRPr sz="1700" kern="1200">
                <a:solidFill>
                  <a:schemeClr val="tx1"/>
                </a:solidFill>
                <a:effectLst>
                  <a:outerShdw blurRad="38100" dist="12700" dir="2700000" algn="tl" rotWithShape="0">
                    <a:prstClr val="black">
                      <a:alpha val="60000"/>
                    </a:prstClr>
                  </a:outerShdw>
                </a:effectLst>
                <a:latin typeface="+mn-lt"/>
                <a:ea typeface="+mn-ea"/>
                <a:cs typeface="+mn-cs"/>
              </a:defRPr>
            </a:lvl1pPr>
          </a:lstStyle>
          <a:p>
            <a:endParaRPr/>
          </a:p>
        </p:txBody>
      </p:sp>
      <p:sp>
        <p:nvSpPr>
          <p:cNvPr id="7" name="Slide Number Placeholder 6"/>
          <p:cNvSpPr>
            <a:spLocks noGrp="1"/>
          </p:cNvSpPr>
          <p:nvPr>
            <p:ph type="sldNum" sz="quarter" idx="12"/>
          </p:nvPr>
        </p:nvSpPr>
        <p:spPr>
          <a:xfrm>
            <a:off x="2691994" y="8160895"/>
            <a:ext cx="1079398" cy="819302"/>
          </a:xfrm>
        </p:spPr>
        <p:txBody>
          <a:bodyPr vert="horz" lIns="130046" tIns="65023" rIns="130046" bIns="65023" rtlCol="0" anchor="ctr">
            <a:noAutofit/>
          </a:bodyPr>
          <a:lstStyle>
            <a:lvl1pPr marL="0" algn="ctr" defTabSz="1300460" rtl="0" eaLnBrk="1" latinLnBrk="0" hangingPunct="1">
              <a:spcBef>
                <a:spcPct val="0"/>
              </a:spcBef>
              <a:defRPr sz="51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fld id="{61F84E61-BFA6-4150-9FE3-AA0C8F288190}" type="slidenum">
              <a:rPr/>
              <a:pPr/>
              <a:t>‹#›</a:t>
            </a:fld>
            <a:endParaRPr/>
          </a:p>
        </p:txBody>
      </p:sp>
    </p:spTree>
    <p:extLst>
      <p:ext uri="{BB962C8B-B14F-4D97-AF65-F5344CB8AC3E}">
        <p14:creationId xmlns:p14="http://schemas.microsoft.com/office/powerpoint/2010/main" val="697978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tretch>
            <a:fillRect/>
          </a:stretch>
        </p:blipFill>
        <p:spPr>
          <a:xfrm>
            <a:off x="0" y="6374"/>
            <a:ext cx="13004800" cy="9753600"/>
          </a:xfrm>
          <a:prstGeom prst="rect">
            <a:avLst/>
          </a:prstGeom>
          <a:noFill/>
          <a:ln>
            <a:noFill/>
          </a:ln>
        </p:spPr>
      </p:pic>
      <p:sp>
        <p:nvSpPr>
          <p:cNvPr id="2" name="Title 1"/>
          <p:cNvSpPr>
            <a:spLocks noGrp="1"/>
          </p:cNvSpPr>
          <p:nvPr>
            <p:ph type="title"/>
          </p:nvPr>
        </p:nvSpPr>
        <p:spPr>
          <a:xfrm>
            <a:off x="1083734" y="5743787"/>
            <a:ext cx="10837333" cy="1408853"/>
          </a:xfrm>
        </p:spPr>
        <p:txBody>
          <a:bodyPr vert="horz" lIns="130046" tIns="65023" rIns="130046" bIns="65023" rtlCol="0" anchor="b" anchorCtr="0">
            <a:normAutofit/>
          </a:bodyPr>
          <a:lstStyle>
            <a:lvl1pPr algn="ctr">
              <a:defRPr sz="5100" kern="1200">
                <a:solidFill>
                  <a:schemeClr val="bg2"/>
                </a:solidFill>
                <a:effectLst>
                  <a:outerShdw blurRad="63500" dir="2700000" algn="tl" rotWithShape="0">
                    <a:schemeClr val="tx1">
                      <a:alpha val="40000"/>
                    </a:schemeClr>
                  </a:outerShdw>
                </a:effectLst>
                <a:latin typeface="+mj-lt"/>
                <a:ea typeface="+mn-ea"/>
                <a:cs typeface="+mn-cs"/>
              </a:defRPr>
            </a:lvl1pPr>
          </a:lstStyle>
          <a:p>
            <a:pPr marL="0" lvl="0" indent="0" algn="l" defTabSz="1300460" rtl="0" eaLnBrk="1" latinLnBrk="0" hangingPunct="1">
              <a:spcBef>
                <a:spcPts val="2844"/>
              </a:spcBef>
              <a:buFont typeface="Calisto MT" pitchFamily="18" charset="0"/>
              <a:buNone/>
            </a:pPr>
            <a:r>
              <a:rPr lang="en-US" smtClean="0"/>
              <a:t>Click to edit Master title style</a:t>
            </a:r>
            <a:endParaRPr/>
          </a:p>
        </p:txBody>
      </p:sp>
      <p:sp>
        <p:nvSpPr>
          <p:cNvPr id="3" name="Picture Placeholder 2"/>
          <p:cNvSpPr>
            <a:spLocks noGrp="1"/>
          </p:cNvSpPr>
          <p:nvPr>
            <p:ph type="pic" idx="1"/>
          </p:nvPr>
        </p:nvSpPr>
        <p:spPr>
          <a:xfrm>
            <a:off x="487680" y="377139"/>
            <a:ext cx="12029440" cy="5258274"/>
          </a:xfrm>
          <a:solidFill>
            <a:schemeClr val="tx1">
              <a:lumMod val="50000"/>
            </a:schemeClr>
          </a:solidFill>
          <a:effectLst>
            <a:outerShdw blurRad="50800" dir="2700000" algn="tl" rotWithShape="0">
              <a:schemeClr val="tx1">
                <a:alpha val="40000"/>
              </a:schemeClr>
            </a:outerShdw>
          </a:effectLst>
        </p:spPr>
        <p:txBody>
          <a:bodyPr vert="horz" lIns="130046" tIns="65023" rIns="130046" bIns="65023" rtlCol="0">
            <a:normAutofit/>
          </a:bodyPr>
          <a:lstStyle>
            <a:lvl1pPr marL="0" indent="0" algn="ctr" defTabSz="1300460" rtl="0" eaLnBrk="1" latinLnBrk="0" hangingPunct="1">
              <a:spcBef>
                <a:spcPts val="2844"/>
              </a:spcBef>
              <a:buFont typeface="Calisto MT" pitchFamily="18" charset="0"/>
              <a:buNone/>
              <a:defRPr sz="3400" kern="1200">
                <a:solidFill>
                  <a:schemeClr val="bg2"/>
                </a:solidFill>
                <a:effectLst>
                  <a:outerShdw blurRad="63500" dir="2700000" algn="tl" rotWithShape="0">
                    <a:schemeClr val="tx1">
                      <a:alpha val="40000"/>
                    </a:schemeClr>
                  </a:outerShdw>
                </a:effectLst>
                <a:latin typeface="+mn-lt"/>
                <a:ea typeface="+mn-ea"/>
                <a:cs typeface="+mn-cs"/>
              </a:defRPr>
            </a:lvl1pPr>
            <a:lvl2pPr marL="650230" indent="0">
              <a:buNone/>
              <a:defRPr sz="4000"/>
            </a:lvl2pPr>
            <a:lvl3pPr marL="1300460" indent="0">
              <a:buNone/>
              <a:defRPr sz="3400"/>
            </a:lvl3pPr>
            <a:lvl4pPr marL="1950690" indent="0">
              <a:buNone/>
              <a:defRPr sz="2800"/>
            </a:lvl4pPr>
            <a:lvl5pPr marL="2600919" indent="0">
              <a:buNone/>
              <a:defRPr sz="2800"/>
            </a:lvl5pPr>
            <a:lvl6pPr marL="3251149" indent="0">
              <a:buNone/>
              <a:defRPr sz="2800"/>
            </a:lvl6pPr>
            <a:lvl7pPr marL="3901379" indent="0">
              <a:buNone/>
              <a:defRPr sz="2800"/>
            </a:lvl7pPr>
            <a:lvl8pPr marL="4551609" indent="0">
              <a:buNone/>
              <a:defRPr sz="2800"/>
            </a:lvl8pPr>
            <a:lvl9pPr marL="5201839" indent="0">
              <a:buNone/>
              <a:defRPr sz="2800"/>
            </a:lvl9pPr>
          </a:lstStyle>
          <a:p>
            <a:r>
              <a:rPr lang="en-US" smtClean="0"/>
              <a:t>Drag picture to placeholder or click icon to add</a:t>
            </a:r>
            <a:endParaRPr/>
          </a:p>
        </p:txBody>
      </p:sp>
      <p:sp>
        <p:nvSpPr>
          <p:cNvPr id="4" name="Text Placeholder 3"/>
          <p:cNvSpPr>
            <a:spLocks noGrp="1"/>
          </p:cNvSpPr>
          <p:nvPr>
            <p:ph type="body" sz="half" idx="2"/>
          </p:nvPr>
        </p:nvSpPr>
        <p:spPr>
          <a:xfrm>
            <a:off x="1083734" y="7171766"/>
            <a:ext cx="10837333" cy="1606475"/>
          </a:xfrm>
        </p:spPr>
        <p:txBody>
          <a:bodyPr>
            <a:normAutofit/>
          </a:bodyPr>
          <a:lstStyle>
            <a:lvl1pPr marL="0" indent="0" algn="ctr">
              <a:lnSpc>
                <a:spcPct val="110000"/>
              </a:lnSpc>
              <a:spcBef>
                <a:spcPct val="600"/>
              </a:spcBef>
              <a:buNone/>
              <a:defRPr sz="2600"/>
            </a:lvl1pPr>
            <a:lvl2pPr marL="650230" indent="0">
              <a:buNone/>
              <a:defRPr sz="1700"/>
            </a:lvl2pPr>
            <a:lvl3pPr marL="1300460" indent="0">
              <a:buNone/>
              <a:defRPr sz="1400"/>
            </a:lvl3pPr>
            <a:lvl4pPr marL="1950690" indent="0">
              <a:buNone/>
              <a:defRPr sz="1300"/>
            </a:lvl4pPr>
            <a:lvl5pPr marL="2600919" indent="0">
              <a:buNone/>
              <a:defRPr sz="1300"/>
            </a:lvl5pPr>
            <a:lvl6pPr marL="3251149" indent="0">
              <a:buNone/>
              <a:defRPr sz="1300"/>
            </a:lvl6pPr>
            <a:lvl7pPr marL="3901379" indent="0">
              <a:buNone/>
              <a:defRPr sz="1300"/>
            </a:lvl7pPr>
            <a:lvl8pPr marL="4551609" indent="0">
              <a:buNone/>
              <a:defRPr sz="1300"/>
            </a:lvl8pPr>
            <a:lvl9pPr marL="5201839" indent="0">
              <a:buNone/>
              <a:defRPr sz="1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6F663E-5ED1-47B2-8DFB-BADDA486BF96}" type="datetimeFigureOut">
              <a:rPr lang="en-US"/>
              <a:pPr/>
              <a:t>10/22/15</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61F84E61-BFA6-4150-9FE3-AA0C8F288190}" type="slidenum">
              <a:rPr/>
              <a:pPr/>
              <a:t>‹#›</a:t>
            </a:fld>
            <a:endParaRPr/>
          </a:p>
        </p:txBody>
      </p:sp>
    </p:spTree>
    <p:extLst>
      <p:ext uri="{BB962C8B-B14F-4D97-AF65-F5344CB8AC3E}">
        <p14:creationId xmlns:p14="http://schemas.microsoft.com/office/powerpoint/2010/main" val="13706839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losing">
    <p:spTree>
      <p:nvGrpSpPr>
        <p:cNvPr id="1" name=""/>
        <p:cNvGrpSpPr/>
        <p:nvPr/>
      </p:nvGrpSpPr>
      <p:grpSpPr>
        <a:xfrm>
          <a:off x="0" y="0"/>
          <a:ext cx="0" cy="0"/>
          <a:chOff x="0" y="0"/>
          <a:chExt cx="0" cy="0"/>
        </a:xfrm>
      </p:grpSpPr>
      <p:sp>
        <p:nvSpPr>
          <p:cNvPr id="3" name="Date Placeholder 2"/>
          <p:cNvSpPr>
            <a:spLocks noGrp="1"/>
          </p:cNvSpPr>
          <p:nvPr>
            <p:ph type="dt" sz="half" idx="10"/>
          </p:nvPr>
        </p:nvSpPr>
        <p:spPr>
          <a:effectLst>
            <a:outerShdw blurRad="50800" dist="38100" dir="2700000" algn="tl" rotWithShape="0">
              <a:prstClr val="black">
                <a:alpha val="40000"/>
              </a:prstClr>
            </a:outerShdw>
          </a:effectLst>
        </p:spPr>
        <p:txBody>
          <a:bodyPr/>
          <a:lstStyle>
            <a:lvl1pPr>
              <a:defRPr>
                <a:solidFill>
                  <a:schemeClr val="tx1"/>
                </a:solidFill>
                <a:effectLst>
                  <a:outerShdw blurRad="38100" dist="12700" dir="2700000" algn="tl" rotWithShape="0">
                    <a:prstClr val="black">
                      <a:alpha val="60000"/>
                    </a:prstClr>
                  </a:outerShdw>
                </a:effectLst>
              </a:defRPr>
            </a:lvl1pPr>
          </a:lstStyle>
          <a:p>
            <a:fld id="{196F663E-5ED1-47B2-8DFB-BADDA486BF96}" type="datetimeFigureOut">
              <a:rPr lang="en-US"/>
              <a:pPr/>
              <a:t>10/22/15</a:t>
            </a:fld>
            <a:endParaRPr/>
          </a:p>
        </p:txBody>
      </p:sp>
      <p:sp>
        <p:nvSpPr>
          <p:cNvPr id="4" name="Footer Placeholder 3"/>
          <p:cNvSpPr>
            <a:spLocks noGrp="1"/>
          </p:cNvSpPr>
          <p:nvPr>
            <p:ph type="ftr" sz="quarter" idx="11"/>
          </p:nvPr>
        </p:nvSpPr>
        <p:spPr>
          <a:effectLst>
            <a:outerShdw blurRad="50800" dist="38100" dir="2700000" algn="tl" rotWithShape="0">
              <a:prstClr val="black">
                <a:alpha val="40000"/>
              </a:prstClr>
            </a:outerShdw>
          </a:effectLst>
        </p:spPr>
        <p:txBody>
          <a:bodyPr/>
          <a:lstStyle>
            <a:lvl1pPr>
              <a:defRPr>
                <a:solidFill>
                  <a:schemeClr val="tx1"/>
                </a:solidFill>
                <a:effectLst>
                  <a:outerShdw blurRad="38100" dist="12700" dir="2700000" algn="tl" rotWithShape="0">
                    <a:prstClr val="black">
                      <a:alpha val="60000"/>
                    </a:prstClr>
                  </a:outerShdw>
                </a:effectLst>
              </a:defRPr>
            </a:lvl1pPr>
          </a:lstStyle>
          <a:p>
            <a:endParaRPr/>
          </a:p>
        </p:txBody>
      </p:sp>
      <p:sp>
        <p:nvSpPr>
          <p:cNvPr id="5" name="Slide Number Placeholder 4"/>
          <p:cNvSpPr>
            <a:spLocks noGrp="1"/>
          </p:cNvSpPr>
          <p:nvPr>
            <p:ph type="sldNum" sz="quarter" idx="12"/>
          </p:nvPr>
        </p:nvSpPr>
        <p:spPr>
          <a:effectLst>
            <a:outerShdw blurRad="50800" dist="38100" dir="2700000" algn="tl" rotWithShape="0">
              <a:prstClr val="black">
                <a:alpha val="40000"/>
              </a:prstClr>
            </a:outerShdw>
          </a:effectLst>
        </p:spPr>
        <p:txBody>
          <a:bodyPr/>
          <a:lstStyle>
            <a:lvl1pPr>
              <a:defRPr>
                <a:solidFill>
                  <a:schemeClr val="tx1"/>
                </a:solidFill>
                <a:effectLst>
                  <a:outerShdw blurRad="38100" dist="12700" dir="2700000" algn="tl" rotWithShape="0">
                    <a:prstClr val="black">
                      <a:alpha val="60000"/>
                    </a:prstClr>
                  </a:outerShdw>
                </a:effectLst>
              </a:defRPr>
            </a:lvl1pPr>
          </a:lstStyle>
          <a:p>
            <a:fld id="{61F84E61-BFA6-4150-9FE3-AA0C8F288190}" type="slidenum">
              <a:rPr/>
              <a:pPr/>
              <a:t>‹#›</a:t>
            </a:fld>
            <a:endParaRPr/>
          </a:p>
        </p:txBody>
      </p:sp>
    </p:spTree>
    <p:extLst>
      <p:ext uri="{BB962C8B-B14F-4D97-AF65-F5344CB8AC3E}">
        <p14:creationId xmlns:p14="http://schemas.microsoft.com/office/powerpoint/2010/main" val="10272259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overlay-ruleShadow.png"/>
          <p:cNvPicPr>
            <a:picLocks noChangeAspect="1"/>
          </p:cNvPicPr>
          <p:nvPr/>
        </p:nvPicPr>
        <p:blipFill>
          <a:blip r:embed="rId2"/>
          <a:stretch>
            <a:fillRect/>
          </a:stretch>
        </p:blipFill>
        <p:spPr>
          <a:xfrm>
            <a:off x="0" y="1859686"/>
            <a:ext cx="13004800" cy="177801"/>
          </a:xfrm>
          <a:prstGeom prst="rect">
            <a:avLst/>
          </a:prstGeom>
        </p:spPr>
      </p:pic>
      <p:pic>
        <p:nvPicPr>
          <p:cNvPr id="8" name="Picture 7" descr="Overlay-FullBackground.jpg"/>
          <p:cNvPicPr>
            <a:picLocks noChangeAspect="1"/>
          </p:cNvPicPr>
          <p:nvPr/>
        </p:nvPicPr>
        <p:blipFill>
          <a:blip r:embed="rId3"/>
          <a:srcRect t="23333"/>
          <a:stretch>
            <a:fillRect/>
          </a:stretch>
        </p:blipFill>
        <p:spPr>
          <a:xfrm>
            <a:off x="0" y="2027218"/>
            <a:ext cx="13004800" cy="7726382"/>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196F663E-5ED1-47B2-8DFB-BADDA486BF96}" type="datetimeFigureOut">
              <a:rPr lang="en-US"/>
              <a:pPr/>
              <a:t>10/22/15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61F84E61-BFA6-4150-9FE3-AA0C8F288190}" type="slidenum">
              <a:rPr/>
              <a:pPr/>
              <a:t>‹#›</a:t>
            </a:fld>
            <a:endParaRPr/>
          </a:p>
        </p:txBody>
      </p:sp>
    </p:spTree>
    <p:extLst>
      <p:ext uri="{BB962C8B-B14F-4D97-AF65-F5344CB8AC3E}">
        <p14:creationId xmlns:p14="http://schemas.microsoft.com/office/powerpoint/2010/main" val="9651840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Overlay-FullBackground.jpg"/>
          <p:cNvPicPr>
            <a:picLocks noChangeAspect="1"/>
          </p:cNvPicPr>
          <p:nvPr/>
        </p:nvPicPr>
        <p:blipFill>
          <a:blip r:embed="rId2"/>
          <a:srcRect r="14719"/>
          <a:stretch>
            <a:fillRect/>
          </a:stretch>
        </p:blipFill>
        <p:spPr>
          <a:xfrm>
            <a:off x="0" y="6374"/>
            <a:ext cx="11090648" cy="9753600"/>
          </a:xfrm>
          <a:prstGeom prst="rect">
            <a:avLst/>
          </a:prstGeom>
          <a:noFill/>
          <a:ln>
            <a:noFill/>
          </a:ln>
        </p:spPr>
      </p:pic>
      <p:sp>
        <p:nvSpPr>
          <p:cNvPr id="2" name="Vertical Title 1"/>
          <p:cNvSpPr>
            <a:spLocks noGrp="1"/>
          </p:cNvSpPr>
          <p:nvPr>
            <p:ph type="title" orient="vert"/>
          </p:nvPr>
        </p:nvSpPr>
        <p:spPr>
          <a:xfrm>
            <a:off x="11162454" y="650241"/>
            <a:ext cx="1733973" cy="8062525"/>
          </a:xfrm>
        </p:spPr>
        <p:txBody>
          <a:bodyPr vert="eaVert">
            <a:normAutofit/>
          </a:bodyPr>
          <a:lstStyle/>
          <a:p>
            <a:r>
              <a:rPr lang="en-US" smtClean="0"/>
              <a:t>Click to edit Master title style</a:t>
            </a:r>
            <a:endParaRPr/>
          </a:p>
        </p:txBody>
      </p:sp>
      <p:sp>
        <p:nvSpPr>
          <p:cNvPr id="3" name="Vertical Text Placeholder 2"/>
          <p:cNvSpPr>
            <a:spLocks noGrp="1"/>
          </p:cNvSpPr>
          <p:nvPr>
            <p:ph type="body" orient="vert" idx="1"/>
          </p:nvPr>
        </p:nvSpPr>
        <p:spPr>
          <a:xfrm>
            <a:off x="1108569" y="650241"/>
            <a:ext cx="9078524" cy="8062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a:xfrm>
            <a:off x="11270827" y="9040143"/>
            <a:ext cx="1517227" cy="519289"/>
          </a:xfrm>
          <a:effectLst>
            <a:outerShdw blurRad="50800" dist="38100" dir="2700000" algn="tl" rotWithShape="0">
              <a:prstClr val="black">
                <a:alpha val="40000"/>
              </a:prstClr>
            </a:outerShdw>
          </a:effectLst>
        </p:spPr>
        <p:txBody>
          <a:bodyPr vert="horz" lIns="130046" tIns="65023" rIns="130046" bIns="65023" rtlCol="0" anchor="ctr"/>
          <a:lstStyle>
            <a:lvl1pPr marL="0" algn="r" defTabSz="1300460" rtl="0" eaLnBrk="1" latinLnBrk="0" hangingPunct="1">
              <a:defRPr sz="1700" kern="1200">
                <a:solidFill>
                  <a:schemeClr val="tx1"/>
                </a:solidFill>
                <a:effectLst>
                  <a:outerShdw blurRad="38100" dist="12700" dir="2700000" algn="tl" rotWithShape="0">
                    <a:prstClr val="black">
                      <a:alpha val="60000"/>
                    </a:prstClr>
                  </a:outerShdw>
                </a:effectLst>
                <a:latin typeface="+mn-lt"/>
                <a:ea typeface="+mn-ea"/>
                <a:cs typeface="+mn-cs"/>
              </a:defRPr>
            </a:lvl1pPr>
          </a:lstStyle>
          <a:p>
            <a:fld id="{196F663E-5ED1-47B2-8DFB-BADDA486BF96}" type="datetimeFigureOut">
              <a:rPr lang="en-US"/>
              <a:pPr/>
              <a:t>10/22/15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61F84E61-BFA6-4150-9FE3-AA0C8F288190}" type="slidenum">
              <a:rPr/>
              <a:pPr/>
              <a:t>‹#›</a:t>
            </a:fld>
            <a:endParaRPr/>
          </a:p>
        </p:txBody>
      </p:sp>
      <p:pic>
        <p:nvPicPr>
          <p:cNvPr id="10" name="Picture 9" descr="overlay-ruleShadow.png"/>
          <p:cNvPicPr>
            <a:picLocks noChangeAspect="1"/>
          </p:cNvPicPr>
          <p:nvPr/>
        </p:nvPicPr>
        <p:blipFill>
          <a:blip r:embed="rId3"/>
          <a:srcRect r="25031"/>
          <a:stretch>
            <a:fillRect/>
          </a:stretch>
        </p:blipFill>
        <p:spPr>
          <a:xfrm rot="5400000" flipH="1">
            <a:off x="6288017" y="4785884"/>
            <a:ext cx="9749567" cy="177801"/>
          </a:xfrm>
          <a:prstGeom prst="rect">
            <a:avLst/>
          </a:prstGeom>
        </p:spPr>
      </p:pic>
    </p:spTree>
    <p:extLst>
      <p:ext uri="{BB962C8B-B14F-4D97-AF65-F5344CB8AC3E}">
        <p14:creationId xmlns:p14="http://schemas.microsoft.com/office/powerpoint/2010/main" val="19049139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Title &amp; Subtitle">
    <p:spTree>
      <p:nvGrpSpPr>
        <p:cNvPr id="1" name=""/>
        <p:cNvGrpSpPr/>
        <p:nvPr/>
      </p:nvGrpSpPr>
      <p:grpSpPr>
        <a:xfrm>
          <a:off x="0" y="0"/>
          <a:ext cx="0" cy="0"/>
          <a:chOff x="0" y="0"/>
          <a:chExt cx="0" cy="0"/>
        </a:xfrm>
      </p:grpSpPr>
      <p:sp>
        <p:nvSpPr>
          <p:cNvPr id="6" name="Shape 6"/>
          <p:cNvSpPr>
            <a:spLocks noGrp="1"/>
          </p:cNvSpPr>
          <p:nvPr>
            <p:ph type="title"/>
          </p:nvPr>
        </p:nvSpPr>
        <p:spPr>
          <a:xfrm>
            <a:off x="1270000" y="1638300"/>
            <a:ext cx="10464800" cy="3302000"/>
          </a:xfrm>
          <a:prstGeom prst="rect">
            <a:avLst/>
          </a:prstGeom>
        </p:spPr>
        <p:txBody>
          <a:bodyPr anchor="b"/>
          <a:lstStyle/>
          <a:p>
            <a:pPr lvl="0">
              <a:defRPr sz="1800">
                <a:solidFill>
                  <a:srgbClr val="000000"/>
                </a:solidFill>
              </a:defRPr>
            </a:pPr>
            <a:r>
              <a:rPr sz="8000">
                <a:solidFill>
                  <a:srgbClr val="FFFFFF"/>
                </a:solidFill>
              </a:rPr>
              <a:t>Title Text</a:t>
            </a:r>
          </a:p>
        </p:txBody>
      </p:sp>
      <p:sp>
        <p:nvSpPr>
          <p:cNvPr id="7" name="Shape 7"/>
          <p:cNvSpPr>
            <a:spLocks noGrp="1"/>
          </p:cNvSpPr>
          <p:nvPr>
            <p:ph type="body" idx="1"/>
          </p:nvPr>
        </p:nvSpPr>
        <p:spPr>
          <a:xfrm>
            <a:off x="1270000" y="5029200"/>
            <a:ext cx="10464800" cy="1130300"/>
          </a:xfrm>
          <a:prstGeom prst="rect">
            <a:avLst/>
          </a:prstGeom>
        </p:spPr>
        <p:txBody>
          <a:bodyPr/>
          <a:lstStyle>
            <a:lvl1pPr algn="ctr">
              <a:defRPr sz="3200"/>
            </a:lvl1pPr>
            <a:lvl2pPr algn="ctr">
              <a:defRPr sz="3200"/>
            </a:lvl2pPr>
            <a:lvl3pPr algn="ctr">
              <a:defRPr sz="3200"/>
            </a:lvl3pPr>
            <a:lvl4pPr algn="ctr">
              <a:defRPr sz="3200"/>
            </a:lvl4pPr>
            <a:lvl5pPr algn="ctr">
              <a:defRPr sz="3200"/>
            </a:lvl5pPr>
          </a:lstStyle>
          <a:p>
            <a:pPr lvl="0">
              <a:defRPr sz="1800">
                <a:solidFill>
                  <a:srgbClr val="000000"/>
                </a:solidFill>
              </a:defRPr>
            </a:pPr>
            <a:r>
              <a:rPr sz="3200">
                <a:solidFill>
                  <a:srgbClr val="FFFFFF"/>
                </a:solidFill>
              </a:rPr>
              <a:t>Body Level One</a:t>
            </a:r>
          </a:p>
          <a:p>
            <a:pPr lvl="1">
              <a:defRPr sz="1800">
                <a:solidFill>
                  <a:srgbClr val="000000"/>
                </a:solidFill>
              </a:defRPr>
            </a:pPr>
            <a:r>
              <a:rPr sz="3200">
                <a:solidFill>
                  <a:srgbClr val="FFFFFF"/>
                </a:solidFill>
              </a:rPr>
              <a:t>Body Level Two</a:t>
            </a:r>
          </a:p>
          <a:p>
            <a:pPr lvl="2">
              <a:defRPr sz="1800">
                <a:solidFill>
                  <a:srgbClr val="000000"/>
                </a:solidFill>
              </a:defRPr>
            </a:pPr>
            <a:r>
              <a:rPr sz="3200">
                <a:solidFill>
                  <a:srgbClr val="FFFFFF"/>
                </a:solidFill>
              </a:rPr>
              <a:t>Body Level Three</a:t>
            </a:r>
          </a:p>
          <a:p>
            <a:pPr lvl="3">
              <a:defRPr sz="1800">
                <a:solidFill>
                  <a:srgbClr val="000000"/>
                </a:solidFill>
              </a:defRPr>
            </a:pPr>
            <a:r>
              <a:rPr sz="3200">
                <a:solidFill>
                  <a:srgbClr val="FFFFFF"/>
                </a:solidFill>
              </a:rPr>
              <a:t>Body Level Four</a:t>
            </a:r>
          </a:p>
          <a:p>
            <a:pPr lvl="4">
              <a:defRPr sz="1800">
                <a:solidFill>
                  <a:srgbClr val="000000"/>
                </a:solidFill>
              </a:defRPr>
            </a:pPr>
            <a:r>
              <a:rPr sz="3200">
                <a:solidFill>
                  <a:srgbClr val="FFFFFF"/>
                </a:solidFill>
              </a:rPr>
              <a:t>Body Level Five</a:t>
            </a:r>
          </a:p>
        </p:txBody>
      </p:sp>
    </p:spTree>
    <p:extLst>
      <p:ext uri="{BB962C8B-B14F-4D97-AF65-F5344CB8AC3E}">
        <p14:creationId xmlns:p14="http://schemas.microsoft.com/office/powerpoint/2010/main" val="1203338103"/>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overlay-ruleShadow.png"/>
          <p:cNvPicPr>
            <a:picLocks noChangeAspect="1"/>
          </p:cNvPicPr>
          <p:nvPr/>
        </p:nvPicPr>
        <p:blipFill>
          <a:blip r:embed="rId2"/>
          <a:stretch>
            <a:fillRect/>
          </a:stretch>
        </p:blipFill>
        <p:spPr>
          <a:xfrm>
            <a:off x="0" y="1859686"/>
            <a:ext cx="13004800" cy="177801"/>
          </a:xfrm>
          <a:prstGeom prst="rect">
            <a:avLst/>
          </a:prstGeom>
        </p:spPr>
      </p:pic>
      <p:pic>
        <p:nvPicPr>
          <p:cNvPr id="7" name="Picture 6" descr="Overlay-FullBackground.jpg"/>
          <p:cNvPicPr>
            <a:picLocks noChangeAspect="1"/>
          </p:cNvPicPr>
          <p:nvPr/>
        </p:nvPicPr>
        <p:blipFill>
          <a:blip r:embed="rId3"/>
          <a:srcRect t="23333"/>
          <a:stretch>
            <a:fillRect/>
          </a:stretch>
        </p:blipFill>
        <p:spPr>
          <a:xfrm>
            <a:off x="0" y="2027218"/>
            <a:ext cx="13004800" cy="7726382"/>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196F663E-5ED1-47B2-8DFB-BADDA486BF96}" type="datetimeFigureOut">
              <a:rPr lang="en-US"/>
              <a:pPr/>
              <a:t>10/22/15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61F84E61-BFA6-4150-9FE3-AA0C8F288190}" type="slidenum">
              <a:rPr/>
              <a:pPr/>
              <a:t>‹#›</a:t>
            </a:fld>
            <a:endParaRPr/>
          </a:p>
        </p:txBody>
      </p:sp>
    </p:spTree>
    <p:extLst>
      <p:ext uri="{BB962C8B-B14F-4D97-AF65-F5344CB8AC3E}">
        <p14:creationId xmlns:p14="http://schemas.microsoft.com/office/powerpoint/2010/main" val="497815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rcRect t="50000"/>
          <a:stretch>
            <a:fillRect/>
          </a:stretch>
        </p:blipFill>
        <p:spPr>
          <a:xfrm>
            <a:off x="0" y="4876800"/>
            <a:ext cx="13004800" cy="4876800"/>
          </a:xfrm>
          <a:prstGeom prst="rect">
            <a:avLst/>
          </a:prstGeom>
        </p:spPr>
      </p:pic>
      <p:sp>
        <p:nvSpPr>
          <p:cNvPr id="2" name="Title 1"/>
          <p:cNvSpPr>
            <a:spLocks noGrp="1"/>
          </p:cNvSpPr>
          <p:nvPr>
            <p:ph type="ctrTitle"/>
          </p:nvPr>
        </p:nvSpPr>
        <p:spPr>
          <a:xfrm>
            <a:off x="1108570" y="1122249"/>
            <a:ext cx="10785405" cy="2090702"/>
          </a:xfrm>
        </p:spPr>
        <p:txBody>
          <a:bodyPr anchor="ctr" anchorCtr="0"/>
          <a:lstStyle/>
          <a:p>
            <a:r>
              <a:rPr lang="en-US" smtClean="0"/>
              <a:t>Click to edit Master title style</a:t>
            </a:r>
            <a:endParaRPr/>
          </a:p>
        </p:txBody>
      </p:sp>
      <p:sp>
        <p:nvSpPr>
          <p:cNvPr id="3" name="Subtitle 2"/>
          <p:cNvSpPr>
            <a:spLocks noGrp="1"/>
          </p:cNvSpPr>
          <p:nvPr>
            <p:ph type="subTitle" idx="1"/>
          </p:nvPr>
        </p:nvSpPr>
        <p:spPr>
          <a:xfrm>
            <a:off x="1108570" y="6719147"/>
            <a:ext cx="10785404" cy="1969845"/>
          </a:xfrm>
        </p:spPr>
        <p:txBody>
          <a:bodyPr anchor="ctr" anchorCtr="0">
            <a:normAutofit/>
          </a:bodyPr>
          <a:lstStyle>
            <a:lvl1pPr marL="0" indent="0" algn="ctr">
              <a:spcBef>
                <a:spcPts val="427"/>
              </a:spcBef>
              <a:buNone/>
              <a:defRPr sz="2600">
                <a:solidFill>
                  <a:schemeClr val="bg2"/>
                </a:solidFill>
                <a:effectLst>
                  <a:outerShdw blurRad="63500" dir="2700000" algn="tl" rotWithShape="0">
                    <a:schemeClr val="tx1">
                      <a:alpha val="40000"/>
                    </a:schemeClr>
                  </a:outerShdw>
                </a:effectLst>
              </a:defRPr>
            </a:lvl1pPr>
            <a:lvl2pPr marL="650230" indent="0" algn="ctr">
              <a:buNone/>
              <a:defRPr>
                <a:solidFill>
                  <a:schemeClr val="tx1">
                    <a:tint val="75000"/>
                  </a:schemeClr>
                </a:solidFill>
              </a:defRPr>
            </a:lvl2pPr>
            <a:lvl3pPr marL="1300460" indent="0" algn="ctr">
              <a:buNone/>
              <a:defRPr>
                <a:solidFill>
                  <a:schemeClr val="tx1">
                    <a:tint val="75000"/>
                  </a:schemeClr>
                </a:solidFill>
              </a:defRPr>
            </a:lvl3pPr>
            <a:lvl4pPr marL="1950690" indent="0" algn="ctr">
              <a:buNone/>
              <a:defRPr>
                <a:solidFill>
                  <a:schemeClr val="tx1">
                    <a:tint val="75000"/>
                  </a:schemeClr>
                </a:solidFill>
              </a:defRPr>
            </a:lvl4pPr>
            <a:lvl5pPr marL="2600919" indent="0" algn="ctr">
              <a:buNone/>
              <a:defRPr>
                <a:solidFill>
                  <a:schemeClr val="tx1">
                    <a:tint val="75000"/>
                  </a:schemeClr>
                </a:solidFill>
              </a:defRPr>
            </a:lvl5pPr>
            <a:lvl6pPr marL="3251149" indent="0" algn="ctr">
              <a:buNone/>
              <a:defRPr>
                <a:solidFill>
                  <a:schemeClr val="tx1">
                    <a:tint val="75000"/>
                  </a:schemeClr>
                </a:solidFill>
              </a:defRPr>
            </a:lvl6pPr>
            <a:lvl7pPr marL="3901379" indent="0" algn="ctr">
              <a:buNone/>
              <a:defRPr>
                <a:solidFill>
                  <a:schemeClr val="tx1">
                    <a:tint val="75000"/>
                  </a:schemeClr>
                </a:solidFill>
              </a:defRPr>
            </a:lvl7pPr>
            <a:lvl8pPr marL="4551609" indent="0" algn="ctr">
              <a:buNone/>
              <a:defRPr>
                <a:solidFill>
                  <a:schemeClr val="tx1">
                    <a:tint val="75000"/>
                  </a:schemeClr>
                </a:solidFill>
              </a:defRPr>
            </a:lvl8pPr>
            <a:lvl9pPr marL="5201839"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196F663E-5ED1-47B2-8DFB-BADDA486BF96}" type="datetimeFigureOut">
              <a:rPr lang="en-US"/>
              <a:pPr/>
              <a:t>10/22/15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61F84E61-BFA6-4150-9FE3-AA0C8F288190}" type="slidenum">
              <a:rPr/>
              <a:pPr/>
              <a:t>‹#›</a:t>
            </a:fld>
            <a:endParaRPr/>
          </a:p>
        </p:txBody>
      </p:sp>
      <p:pic>
        <p:nvPicPr>
          <p:cNvPr id="7" name="Picture 6" descr="overlay-ruleShadow.png"/>
          <p:cNvPicPr>
            <a:picLocks noChangeAspect="1"/>
          </p:cNvPicPr>
          <p:nvPr/>
        </p:nvPicPr>
        <p:blipFill>
          <a:blip r:embed="rId3"/>
          <a:stretch>
            <a:fillRect/>
          </a:stretch>
        </p:blipFill>
        <p:spPr>
          <a:xfrm>
            <a:off x="0" y="4698999"/>
            <a:ext cx="13004800" cy="177801"/>
          </a:xfrm>
          <a:prstGeom prst="rect">
            <a:avLst/>
          </a:prstGeom>
        </p:spPr>
      </p:pic>
      <p:sp>
        <p:nvSpPr>
          <p:cNvPr id="10" name="Picture Placeholder 9"/>
          <p:cNvSpPr>
            <a:spLocks noGrp="1"/>
          </p:cNvSpPr>
          <p:nvPr>
            <p:ph type="pic" sz="quarter" idx="13"/>
          </p:nvPr>
        </p:nvSpPr>
        <p:spPr>
          <a:xfrm>
            <a:off x="5230039" y="3646699"/>
            <a:ext cx="2544724" cy="2460203"/>
          </a:xfrm>
          <a:prstGeom prst="ellipse">
            <a:avLst/>
          </a:prstGeom>
          <a:noFill/>
          <a:ln w="127000">
            <a:solidFill>
              <a:schemeClr val="tx2"/>
            </a:solidFill>
          </a:ln>
          <a:effectLst>
            <a:innerShdw blurRad="101600" dist="76200" dir="13500000">
              <a:prstClr val="black">
                <a:alpha val="57000"/>
              </a:prstClr>
            </a:innerShdw>
          </a:effectLst>
        </p:spPr>
        <p:txBody>
          <a:bodyPr>
            <a:normAutofit/>
          </a:bodyPr>
          <a:lstStyle>
            <a:lvl1pPr marL="0" indent="0" algn="ctr">
              <a:buNone/>
              <a:defRPr sz="2300">
                <a:solidFill>
                  <a:schemeClr val="tx1"/>
                </a:solidFill>
              </a:defRPr>
            </a:lvl1pPr>
          </a:lstStyle>
          <a:p>
            <a:r>
              <a:rPr lang="en-US" smtClean="0"/>
              <a:t>Drag picture to placeholder or click icon to add</a:t>
            </a:r>
            <a:endParaRPr/>
          </a:p>
        </p:txBody>
      </p:sp>
    </p:spTree>
    <p:extLst>
      <p:ext uri="{BB962C8B-B14F-4D97-AF65-F5344CB8AC3E}">
        <p14:creationId xmlns:p14="http://schemas.microsoft.com/office/powerpoint/2010/main" val="183122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overlay-ruleShadow.png"/>
          <p:cNvPicPr>
            <a:picLocks noChangeAspect="1"/>
          </p:cNvPicPr>
          <p:nvPr/>
        </p:nvPicPr>
        <p:blipFill>
          <a:blip r:embed="rId2"/>
          <a:stretch>
            <a:fillRect/>
          </a:stretch>
        </p:blipFill>
        <p:spPr>
          <a:xfrm>
            <a:off x="0" y="6324599"/>
            <a:ext cx="13004800" cy="177801"/>
          </a:xfrm>
          <a:prstGeom prst="rect">
            <a:avLst/>
          </a:prstGeom>
        </p:spPr>
      </p:pic>
      <p:pic>
        <p:nvPicPr>
          <p:cNvPr id="7" name="Picture 6" descr="Overlay-FullBackground.jpg"/>
          <p:cNvPicPr>
            <a:picLocks noChangeAspect="1"/>
          </p:cNvPicPr>
          <p:nvPr/>
        </p:nvPicPr>
        <p:blipFill>
          <a:blip r:embed="rId3"/>
          <a:srcRect t="66667"/>
          <a:stretch>
            <a:fillRect/>
          </a:stretch>
        </p:blipFill>
        <p:spPr>
          <a:xfrm>
            <a:off x="0" y="6502400"/>
            <a:ext cx="13004800" cy="3251200"/>
          </a:xfrm>
          <a:prstGeom prst="rect">
            <a:avLst/>
          </a:prstGeom>
        </p:spPr>
      </p:pic>
      <p:sp>
        <p:nvSpPr>
          <p:cNvPr id="2" name="Title 1"/>
          <p:cNvSpPr>
            <a:spLocks noGrp="1"/>
          </p:cNvSpPr>
          <p:nvPr>
            <p:ph type="title"/>
          </p:nvPr>
        </p:nvSpPr>
        <p:spPr>
          <a:xfrm>
            <a:off x="1108570" y="4226561"/>
            <a:ext cx="10785404" cy="1937173"/>
          </a:xfrm>
        </p:spPr>
        <p:txBody>
          <a:bodyPr vert="horz" lIns="130046" tIns="65023" rIns="130046" bIns="65023" rtlCol="0" anchor="b" anchorCtr="0">
            <a:noAutofit/>
          </a:bodyPr>
          <a:lstStyle>
            <a:lvl1pPr algn="ctr" defTabSz="1300460" rtl="0" eaLnBrk="1" latinLnBrk="0" hangingPunct="1">
              <a:spcBef>
                <a:spcPct val="0"/>
              </a:spcBef>
              <a:buNone/>
              <a:defRPr sz="68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1108570" y="6719147"/>
            <a:ext cx="10785404" cy="1988969"/>
          </a:xfrm>
        </p:spPr>
        <p:txBody>
          <a:bodyPr vert="horz" lIns="130046" tIns="65023" rIns="130046" bIns="65023" rtlCol="0">
            <a:normAutofit/>
          </a:bodyPr>
          <a:lstStyle>
            <a:lvl1pPr marL="0" indent="0" algn="ctr" defTabSz="1300460" rtl="0" eaLnBrk="1" latinLnBrk="0" hangingPunct="1">
              <a:spcBef>
                <a:spcPts val="853"/>
              </a:spcBef>
              <a:buFont typeface="Calisto MT" pitchFamily="18" charset="0"/>
              <a:buNone/>
              <a:defRPr sz="2600" kern="1200">
                <a:solidFill>
                  <a:schemeClr val="bg2"/>
                </a:solidFill>
                <a:effectLst>
                  <a:outerShdw blurRad="63500" dir="2700000" algn="tl" rotWithShape="0">
                    <a:schemeClr val="tx1">
                      <a:alpha val="40000"/>
                    </a:schemeClr>
                  </a:outerShdw>
                </a:effectLst>
                <a:latin typeface="+mn-lt"/>
                <a:ea typeface="+mn-ea"/>
                <a:cs typeface="+mn-cs"/>
              </a:defRPr>
            </a:lvl1pPr>
            <a:lvl2pPr marL="650230" indent="0">
              <a:buNone/>
              <a:defRPr sz="2600">
                <a:solidFill>
                  <a:schemeClr val="tx1">
                    <a:tint val="75000"/>
                  </a:schemeClr>
                </a:solidFill>
              </a:defRPr>
            </a:lvl2pPr>
            <a:lvl3pPr marL="1300460" indent="0">
              <a:buNone/>
              <a:defRPr sz="2300">
                <a:solidFill>
                  <a:schemeClr val="tx1">
                    <a:tint val="75000"/>
                  </a:schemeClr>
                </a:solidFill>
              </a:defRPr>
            </a:lvl3pPr>
            <a:lvl4pPr marL="1950690" indent="0">
              <a:buNone/>
              <a:defRPr sz="2000">
                <a:solidFill>
                  <a:schemeClr val="tx1">
                    <a:tint val="75000"/>
                  </a:schemeClr>
                </a:solidFill>
              </a:defRPr>
            </a:lvl4pPr>
            <a:lvl5pPr marL="2600919" indent="0">
              <a:buNone/>
              <a:defRPr sz="2000">
                <a:solidFill>
                  <a:schemeClr val="tx1">
                    <a:tint val="75000"/>
                  </a:schemeClr>
                </a:solidFill>
              </a:defRPr>
            </a:lvl5pPr>
            <a:lvl6pPr marL="3251149" indent="0">
              <a:buNone/>
              <a:defRPr sz="2000">
                <a:solidFill>
                  <a:schemeClr val="tx1">
                    <a:tint val="75000"/>
                  </a:schemeClr>
                </a:solidFill>
              </a:defRPr>
            </a:lvl6pPr>
            <a:lvl7pPr marL="3901379" indent="0">
              <a:buNone/>
              <a:defRPr sz="2000">
                <a:solidFill>
                  <a:schemeClr val="tx1">
                    <a:tint val="75000"/>
                  </a:schemeClr>
                </a:solidFill>
              </a:defRPr>
            </a:lvl7pPr>
            <a:lvl8pPr marL="4551609" indent="0">
              <a:buNone/>
              <a:defRPr sz="2000">
                <a:solidFill>
                  <a:schemeClr val="tx1">
                    <a:tint val="75000"/>
                  </a:schemeClr>
                </a:solidFill>
              </a:defRPr>
            </a:lvl8pPr>
            <a:lvl9pPr marL="5201839" indent="0">
              <a:buNone/>
              <a:defRPr sz="20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AAB499-F5DE-4BE5-BB26-90CC428051F7}" type="datetime1">
              <a:rPr lang="en-US"/>
              <a:pPr/>
              <a:t>10/22/15</a:t>
            </a:fld>
            <a:endParaRPr/>
          </a:p>
        </p:txBody>
      </p:sp>
      <p:sp>
        <p:nvSpPr>
          <p:cNvPr id="5" name="Footer Placeholder 4"/>
          <p:cNvSpPr>
            <a:spLocks noGrp="1"/>
          </p:cNvSpPr>
          <p:nvPr>
            <p:ph type="ftr" sz="quarter" idx="11"/>
          </p:nvPr>
        </p:nvSpPr>
        <p:spPr/>
        <p:txBody>
          <a:bodyPr/>
          <a:lstStyle/>
          <a:p>
            <a:r>
              <a:rPr/>
              <a:t>Sample footer text</a:t>
            </a:r>
          </a:p>
        </p:txBody>
      </p:sp>
      <p:sp>
        <p:nvSpPr>
          <p:cNvPr id="6" name="Slide Number Placeholder 5"/>
          <p:cNvSpPr>
            <a:spLocks noGrp="1"/>
          </p:cNvSpPr>
          <p:nvPr>
            <p:ph type="sldNum" sz="quarter" idx="12"/>
          </p:nvPr>
        </p:nvSpPr>
        <p:spPr/>
        <p:txBody>
          <a:bodyPr/>
          <a:lstStyle/>
          <a:p>
            <a:fld id="{EBF5CD18-686B-47A9-AFD5-66CE5FA52A66}" type="slidenum">
              <a:rPr/>
              <a:pPr/>
              <a:t>‹#›</a:t>
            </a:fld>
            <a:endParaRPr/>
          </a:p>
        </p:txBody>
      </p:sp>
    </p:spTree>
    <p:extLst>
      <p:ext uri="{BB962C8B-B14F-4D97-AF65-F5344CB8AC3E}">
        <p14:creationId xmlns:p14="http://schemas.microsoft.com/office/powerpoint/2010/main" val="391001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overlay-ruleShadow.png"/>
          <p:cNvPicPr>
            <a:picLocks noChangeAspect="1"/>
          </p:cNvPicPr>
          <p:nvPr/>
        </p:nvPicPr>
        <p:blipFill>
          <a:blip r:embed="rId2"/>
          <a:stretch>
            <a:fillRect/>
          </a:stretch>
        </p:blipFill>
        <p:spPr>
          <a:xfrm>
            <a:off x="0" y="1859686"/>
            <a:ext cx="13004800" cy="177801"/>
          </a:xfrm>
          <a:prstGeom prst="rect">
            <a:avLst/>
          </a:prstGeom>
        </p:spPr>
      </p:pic>
      <p:pic>
        <p:nvPicPr>
          <p:cNvPr id="11" name="Picture 10" descr="Overlay-FullBackground.jpg"/>
          <p:cNvPicPr>
            <a:picLocks noChangeAspect="1"/>
          </p:cNvPicPr>
          <p:nvPr/>
        </p:nvPicPr>
        <p:blipFill>
          <a:blip r:embed="rId3"/>
          <a:srcRect t="23333"/>
          <a:stretch>
            <a:fillRect/>
          </a:stretch>
        </p:blipFill>
        <p:spPr>
          <a:xfrm>
            <a:off x="0" y="2027218"/>
            <a:ext cx="13004800" cy="7726382"/>
          </a:xfrm>
          <a:prstGeom prst="rect">
            <a:avLst/>
          </a:prstGeom>
        </p:spPr>
      </p:pic>
      <p:sp>
        <p:nvSpPr>
          <p:cNvPr id="2" name="Title 1"/>
          <p:cNvSpPr>
            <a:spLocks noGrp="1"/>
          </p:cNvSpPr>
          <p:nvPr>
            <p:ph type="title"/>
          </p:nvPr>
        </p:nvSpPr>
        <p:spPr>
          <a:xfrm>
            <a:off x="1108570" y="89249"/>
            <a:ext cx="10785405" cy="1824949"/>
          </a:xfrm>
        </p:spPr>
        <p:txBody>
          <a:bodyPr/>
          <a:lstStyle/>
          <a:p>
            <a:r>
              <a:rPr lang="en-US" smtClean="0"/>
              <a:t>Click to edit Master title style</a:t>
            </a:r>
            <a:endParaRPr/>
          </a:p>
        </p:txBody>
      </p:sp>
      <p:sp>
        <p:nvSpPr>
          <p:cNvPr id="3" name="Content Placeholder 2"/>
          <p:cNvSpPr>
            <a:spLocks noGrp="1"/>
          </p:cNvSpPr>
          <p:nvPr>
            <p:ph sz="half" idx="1"/>
          </p:nvPr>
        </p:nvSpPr>
        <p:spPr>
          <a:xfrm>
            <a:off x="1108570" y="2600961"/>
            <a:ext cx="5071872" cy="6111805"/>
          </a:xfrm>
        </p:spPr>
        <p:txBody>
          <a:bodyPr>
            <a:normAutofit/>
          </a:bodyPr>
          <a:lstStyle>
            <a:lvl1pPr>
              <a:defRPr sz="2800"/>
            </a:lvl1pPr>
            <a:lvl2pPr>
              <a:defRPr sz="2600"/>
            </a:lvl2pPr>
            <a:lvl3pPr>
              <a:defRPr sz="26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6822103" y="2600961"/>
            <a:ext cx="5071872" cy="6111805"/>
          </a:xfrm>
        </p:spPr>
        <p:txBody>
          <a:bodyPr>
            <a:normAutofit/>
          </a:bodyPr>
          <a:lstStyle>
            <a:lvl1pPr>
              <a:defRPr sz="2800"/>
            </a:lvl1pPr>
            <a:lvl2pPr>
              <a:defRPr sz="2600"/>
            </a:lvl2pPr>
            <a:lvl3pPr>
              <a:defRPr sz="26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196F663E-5ED1-47B2-8DFB-BADDA486BF96}" type="datetimeFigureOut">
              <a:rPr lang="en-US"/>
              <a:pPr/>
              <a:t>10/22/15</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61F84E61-BFA6-4150-9FE3-AA0C8F288190}" type="slidenum">
              <a:rPr/>
              <a:pPr/>
              <a:t>‹#›</a:t>
            </a:fld>
            <a:endParaRPr/>
          </a:p>
        </p:txBody>
      </p:sp>
    </p:spTree>
    <p:extLst>
      <p:ext uri="{BB962C8B-B14F-4D97-AF65-F5344CB8AC3E}">
        <p14:creationId xmlns:p14="http://schemas.microsoft.com/office/powerpoint/2010/main" val="259796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2" name="Picture 11" descr="overlay-ruleShadow.png"/>
          <p:cNvPicPr>
            <a:picLocks noChangeAspect="1"/>
          </p:cNvPicPr>
          <p:nvPr/>
        </p:nvPicPr>
        <p:blipFill>
          <a:blip r:embed="rId2"/>
          <a:stretch>
            <a:fillRect/>
          </a:stretch>
        </p:blipFill>
        <p:spPr>
          <a:xfrm>
            <a:off x="0" y="1859686"/>
            <a:ext cx="13004800" cy="177801"/>
          </a:xfrm>
          <a:prstGeom prst="rect">
            <a:avLst/>
          </a:prstGeom>
        </p:spPr>
      </p:pic>
      <p:pic>
        <p:nvPicPr>
          <p:cNvPr id="13" name="Picture 12" descr="Overlay-FullBackground.jpg"/>
          <p:cNvPicPr>
            <a:picLocks noChangeAspect="1"/>
          </p:cNvPicPr>
          <p:nvPr/>
        </p:nvPicPr>
        <p:blipFill>
          <a:blip r:embed="rId3"/>
          <a:srcRect t="23333"/>
          <a:stretch>
            <a:fillRect/>
          </a:stretch>
        </p:blipFill>
        <p:spPr>
          <a:xfrm>
            <a:off x="0" y="2027218"/>
            <a:ext cx="13004800" cy="7726382"/>
          </a:xfrm>
          <a:prstGeom prst="rect">
            <a:avLst/>
          </a:prstGeom>
        </p:spPr>
      </p:pic>
      <p:sp>
        <p:nvSpPr>
          <p:cNvPr id="2" name="Title 1"/>
          <p:cNvSpPr>
            <a:spLocks noGrp="1"/>
          </p:cNvSpPr>
          <p:nvPr>
            <p:ph type="title"/>
          </p:nvPr>
        </p:nvSpPr>
        <p:spPr>
          <a:xfrm>
            <a:off x="1108570" y="89249"/>
            <a:ext cx="10785405" cy="1824949"/>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1108570" y="2167467"/>
            <a:ext cx="5071872" cy="1192107"/>
          </a:xfrm>
        </p:spPr>
        <p:txBody>
          <a:bodyPr anchor="ctr" anchorCtr="0">
            <a:noAutofit/>
          </a:bodyPr>
          <a:lstStyle>
            <a:lvl1pPr marL="0" indent="0" algn="ctr">
              <a:spcBef>
                <a:spcPct val="0"/>
              </a:spcBef>
              <a:buNone/>
              <a:defRPr sz="4000" b="0"/>
            </a:lvl1pPr>
            <a:lvl2pPr marL="650230" indent="0">
              <a:buNone/>
              <a:defRPr sz="2800" b="1"/>
            </a:lvl2pPr>
            <a:lvl3pPr marL="1300460" indent="0">
              <a:buNone/>
              <a:defRPr sz="2600" b="1"/>
            </a:lvl3pPr>
            <a:lvl4pPr marL="1950690" indent="0">
              <a:buNone/>
              <a:defRPr sz="2300" b="1"/>
            </a:lvl4pPr>
            <a:lvl5pPr marL="2600919" indent="0">
              <a:buNone/>
              <a:defRPr sz="2300" b="1"/>
            </a:lvl5pPr>
            <a:lvl6pPr marL="3251149" indent="0">
              <a:buNone/>
              <a:defRPr sz="2300" b="1"/>
            </a:lvl6pPr>
            <a:lvl7pPr marL="3901379" indent="0">
              <a:buNone/>
              <a:defRPr sz="2300" b="1"/>
            </a:lvl7pPr>
            <a:lvl8pPr marL="4551609" indent="0">
              <a:buNone/>
              <a:defRPr sz="2300" b="1"/>
            </a:lvl8pPr>
            <a:lvl9pPr marL="5201839" indent="0">
              <a:buNone/>
              <a:defRPr sz="2300" b="1"/>
            </a:lvl9pPr>
          </a:lstStyle>
          <a:p>
            <a:pPr lvl="0"/>
            <a:r>
              <a:rPr lang="en-US" smtClean="0"/>
              <a:t>Click to edit Master text styles</a:t>
            </a:r>
          </a:p>
        </p:txBody>
      </p:sp>
      <p:sp>
        <p:nvSpPr>
          <p:cNvPr id="4" name="Content Placeholder 3"/>
          <p:cNvSpPr>
            <a:spLocks noGrp="1"/>
          </p:cNvSpPr>
          <p:nvPr>
            <p:ph sz="half" idx="2"/>
          </p:nvPr>
        </p:nvSpPr>
        <p:spPr>
          <a:xfrm>
            <a:off x="1108570" y="3404198"/>
            <a:ext cx="5071872" cy="5308565"/>
          </a:xfrm>
        </p:spPr>
        <p:txBody>
          <a:bodyPr>
            <a:normAutofit/>
          </a:bodyPr>
          <a:lstStyle>
            <a:lvl1pPr>
              <a:defRPr sz="2800"/>
            </a:lvl1pPr>
            <a:lvl2pPr>
              <a:defRPr sz="2600"/>
            </a:lvl2pPr>
            <a:lvl3pPr>
              <a:defRPr sz="2600"/>
            </a:lvl3pPr>
            <a:lvl4pPr>
              <a:defRPr sz="2600"/>
            </a:lvl4pPr>
            <a:lvl5pPr>
              <a:defRPr sz="26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6822103" y="2167467"/>
            <a:ext cx="5071872" cy="1192107"/>
          </a:xfrm>
        </p:spPr>
        <p:txBody>
          <a:bodyPr anchor="ctr" anchorCtr="0">
            <a:noAutofit/>
          </a:bodyPr>
          <a:lstStyle>
            <a:lvl1pPr marL="0" indent="0" algn="ctr">
              <a:spcBef>
                <a:spcPct val="0"/>
              </a:spcBef>
              <a:buNone/>
              <a:defRPr sz="4000" b="0"/>
            </a:lvl1pPr>
            <a:lvl2pPr marL="650230" indent="0">
              <a:buNone/>
              <a:defRPr sz="2800" b="1"/>
            </a:lvl2pPr>
            <a:lvl3pPr marL="1300460" indent="0">
              <a:buNone/>
              <a:defRPr sz="2600" b="1"/>
            </a:lvl3pPr>
            <a:lvl4pPr marL="1950690" indent="0">
              <a:buNone/>
              <a:defRPr sz="2300" b="1"/>
            </a:lvl4pPr>
            <a:lvl5pPr marL="2600919" indent="0">
              <a:buNone/>
              <a:defRPr sz="2300" b="1"/>
            </a:lvl5pPr>
            <a:lvl6pPr marL="3251149" indent="0">
              <a:buNone/>
              <a:defRPr sz="2300" b="1"/>
            </a:lvl6pPr>
            <a:lvl7pPr marL="3901379" indent="0">
              <a:buNone/>
              <a:defRPr sz="2300" b="1"/>
            </a:lvl7pPr>
            <a:lvl8pPr marL="4551609" indent="0">
              <a:buNone/>
              <a:defRPr sz="2300" b="1"/>
            </a:lvl8pPr>
            <a:lvl9pPr marL="5201839" indent="0">
              <a:buNone/>
              <a:defRPr sz="2300" b="1"/>
            </a:lvl9pPr>
          </a:lstStyle>
          <a:p>
            <a:pPr lvl="0"/>
            <a:r>
              <a:rPr lang="en-US" smtClean="0"/>
              <a:t>Click to edit Master text styles</a:t>
            </a:r>
          </a:p>
        </p:txBody>
      </p:sp>
      <p:sp>
        <p:nvSpPr>
          <p:cNvPr id="6" name="Content Placeholder 5"/>
          <p:cNvSpPr>
            <a:spLocks noGrp="1"/>
          </p:cNvSpPr>
          <p:nvPr>
            <p:ph sz="quarter" idx="4"/>
          </p:nvPr>
        </p:nvSpPr>
        <p:spPr>
          <a:xfrm>
            <a:off x="6822103" y="3404198"/>
            <a:ext cx="5071872" cy="5308565"/>
          </a:xfrm>
        </p:spPr>
        <p:txBody>
          <a:bodyPr>
            <a:normAutofit/>
          </a:bodyPr>
          <a:lstStyle>
            <a:lvl1pPr>
              <a:defRPr sz="2800"/>
            </a:lvl1pPr>
            <a:lvl2pPr>
              <a:defRPr sz="2600"/>
            </a:lvl2pPr>
            <a:lvl3pPr>
              <a:defRPr sz="2600"/>
            </a:lvl3pPr>
            <a:lvl4pPr>
              <a:defRPr sz="2600"/>
            </a:lvl4pPr>
            <a:lvl5pPr>
              <a:defRPr sz="26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196F663E-5ED1-47B2-8DFB-BADDA486BF96}" type="datetimeFigureOut">
              <a:rPr lang="en-US"/>
              <a:pPr/>
              <a:t>10/22/15</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61F84E61-BFA6-4150-9FE3-AA0C8F288190}" type="slidenum">
              <a:rPr/>
              <a:pPr/>
              <a:t>‹#›</a:t>
            </a:fld>
            <a:endParaRPr/>
          </a:p>
        </p:txBody>
      </p:sp>
    </p:spTree>
    <p:extLst>
      <p:ext uri="{BB962C8B-B14F-4D97-AF65-F5344CB8AC3E}">
        <p14:creationId xmlns:p14="http://schemas.microsoft.com/office/powerpoint/2010/main" val="571538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overlay-ruleShadow.png"/>
          <p:cNvPicPr>
            <a:picLocks noChangeAspect="1"/>
          </p:cNvPicPr>
          <p:nvPr/>
        </p:nvPicPr>
        <p:blipFill>
          <a:blip r:embed="rId2"/>
          <a:stretch>
            <a:fillRect/>
          </a:stretch>
        </p:blipFill>
        <p:spPr>
          <a:xfrm>
            <a:off x="0" y="1859686"/>
            <a:ext cx="13004800" cy="177801"/>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196F663E-5ED1-47B2-8DFB-BADDA486BF96}" type="datetimeFigureOut">
              <a:rPr lang="en-US"/>
              <a:pPr/>
              <a:t>10/22/15</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61F84E61-BFA6-4150-9FE3-AA0C8F288190}" type="slidenum">
              <a:rPr/>
              <a:pPr/>
              <a:t>‹#›</a:t>
            </a:fld>
            <a:endParaRPr/>
          </a:p>
        </p:txBody>
      </p:sp>
      <p:pic>
        <p:nvPicPr>
          <p:cNvPr id="10" name="Picture 9" descr="Overlay-FullBackground.jpg"/>
          <p:cNvPicPr>
            <a:picLocks noChangeAspect="1"/>
          </p:cNvPicPr>
          <p:nvPr/>
        </p:nvPicPr>
        <p:blipFill>
          <a:blip r:embed="rId3"/>
          <a:srcRect t="21046"/>
          <a:stretch>
            <a:fillRect/>
          </a:stretch>
        </p:blipFill>
        <p:spPr>
          <a:xfrm>
            <a:off x="0" y="2059093"/>
            <a:ext cx="13004800" cy="7700881"/>
          </a:xfrm>
          <a:prstGeom prst="rect">
            <a:avLst/>
          </a:prstGeom>
          <a:noFill/>
          <a:ln>
            <a:noFill/>
          </a:ln>
        </p:spPr>
      </p:pic>
    </p:spTree>
    <p:extLst>
      <p:ext uri="{BB962C8B-B14F-4D97-AF65-F5344CB8AC3E}">
        <p14:creationId xmlns:p14="http://schemas.microsoft.com/office/powerpoint/2010/main" val="145737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Overlay-FullBackground.jpg"/>
          <p:cNvPicPr>
            <a:picLocks noChangeAspect="1"/>
          </p:cNvPicPr>
          <p:nvPr/>
        </p:nvPicPr>
        <p:blipFill>
          <a:blip r:embed="rId2"/>
          <a:stretch>
            <a:fillRect/>
          </a:stretch>
        </p:blipFill>
        <p:spPr>
          <a:xfrm>
            <a:off x="0" y="6374"/>
            <a:ext cx="13004800" cy="9753600"/>
          </a:xfrm>
          <a:prstGeom prst="rect">
            <a:avLst/>
          </a:prstGeom>
          <a:noFill/>
          <a:ln>
            <a:noFill/>
          </a:ln>
        </p:spPr>
      </p:pic>
      <p:sp>
        <p:nvSpPr>
          <p:cNvPr id="2" name="Date Placeholder 1"/>
          <p:cNvSpPr>
            <a:spLocks noGrp="1"/>
          </p:cNvSpPr>
          <p:nvPr>
            <p:ph type="dt" sz="half" idx="10"/>
          </p:nvPr>
        </p:nvSpPr>
        <p:spPr/>
        <p:txBody>
          <a:bodyPr/>
          <a:lstStyle/>
          <a:p>
            <a:fld id="{196F663E-5ED1-47B2-8DFB-BADDA486BF96}" type="datetimeFigureOut">
              <a:rPr lang="en-US"/>
              <a:pPr/>
              <a:t>10/22/15</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61F84E61-BFA6-4150-9FE3-AA0C8F288190}" type="slidenum">
              <a:rPr/>
              <a:pPr/>
              <a:t>‹#›</a:t>
            </a:fld>
            <a:endParaRPr/>
          </a:p>
        </p:txBody>
      </p:sp>
    </p:spTree>
    <p:extLst>
      <p:ext uri="{BB962C8B-B14F-4D97-AF65-F5344CB8AC3E}">
        <p14:creationId xmlns:p14="http://schemas.microsoft.com/office/powerpoint/2010/main" val="1276351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rcRect l="50000"/>
          <a:stretch>
            <a:fillRect/>
          </a:stretch>
        </p:blipFill>
        <p:spPr>
          <a:xfrm>
            <a:off x="6502400" y="6374"/>
            <a:ext cx="6502400" cy="9753600"/>
          </a:xfrm>
          <a:prstGeom prst="rect">
            <a:avLst/>
          </a:prstGeom>
          <a:noFill/>
          <a:ln>
            <a:noFill/>
          </a:ln>
        </p:spPr>
      </p:pic>
      <p:sp>
        <p:nvSpPr>
          <p:cNvPr id="2" name="Title 1"/>
          <p:cNvSpPr>
            <a:spLocks noGrp="1"/>
          </p:cNvSpPr>
          <p:nvPr>
            <p:ph type="title"/>
          </p:nvPr>
        </p:nvSpPr>
        <p:spPr>
          <a:xfrm>
            <a:off x="429159" y="388337"/>
            <a:ext cx="5635413" cy="2403870"/>
          </a:xfrm>
        </p:spPr>
        <p:txBody>
          <a:bodyPr vert="horz" lIns="130046" tIns="65023" rIns="130046" bIns="65023" rtlCol="0" anchor="b" anchorCtr="0">
            <a:noAutofit/>
          </a:bodyPr>
          <a:lstStyle>
            <a:lvl1pPr marL="0" algn="ctr" defTabSz="1300460" rtl="0" eaLnBrk="1" latinLnBrk="0" hangingPunct="1">
              <a:spcBef>
                <a:spcPct val="0"/>
              </a:spcBef>
              <a:defRPr sz="51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r>
              <a:rPr lang="en-US" smtClean="0"/>
              <a:t>Click to edit Master title style</a:t>
            </a:r>
            <a:endParaRPr/>
          </a:p>
        </p:txBody>
      </p:sp>
      <p:sp>
        <p:nvSpPr>
          <p:cNvPr id="3" name="Content Placeholder 2"/>
          <p:cNvSpPr>
            <a:spLocks noGrp="1"/>
          </p:cNvSpPr>
          <p:nvPr>
            <p:ph idx="1"/>
          </p:nvPr>
        </p:nvSpPr>
        <p:spPr>
          <a:xfrm>
            <a:off x="6921104" y="388339"/>
            <a:ext cx="5631078" cy="8324427"/>
          </a:xfrm>
        </p:spPr>
        <p:txBody>
          <a:bodyPr>
            <a:normAutofit/>
          </a:bodyPr>
          <a:lstStyle>
            <a:lvl1pPr>
              <a:defRPr sz="3400"/>
            </a:lvl1pPr>
            <a:lvl2pPr>
              <a:defRPr sz="3100"/>
            </a:lvl2pPr>
            <a:lvl3pPr>
              <a:defRPr sz="2800"/>
            </a:lvl3pPr>
            <a:lvl4pPr>
              <a:defRPr sz="2600"/>
            </a:lvl4pPr>
            <a:lvl5pPr>
              <a:defRPr sz="26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429159" y="2809038"/>
            <a:ext cx="5635413" cy="4551681"/>
          </a:xfrm>
          <a:effectLst>
            <a:outerShdw blurRad="50800" dist="38100" dir="2700000" algn="tl" rotWithShape="0">
              <a:prstClr val="black">
                <a:alpha val="40000"/>
              </a:prstClr>
            </a:outerShdw>
          </a:effectLst>
        </p:spPr>
        <p:txBody>
          <a:bodyPr vert="horz" lIns="130046" tIns="65023" rIns="130046" bIns="65023" rtlCol="0" anchor="t" anchorCtr="0">
            <a:normAutofit/>
          </a:bodyPr>
          <a:lstStyle>
            <a:lvl1pPr marL="0" indent="0" algn="ctr" defTabSz="1300460" rtl="0" eaLnBrk="1" latinLnBrk="0" hangingPunct="1">
              <a:lnSpc>
                <a:spcPct val="110000"/>
              </a:lnSpc>
              <a:spcBef>
                <a:spcPts val="2844"/>
              </a:spcBef>
              <a:buNone/>
              <a:defRPr sz="2600" kern="1200">
                <a:solidFill>
                  <a:schemeClr val="tx1"/>
                </a:solidFill>
                <a:effectLst>
                  <a:outerShdw blurRad="38100" dist="12700" dir="2700000" algn="tl" rotWithShape="0">
                    <a:prstClr val="black">
                      <a:alpha val="60000"/>
                    </a:prstClr>
                  </a:outerShdw>
                </a:effectLst>
                <a:latin typeface="+mn-lt"/>
                <a:ea typeface="+mn-ea"/>
                <a:cs typeface="+mn-cs"/>
              </a:defRPr>
            </a:lvl1pPr>
            <a:lvl2pPr marL="650230" indent="0">
              <a:buNone/>
              <a:defRPr sz="1700"/>
            </a:lvl2pPr>
            <a:lvl3pPr marL="1300460" indent="0">
              <a:buNone/>
              <a:defRPr sz="1400"/>
            </a:lvl3pPr>
            <a:lvl4pPr marL="1950690" indent="0">
              <a:buNone/>
              <a:defRPr sz="1300"/>
            </a:lvl4pPr>
            <a:lvl5pPr marL="2600919" indent="0">
              <a:buNone/>
              <a:defRPr sz="1300"/>
            </a:lvl5pPr>
            <a:lvl6pPr marL="3251149" indent="0">
              <a:buNone/>
              <a:defRPr sz="1300"/>
            </a:lvl6pPr>
            <a:lvl7pPr marL="3901379" indent="0">
              <a:buNone/>
              <a:defRPr sz="1300"/>
            </a:lvl7pPr>
            <a:lvl8pPr marL="4551609" indent="0">
              <a:buNone/>
              <a:defRPr sz="1300"/>
            </a:lvl8pPr>
            <a:lvl9pPr marL="5201839" indent="0">
              <a:buNone/>
              <a:defRPr sz="1300"/>
            </a:lvl9pPr>
          </a:lstStyle>
          <a:p>
            <a:pPr lvl="0"/>
            <a:r>
              <a:rPr lang="en-US" smtClean="0"/>
              <a:t>Click to edit Master text styles</a:t>
            </a:r>
          </a:p>
        </p:txBody>
      </p:sp>
      <p:sp>
        <p:nvSpPr>
          <p:cNvPr id="5" name="Date Placeholder 4"/>
          <p:cNvSpPr>
            <a:spLocks noGrp="1"/>
          </p:cNvSpPr>
          <p:nvPr>
            <p:ph type="dt" sz="half" idx="10"/>
          </p:nvPr>
        </p:nvSpPr>
        <p:spPr>
          <a:xfrm>
            <a:off x="3793067" y="9040143"/>
            <a:ext cx="2307715" cy="519289"/>
          </a:xfrm>
          <a:effectLst>
            <a:outerShdw blurRad="50800" dist="38100" dir="2700000" algn="tl" rotWithShape="0">
              <a:prstClr val="black">
                <a:alpha val="40000"/>
              </a:prstClr>
            </a:outerShdw>
          </a:effectLst>
        </p:spPr>
        <p:txBody>
          <a:bodyPr vert="horz" lIns="130046" tIns="65023" rIns="130046" bIns="65023" rtlCol="0" anchor="ctr"/>
          <a:lstStyle>
            <a:lvl1pPr marL="0" algn="r" defTabSz="1300460" rtl="0" eaLnBrk="1" latinLnBrk="0" hangingPunct="1">
              <a:defRPr sz="1700" kern="1200">
                <a:solidFill>
                  <a:schemeClr val="tx1"/>
                </a:solidFill>
                <a:effectLst>
                  <a:outerShdw blurRad="38100" dist="12700" dir="2700000" algn="tl" rotWithShape="0">
                    <a:prstClr val="black">
                      <a:alpha val="60000"/>
                    </a:prstClr>
                  </a:outerShdw>
                </a:effectLst>
                <a:latin typeface="+mn-lt"/>
                <a:ea typeface="+mn-ea"/>
                <a:cs typeface="+mn-cs"/>
              </a:defRPr>
            </a:lvl1pPr>
          </a:lstStyle>
          <a:p>
            <a:fld id="{196F663E-5ED1-47B2-8DFB-BADDA486BF96}" type="datetimeFigureOut">
              <a:rPr lang="en-US"/>
              <a:pPr/>
              <a:t>10/22/15</a:t>
            </a:fld>
            <a:endParaRPr/>
          </a:p>
        </p:txBody>
      </p:sp>
      <p:sp>
        <p:nvSpPr>
          <p:cNvPr id="6" name="Footer Placeholder 5"/>
          <p:cNvSpPr>
            <a:spLocks noGrp="1"/>
          </p:cNvSpPr>
          <p:nvPr>
            <p:ph type="ftr" sz="quarter" idx="11"/>
          </p:nvPr>
        </p:nvSpPr>
        <p:spPr>
          <a:xfrm>
            <a:off x="344245" y="9040143"/>
            <a:ext cx="2690209" cy="519289"/>
          </a:xfrm>
          <a:effectLst>
            <a:outerShdw blurRad="50800" dist="38100" dir="2700000" algn="tl" rotWithShape="0">
              <a:prstClr val="black">
                <a:alpha val="40000"/>
              </a:prstClr>
            </a:outerShdw>
          </a:effectLst>
        </p:spPr>
        <p:txBody>
          <a:bodyPr vert="horz" lIns="130046" tIns="65023" rIns="130046" bIns="65023" rtlCol="0" anchor="ctr"/>
          <a:lstStyle>
            <a:lvl1pPr marL="0" algn="l" defTabSz="1300460" rtl="0" eaLnBrk="1" latinLnBrk="0" hangingPunct="1">
              <a:defRPr sz="1700" kern="1200">
                <a:solidFill>
                  <a:schemeClr val="tx1"/>
                </a:solidFill>
                <a:effectLst>
                  <a:outerShdw blurRad="38100" dist="12700" dir="2700000" algn="tl" rotWithShape="0">
                    <a:prstClr val="black">
                      <a:alpha val="60000"/>
                    </a:prstClr>
                  </a:outerShdw>
                </a:effectLst>
                <a:latin typeface="+mn-lt"/>
                <a:ea typeface="+mn-ea"/>
                <a:cs typeface="+mn-cs"/>
              </a:defRPr>
            </a:lvl1pPr>
          </a:lstStyle>
          <a:p>
            <a:endParaRPr/>
          </a:p>
        </p:txBody>
      </p:sp>
      <p:sp>
        <p:nvSpPr>
          <p:cNvPr id="7" name="Slide Number Placeholder 6"/>
          <p:cNvSpPr>
            <a:spLocks noGrp="1"/>
          </p:cNvSpPr>
          <p:nvPr>
            <p:ph type="sldNum" sz="quarter" idx="12"/>
          </p:nvPr>
        </p:nvSpPr>
        <p:spPr>
          <a:xfrm>
            <a:off x="2691994" y="8175414"/>
            <a:ext cx="1083733" cy="819573"/>
          </a:xfrm>
        </p:spPr>
        <p:txBody>
          <a:bodyPr vert="horz" lIns="130046" tIns="65023" rIns="130046" bIns="65023" rtlCol="0" anchor="ctr">
            <a:noAutofit/>
          </a:bodyPr>
          <a:lstStyle>
            <a:lvl1pPr marL="0" algn="ctr" defTabSz="1300460" rtl="0" eaLnBrk="1" latinLnBrk="0" hangingPunct="1">
              <a:spcBef>
                <a:spcPct val="0"/>
              </a:spcBef>
              <a:defRPr sz="51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fld id="{61F84E61-BFA6-4150-9FE3-AA0C8F288190}" type="slidenum">
              <a:rPr/>
              <a:pPr/>
              <a:t>‹#›</a:t>
            </a:fld>
            <a:endParaRPr/>
          </a:p>
        </p:txBody>
      </p:sp>
      <p:pic>
        <p:nvPicPr>
          <p:cNvPr id="10" name="Picture 9" descr="overlay-ruleShadow.png"/>
          <p:cNvPicPr>
            <a:picLocks noChangeAspect="1"/>
          </p:cNvPicPr>
          <p:nvPr/>
        </p:nvPicPr>
        <p:blipFill>
          <a:blip r:embed="rId3"/>
          <a:srcRect r="25031"/>
          <a:stretch>
            <a:fillRect/>
          </a:stretch>
        </p:blipFill>
        <p:spPr>
          <a:xfrm rot="16200000">
            <a:off x="1545089" y="4785884"/>
            <a:ext cx="9749567" cy="177801"/>
          </a:xfrm>
          <a:prstGeom prst="rect">
            <a:avLst/>
          </a:prstGeom>
        </p:spPr>
      </p:pic>
    </p:spTree>
    <p:extLst>
      <p:ext uri="{BB962C8B-B14F-4D97-AF65-F5344CB8AC3E}">
        <p14:creationId xmlns:p14="http://schemas.microsoft.com/office/powerpoint/2010/main" val="41875420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08570" y="89249"/>
            <a:ext cx="10785405" cy="1824949"/>
          </a:xfrm>
          <a:prstGeom prst="rect">
            <a:avLst/>
          </a:prstGeom>
        </p:spPr>
        <p:txBody>
          <a:bodyPr vert="horz" lIns="130046" tIns="65023" rIns="130046" bIns="65023" rtlCol="0" anchor="ctr">
            <a:noAutofit/>
          </a:bodyPr>
          <a:lstStyle/>
          <a:p>
            <a:r>
              <a:rPr lang="en-US" smtClean="0"/>
              <a:t>Click to edit Master title style</a:t>
            </a:r>
            <a:endParaRPr/>
          </a:p>
        </p:txBody>
      </p:sp>
      <p:sp>
        <p:nvSpPr>
          <p:cNvPr id="3" name="Text Placeholder 2"/>
          <p:cNvSpPr>
            <a:spLocks noGrp="1"/>
          </p:cNvSpPr>
          <p:nvPr>
            <p:ph type="body" idx="1"/>
          </p:nvPr>
        </p:nvSpPr>
        <p:spPr>
          <a:xfrm>
            <a:off x="1108570" y="2600961"/>
            <a:ext cx="10785405" cy="6111805"/>
          </a:xfrm>
          <a:prstGeom prst="rect">
            <a:avLst/>
          </a:prstGeom>
        </p:spPr>
        <p:txBody>
          <a:bodyPr vert="horz" lIns="130046" tIns="65023" rIns="130046" bIns="6502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9575103" y="9040143"/>
            <a:ext cx="3034453" cy="519289"/>
          </a:xfrm>
          <a:prstGeom prst="rect">
            <a:avLst/>
          </a:prstGeom>
        </p:spPr>
        <p:txBody>
          <a:bodyPr vert="horz" lIns="130046" tIns="65023" rIns="130046" bIns="65023" rtlCol="0" anchor="ctr"/>
          <a:lstStyle>
            <a:lvl1pPr algn="r">
              <a:defRPr sz="1700">
                <a:solidFill>
                  <a:schemeClr val="bg2"/>
                </a:solidFill>
                <a:effectLst>
                  <a:outerShdw blurRad="63500" dir="2700000" algn="tl" rotWithShape="0">
                    <a:schemeClr val="tx1">
                      <a:alpha val="40000"/>
                    </a:schemeClr>
                  </a:outerShdw>
                </a:effectLst>
              </a:defRPr>
            </a:lvl1pPr>
          </a:lstStyle>
          <a:p>
            <a:fld id="{196F663E-5ED1-47B2-8DFB-BADDA486BF96}" type="datetimeFigureOut">
              <a:rPr lang="en-US"/>
              <a:pPr/>
              <a:t>10/22/15</a:t>
            </a:fld>
            <a:endParaRPr/>
          </a:p>
        </p:txBody>
      </p:sp>
      <p:sp>
        <p:nvSpPr>
          <p:cNvPr id="5" name="Footer Placeholder 4"/>
          <p:cNvSpPr>
            <a:spLocks noGrp="1"/>
          </p:cNvSpPr>
          <p:nvPr>
            <p:ph type="ftr" sz="quarter" idx="3"/>
          </p:nvPr>
        </p:nvSpPr>
        <p:spPr>
          <a:xfrm>
            <a:off x="344244" y="9040143"/>
            <a:ext cx="4118187" cy="519289"/>
          </a:xfrm>
          <a:prstGeom prst="rect">
            <a:avLst/>
          </a:prstGeom>
        </p:spPr>
        <p:txBody>
          <a:bodyPr vert="horz" lIns="130046" tIns="65023" rIns="130046" bIns="65023" rtlCol="0" anchor="ctr"/>
          <a:lstStyle>
            <a:lvl1pPr algn="l">
              <a:defRPr sz="1700">
                <a:solidFill>
                  <a:schemeClr val="bg2"/>
                </a:solidFill>
                <a:effectLst>
                  <a:outerShdw blurRad="63500" dir="2700000" algn="tl" rotWithShape="0">
                    <a:schemeClr val="tx1">
                      <a:alpha val="40000"/>
                    </a:schemeClr>
                  </a:outerShdw>
                </a:effectLst>
              </a:defRPr>
            </a:lvl1pPr>
          </a:lstStyle>
          <a:p>
            <a:endParaRPr/>
          </a:p>
        </p:txBody>
      </p:sp>
      <p:sp>
        <p:nvSpPr>
          <p:cNvPr id="6" name="Slide Number Placeholder 5"/>
          <p:cNvSpPr>
            <a:spLocks noGrp="1"/>
          </p:cNvSpPr>
          <p:nvPr>
            <p:ph type="sldNum" sz="quarter" idx="4"/>
          </p:nvPr>
        </p:nvSpPr>
        <p:spPr>
          <a:xfrm>
            <a:off x="6068907" y="9040143"/>
            <a:ext cx="866987" cy="519289"/>
          </a:xfrm>
          <a:prstGeom prst="rect">
            <a:avLst/>
          </a:prstGeom>
        </p:spPr>
        <p:txBody>
          <a:bodyPr vert="horz" lIns="130046" tIns="65023" rIns="130046" bIns="65023" rtlCol="0" anchor="ctr"/>
          <a:lstStyle>
            <a:lvl1pPr algn="ctr">
              <a:defRPr sz="1700">
                <a:solidFill>
                  <a:schemeClr val="bg2"/>
                </a:solidFill>
                <a:effectLst>
                  <a:outerShdw blurRad="63500" dir="2700000" algn="tl" rotWithShape="0">
                    <a:schemeClr val="tx1">
                      <a:alpha val="40000"/>
                    </a:schemeClr>
                  </a:outerShdw>
                </a:effectLst>
              </a:defRPr>
            </a:lvl1pPr>
          </a:lstStyle>
          <a:p>
            <a:fld id="{61F84E61-BFA6-4150-9FE3-AA0C8F288190}" type="slidenum">
              <a:rPr/>
              <a:pPr/>
              <a:t>‹#›</a:t>
            </a:fld>
            <a:endParaRPr/>
          </a:p>
        </p:txBody>
      </p:sp>
    </p:spTree>
    <p:extLst>
      <p:ext uri="{BB962C8B-B14F-4D97-AF65-F5344CB8AC3E}">
        <p14:creationId xmlns:p14="http://schemas.microsoft.com/office/powerpoint/2010/main" val="1855478503"/>
      </p:ext>
    </p:extLst>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 id="2147483677" r:id="rId15"/>
  </p:sldLayoutIdLst>
  <p:txStyles>
    <p:titleStyle>
      <a:lvl1pPr algn="ctr" defTabSz="1300460" rtl="0" eaLnBrk="1" latinLnBrk="0" hangingPunct="1">
        <a:spcBef>
          <a:spcPct val="0"/>
        </a:spcBef>
        <a:buNone/>
        <a:defRPr sz="68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p:titleStyle>
    <p:bodyStyle>
      <a:lvl1pPr marL="401878" indent="-401878" algn="l" defTabSz="1300460" rtl="0" eaLnBrk="1" latinLnBrk="0" hangingPunct="1">
        <a:spcBef>
          <a:spcPts val="2844"/>
        </a:spcBef>
        <a:buFont typeface="Calisto MT" pitchFamily="18" charset="0"/>
        <a:buChar char="•"/>
        <a:defRPr sz="3400" kern="1200">
          <a:solidFill>
            <a:schemeClr val="bg2"/>
          </a:solidFill>
          <a:effectLst>
            <a:outerShdw blurRad="63500" dir="2700000" algn="tl" rotWithShape="0">
              <a:schemeClr val="tx1">
                <a:alpha val="40000"/>
              </a:schemeClr>
            </a:outerShdw>
          </a:effectLst>
          <a:latin typeface="+mn-lt"/>
          <a:ea typeface="+mn-ea"/>
          <a:cs typeface="+mn-cs"/>
        </a:defRPr>
      </a:lvl1pPr>
      <a:lvl2pPr marL="821818" indent="-419940" algn="l" defTabSz="1300460" rtl="0" eaLnBrk="1" latinLnBrk="0" hangingPunct="1">
        <a:spcBef>
          <a:spcPts val="853"/>
        </a:spcBef>
        <a:buClr>
          <a:schemeClr val="bg2">
            <a:lumMod val="60000"/>
            <a:lumOff val="40000"/>
          </a:schemeClr>
        </a:buClr>
        <a:buFont typeface="Calisto MT" pitchFamily="18" charset="0"/>
        <a:buChar char="•"/>
        <a:defRPr sz="3100" kern="1200">
          <a:solidFill>
            <a:schemeClr val="bg2"/>
          </a:solidFill>
          <a:effectLst>
            <a:outerShdw blurRad="63500" dir="2700000" algn="tl" rotWithShape="0">
              <a:schemeClr val="tx1">
                <a:alpha val="40000"/>
              </a:schemeClr>
            </a:outerShdw>
          </a:effectLst>
          <a:latin typeface="+mn-lt"/>
          <a:ea typeface="+mn-ea"/>
          <a:cs typeface="+mn-cs"/>
        </a:defRPr>
      </a:lvl2pPr>
      <a:lvl3pPr marL="1223696" indent="-401878" algn="l" defTabSz="1300460" rtl="0" eaLnBrk="1" latinLnBrk="0" hangingPunct="1">
        <a:spcBef>
          <a:spcPts val="853"/>
        </a:spcBef>
        <a:buFont typeface="Calisto MT" pitchFamily="18" charset="0"/>
        <a:buChar char="•"/>
        <a:defRPr sz="2800" kern="1200">
          <a:solidFill>
            <a:schemeClr val="bg2"/>
          </a:solidFill>
          <a:effectLst>
            <a:outerShdw blurRad="63500" dir="2700000" algn="tl" rotWithShape="0">
              <a:schemeClr val="tx1">
                <a:alpha val="40000"/>
              </a:schemeClr>
            </a:outerShdw>
          </a:effectLst>
          <a:latin typeface="+mn-lt"/>
          <a:ea typeface="+mn-ea"/>
          <a:cs typeface="+mn-cs"/>
        </a:defRPr>
      </a:lvl3pPr>
      <a:lvl4pPr marL="1625575" indent="-401878" algn="l" defTabSz="1300460" rtl="0" eaLnBrk="1" latinLnBrk="0" hangingPunct="1">
        <a:spcBef>
          <a:spcPts val="853"/>
        </a:spcBef>
        <a:buClr>
          <a:schemeClr val="bg2">
            <a:lumMod val="60000"/>
            <a:lumOff val="40000"/>
          </a:schemeClr>
        </a:buClr>
        <a:buFont typeface="Calisto MT" pitchFamily="18" charset="0"/>
        <a:buChar char="•"/>
        <a:defRPr sz="2600" kern="1200">
          <a:solidFill>
            <a:schemeClr val="bg2"/>
          </a:solidFill>
          <a:effectLst>
            <a:outerShdw blurRad="63500" dir="2700000" algn="tl" rotWithShape="0">
              <a:schemeClr val="tx1">
                <a:alpha val="40000"/>
              </a:schemeClr>
            </a:outerShdw>
          </a:effectLst>
          <a:latin typeface="+mn-lt"/>
          <a:ea typeface="+mn-ea"/>
          <a:cs typeface="+mn-cs"/>
        </a:defRPr>
      </a:lvl4pPr>
      <a:lvl5pPr marL="2027453" indent="-401878" algn="l" defTabSz="1300460" rtl="0" eaLnBrk="1" latinLnBrk="0" hangingPunct="1">
        <a:spcBef>
          <a:spcPts val="853"/>
        </a:spcBef>
        <a:buFont typeface="Calisto MT" pitchFamily="18" charset="0"/>
        <a:buChar char="•"/>
        <a:defRPr sz="2600" kern="1200">
          <a:solidFill>
            <a:schemeClr val="bg2"/>
          </a:solidFill>
          <a:effectLst>
            <a:outerShdw blurRad="63500" dir="2700000" algn="tl" rotWithShape="0">
              <a:schemeClr val="tx1">
                <a:alpha val="40000"/>
              </a:schemeClr>
            </a:outerShdw>
          </a:effectLst>
          <a:latin typeface="+mn-lt"/>
          <a:ea typeface="+mn-ea"/>
          <a:cs typeface="+mn-cs"/>
        </a:defRPr>
      </a:lvl5pPr>
      <a:lvl6pPr marL="3576264" indent="-325115" algn="l" defTabSz="1300460" rtl="0" eaLnBrk="1" latinLnBrk="0" hangingPunct="1">
        <a:spcBef>
          <a:spcPct val="20000"/>
        </a:spcBef>
        <a:buFont typeface="Arial" pitchFamily="34" charset="0"/>
        <a:buChar char="•"/>
        <a:defRPr sz="2800" kern="1200">
          <a:solidFill>
            <a:schemeClr val="tx1"/>
          </a:solidFill>
          <a:latin typeface="+mn-lt"/>
          <a:ea typeface="+mn-ea"/>
          <a:cs typeface="+mn-cs"/>
        </a:defRPr>
      </a:lvl6pPr>
      <a:lvl7pPr marL="4226494" indent="-325115" algn="l" defTabSz="1300460" rtl="0" eaLnBrk="1" latinLnBrk="0" hangingPunct="1">
        <a:spcBef>
          <a:spcPct val="20000"/>
        </a:spcBef>
        <a:buFont typeface="Arial" pitchFamily="34" charset="0"/>
        <a:buChar char="•"/>
        <a:defRPr sz="2800" kern="1200">
          <a:solidFill>
            <a:schemeClr val="tx1"/>
          </a:solidFill>
          <a:latin typeface="+mn-lt"/>
          <a:ea typeface="+mn-ea"/>
          <a:cs typeface="+mn-cs"/>
        </a:defRPr>
      </a:lvl7pPr>
      <a:lvl8pPr marL="4876724" indent="-325115" algn="l" defTabSz="1300460" rtl="0" eaLnBrk="1" latinLnBrk="0" hangingPunct="1">
        <a:spcBef>
          <a:spcPct val="20000"/>
        </a:spcBef>
        <a:buFont typeface="Arial" pitchFamily="34" charset="0"/>
        <a:buChar char="•"/>
        <a:defRPr sz="2800" kern="1200">
          <a:solidFill>
            <a:schemeClr val="tx1"/>
          </a:solidFill>
          <a:latin typeface="+mn-lt"/>
          <a:ea typeface="+mn-ea"/>
          <a:cs typeface="+mn-cs"/>
        </a:defRPr>
      </a:lvl8pPr>
      <a:lvl9pPr marL="5526954" indent="-325115" algn="l" defTabSz="1300460" rtl="0" eaLnBrk="1" latinLnBrk="0" hangingPunct="1">
        <a:spcBef>
          <a:spcPct val="20000"/>
        </a:spcBef>
        <a:buFont typeface="Arial" pitchFamily="34" charset="0"/>
        <a:buChar char="•"/>
        <a:defRPr sz="2800" kern="1200">
          <a:solidFill>
            <a:schemeClr val="tx1"/>
          </a:solidFill>
          <a:latin typeface="+mn-lt"/>
          <a:ea typeface="+mn-ea"/>
          <a:cs typeface="+mn-cs"/>
        </a:defRPr>
      </a:lvl9pPr>
    </p:bodyStyle>
    <p:otherStyle>
      <a:defPPr>
        <a:defRPr/>
      </a:defPPr>
      <a:lvl1pPr marL="0" algn="l" defTabSz="1300460" rtl="0" eaLnBrk="1" latinLnBrk="0" hangingPunct="1">
        <a:defRPr sz="2600" kern="1200">
          <a:solidFill>
            <a:schemeClr val="tx1"/>
          </a:solidFill>
          <a:latin typeface="+mn-lt"/>
          <a:ea typeface="+mn-ea"/>
          <a:cs typeface="+mn-cs"/>
        </a:defRPr>
      </a:lvl1pPr>
      <a:lvl2pPr marL="650230" algn="l" defTabSz="1300460" rtl="0" eaLnBrk="1" latinLnBrk="0" hangingPunct="1">
        <a:defRPr sz="2600" kern="1200">
          <a:solidFill>
            <a:schemeClr val="tx1"/>
          </a:solidFill>
          <a:latin typeface="+mn-lt"/>
          <a:ea typeface="+mn-ea"/>
          <a:cs typeface="+mn-cs"/>
        </a:defRPr>
      </a:lvl2pPr>
      <a:lvl3pPr marL="1300460" algn="l" defTabSz="1300460" rtl="0" eaLnBrk="1" latinLnBrk="0" hangingPunct="1">
        <a:defRPr sz="2600" kern="1200">
          <a:solidFill>
            <a:schemeClr val="tx1"/>
          </a:solidFill>
          <a:latin typeface="+mn-lt"/>
          <a:ea typeface="+mn-ea"/>
          <a:cs typeface="+mn-cs"/>
        </a:defRPr>
      </a:lvl3pPr>
      <a:lvl4pPr marL="1950690" algn="l" defTabSz="1300460" rtl="0" eaLnBrk="1" latinLnBrk="0" hangingPunct="1">
        <a:defRPr sz="2600" kern="1200">
          <a:solidFill>
            <a:schemeClr val="tx1"/>
          </a:solidFill>
          <a:latin typeface="+mn-lt"/>
          <a:ea typeface="+mn-ea"/>
          <a:cs typeface="+mn-cs"/>
        </a:defRPr>
      </a:lvl4pPr>
      <a:lvl5pPr marL="2600919" algn="l" defTabSz="1300460" rtl="0" eaLnBrk="1" latinLnBrk="0" hangingPunct="1">
        <a:defRPr sz="2600" kern="1200">
          <a:solidFill>
            <a:schemeClr val="tx1"/>
          </a:solidFill>
          <a:latin typeface="+mn-lt"/>
          <a:ea typeface="+mn-ea"/>
          <a:cs typeface="+mn-cs"/>
        </a:defRPr>
      </a:lvl5pPr>
      <a:lvl6pPr marL="3251149" algn="l" defTabSz="1300460" rtl="0" eaLnBrk="1" latinLnBrk="0" hangingPunct="1">
        <a:defRPr sz="2600" kern="1200">
          <a:solidFill>
            <a:schemeClr val="tx1"/>
          </a:solidFill>
          <a:latin typeface="+mn-lt"/>
          <a:ea typeface="+mn-ea"/>
          <a:cs typeface="+mn-cs"/>
        </a:defRPr>
      </a:lvl6pPr>
      <a:lvl7pPr marL="3901379" algn="l" defTabSz="1300460" rtl="0" eaLnBrk="1" latinLnBrk="0" hangingPunct="1">
        <a:defRPr sz="2600" kern="1200">
          <a:solidFill>
            <a:schemeClr val="tx1"/>
          </a:solidFill>
          <a:latin typeface="+mn-lt"/>
          <a:ea typeface="+mn-ea"/>
          <a:cs typeface="+mn-cs"/>
        </a:defRPr>
      </a:lvl7pPr>
      <a:lvl8pPr marL="4551609" algn="l" defTabSz="1300460" rtl="0" eaLnBrk="1" latinLnBrk="0" hangingPunct="1">
        <a:defRPr sz="2600" kern="1200">
          <a:solidFill>
            <a:schemeClr val="tx1"/>
          </a:solidFill>
          <a:latin typeface="+mn-lt"/>
          <a:ea typeface="+mn-ea"/>
          <a:cs typeface="+mn-cs"/>
        </a:defRPr>
      </a:lvl8pPr>
      <a:lvl9pPr marL="5201839" algn="l" defTabSz="1300460"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chart" Target="../charts/chart3.xml"/><Relationship Id="rId3" Type="http://schemas.openxmlformats.org/officeDocument/2006/relationships/hyperlink" Target="http://pages.cs.wisc.edu/~shanlu/paper/asplos122-lu.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7.png"/><Relationship Id="rId3"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7.png"/><Relationship Id="rId3"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7.png"/><Relationship Id="rId3" Type="http://schemas.openxmlformats.org/officeDocument/2006/relationships/image" Target="../media/image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7.png"/><Relationship Id="rId3" Type="http://schemas.openxmlformats.org/officeDocument/2006/relationships/image" Target="../media/image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7.png"/><Relationship Id="rId3" Type="http://schemas.openxmlformats.org/officeDocument/2006/relationships/image" Target="../media/image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7.png"/><Relationship Id="rId3" Type="http://schemas.openxmlformats.org/officeDocument/2006/relationships/image" Target="../media/image6.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7.png"/><Relationship Id="rId3" Type="http://schemas.openxmlformats.org/officeDocument/2006/relationships/image" Target="../media/image6.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7.png"/><Relationship Id="rId3"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7.png"/><Relationship Id="rId3" Type="http://schemas.openxmlformats.org/officeDocument/2006/relationships/image" Target="../media/image6.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7.png"/><Relationship Id="rId3" Type="http://schemas.openxmlformats.org/officeDocument/2006/relationships/image" Target="../media/image6.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7.png"/><Relationship Id="rId3" Type="http://schemas.openxmlformats.org/officeDocument/2006/relationships/image" Target="../media/image6.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7.png"/><Relationship Id="rId3" Type="http://schemas.openxmlformats.org/officeDocument/2006/relationships/image" Target="../media/image6.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en.wikipedia.org/wiki/Therac-25"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png"/><Relationship Id="rId3" Type="http://schemas.openxmlformats.org/officeDocument/2006/relationships/image" Target="../media/image6.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chart" Target="../charts/chart1.xml"/><Relationship Id="rId3" Type="http://schemas.openxmlformats.org/officeDocument/2006/relationships/hyperlink" Target="http://pages.cs.wisc.edu/~shanlu/paper/asplos122-lu.pdf"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chart" Target="../charts/chart2.xml"/><Relationship Id="rId3" Type="http://schemas.openxmlformats.org/officeDocument/2006/relationships/hyperlink" Target="http://pages.cs.wisc.edu/~shanlu/paper/asplos122-lu.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Announcements</a:t>
            </a:r>
            <a:endParaRPr lang="en-US" dirty="0"/>
          </a:p>
        </p:txBody>
      </p:sp>
      <p:sp>
        <p:nvSpPr>
          <p:cNvPr id="5" name="Content Placeholder 4"/>
          <p:cNvSpPr>
            <a:spLocks noGrp="1"/>
          </p:cNvSpPr>
          <p:nvPr>
            <p:ph idx="1"/>
          </p:nvPr>
        </p:nvSpPr>
        <p:spPr>
          <a:xfrm>
            <a:off x="565951" y="2166731"/>
            <a:ext cx="12275405" cy="7215808"/>
          </a:xfrm>
        </p:spPr>
        <p:txBody>
          <a:bodyPr>
            <a:normAutofit fontScale="70000" lnSpcReduction="20000"/>
          </a:bodyPr>
          <a:lstStyle/>
          <a:p>
            <a:pPr>
              <a:buNone/>
            </a:pPr>
            <a:r>
              <a:rPr lang="en-US" dirty="0" smtClean="0"/>
              <a:t>Project 2a: Graded – see </a:t>
            </a:r>
            <a:r>
              <a:rPr lang="en-US" dirty="0" err="1" smtClean="0"/>
              <a:t>Learn@UW</a:t>
            </a:r>
            <a:r>
              <a:rPr lang="en-US" dirty="0" smtClean="0"/>
              <a:t>; contact your TA if questions</a:t>
            </a:r>
          </a:p>
          <a:p>
            <a:pPr lvl="1">
              <a:buNone/>
            </a:pPr>
            <a:r>
              <a:rPr lang="en-US" dirty="0" smtClean="0"/>
              <a:t>Part 2b will be graded next week</a:t>
            </a:r>
          </a:p>
          <a:p>
            <a:pPr>
              <a:buNone/>
            </a:pPr>
            <a:r>
              <a:rPr lang="en-US" b="1" dirty="0" smtClean="0"/>
              <a:t>Exam </a:t>
            </a:r>
            <a:r>
              <a:rPr lang="en-US" b="1" dirty="0" smtClean="0"/>
              <a:t>2: Monday 10/26 7:15 – 9:15 Ingraham B10</a:t>
            </a:r>
          </a:p>
          <a:p>
            <a:pPr lvl="1"/>
            <a:r>
              <a:rPr lang="en-US" dirty="0" smtClean="0"/>
              <a:t>Covers </a:t>
            </a:r>
            <a:r>
              <a:rPr lang="en-US" dirty="0" smtClean="0"/>
              <a:t>all of Concurrency Piece (lecture and book)</a:t>
            </a:r>
          </a:p>
          <a:p>
            <a:pPr lvl="2"/>
            <a:r>
              <a:rPr lang="en-US" dirty="0" smtClean="0"/>
              <a:t>Light on chapter 29, nothing from chapter 33</a:t>
            </a:r>
          </a:p>
          <a:p>
            <a:pPr lvl="2"/>
            <a:r>
              <a:rPr lang="en-US" dirty="0"/>
              <a:t>Very few questions from Virtualization Piece </a:t>
            </a:r>
            <a:endParaRPr lang="en-US" dirty="0" smtClean="0"/>
          </a:p>
          <a:p>
            <a:pPr lvl="1"/>
            <a:r>
              <a:rPr lang="en-US" dirty="0" smtClean="0"/>
              <a:t>Multiple choice (fewer pure true/false)</a:t>
            </a:r>
          </a:p>
          <a:p>
            <a:pPr lvl="1"/>
            <a:r>
              <a:rPr lang="en-US" dirty="0" smtClean="0"/>
              <a:t>Look at two concurrency </a:t>
            </a:r>
            <a:r>
              <a:rPr lang="en-US" dirty="0" err="1" smtClean="0"/>
              <a:t>homeworks</a:t>
            </a:r>
            <a:endParaRPr lang="en-US" dirty="0" smtClean="0"/>
          </a:p>
          <a:p>
            <a:pPr lvl="1"/>
            <a:r>
              <a:rPr lang="en-US" dirty="0" smtClean="0"/>
              <a:t>Questions from Project 2</a:t>
            </a:r>
          </a:p>
          <a:p>
            <a:pPr lvl="1"/>
            <a:r>
              <a:rPr lang="en-US" dirty="0" smtClean="0"/>
              <a:t>Goal: Sample questions available Friday evening</a:t>
            </a:r>
            <a:endParaRPr lang="en-US" dirty="0" smtClean="0"/>
          </a:p>
          <a:p>
            <a:pPr>
              <a:buNone/>
            </a:pPr>
            <a:r>
              <a:rPr lang="en-US" dirty="0" smtClean="0"/>
              <a:t>Tomorrow: No instructor office hours</a:t>
            </a:r>
          </a:p>
          <a:p>
            <a:pPr lvl="1">
              <a:buNone/>
            </a:pPr>
            <a:r>
              <a:rPr lang="en-US" dirty="0" smtClean="0"/>
              <a:t>Instead: Office hours in 1:45 – 2:45 in CS 2310  -- Come with questions!</a:t>
            </a:r>
            <a:endParaRPr lang="en-US" dirty="0" smtClean="0"/>
          </a:p>
          <a:p>
            <a:pPr>
              <a:buNone/>
            </a:pPr>
            <a:r>
              <a:rPr lang="en-US" dirty="0" smtClean="0"/>
              <a:t>Project </a:t>
            </a:r>
            <a:r>
              <a:rPr lang="en-US" dirty="0" smtClean="0"/>
              <a:t>3: Only xv6 part; watch two videos early</a:t>
            </a:r>
          </a:p>
          <a:p>
            <a:pPr lvl="1"/>
            <a:r>
              <a:rPr lang="en-US" dirty="0" smtClean="0"/>
              <a:t>Due Wed </a:t>
            </a:r>
            <a:r>
              <a:rPr lang="en-US" dirty="0" smtClean="0"/>
              <a:t>10/28</a:t>
            </a:r>
          </a:p>
          <a:p>
            <a:pPr lvl="1"/>
            <a:r>
              <a:rPr lang="en-US" b="1" dirty="0" smtClean="0"/>
              <a:t>Create and </a:t>
            </a:r>
            <a:r>
              <a:rPr lang="en-US" b="1" dirty="0" err="1" smtClean="0"/>
              <a:t>handin</a:t>
            </a:r>
            <a:r>
              <a:rPr lang="en-US" b="1" dirty="0" smtClean="0"/>
              <a:t> specified user programs for testing</a:t>
            </a:r>
            <a:endParaRPr lang="en-US" b="1" dirty="0" smtClean="0"/>
          </a:p>
          <a:p>
            <a:pPr>
              <a:buNone/>
            </a:pPr>
            <a:r>
              <a:rPr lang="en-US" dirty="0" smtClean="0"/>
              <a:t>Today’s Reading: Chapter </a:t>
            </a:r>
            <a:r>
              <a:rPr lang="en-US" dirty="0" smtClean="0"/>
              <a:t>32</a:t>
            </a:r>
            <a:endParaRPr lang="en-US" dirty="0"/>
          </a:p>
        </p:txBody>
      </p:sp>
    </p:spTree>
    <p:extLst>
      <p:ext uri="{BB962C8B-B14F-4D97-AF65-F5344CB8AC3E}">
        <p14:creationId xmlns:p14="http://schemas.microsoft.com/office/powerpoint/2010/main" val="3690844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 name="Shape 293"/>
          <p:cNvSpPr>
            <a:spLocks noGrp="1"/>
          </p:cNvSpPr>
          <p:nvPr>
            <p:ph type="body" idx="4294967295"/>
          </p:nvPr>
        </p:nvSpPr>
        <p:spPr>
          <a:xfrm>
            <a:off x="803758" y="6286761"/>
            <a:ext cx="11397284" cy="4318589"/>
          </a:xfrm>
          <a:prstGeom prst="rect">
            <a:avLst/>
          </a:prstGeom>
        </p:spPr>
        <p:txBody>
          <a:bodyPr>
            <a:normAutofit/>
          </a:bodyPr>
          <a:lstStyle/>
          <a:p>
            <a:pPr marL="0" lvl="0" indent="0">
              <a:buNone/>
              <a:defRPr sz="1800">
                <a:solidFill>
                  <a:srgbClr val="000000"/>
                </a:solidFill>
              </a:defRPr>
            </a:pPr>
            <a:r>
              <a:rPr sz="3000" b="1" dirty="0">
                <a:solidFill>
                  <a:srgbClr val="FFFFFF"/>
                </a:solidFill>
                <a:latin typeface="Helvetica"/>
                <a:ea typeface="Helvetica"/>
                <a:cs typeface="Helvetica"/>
                <a:sym typeface="Helvetica"/>
              </a:rPr>
              <a:t>Lu </a:t>
            </a:r>
            <a:r>
              <a:rPr sz="3000" b="1" i="1" dirty="0">
                <a:solidFill>
                  <a:srgbClr val="FFFFFF"/>
                </a:solidFill>
                <a:latin typeface="Helvetica"/>
                <a:ea typeface="Helvetica"/>
                <a:cs typeface="Helvetica"/>
                <a:sym typeface="Helvetica"/>
              </a:rPr>
              <a:t>etal.</a:t>
            </a:r>
            <a:r>
              <a:rPr sz="3000" b="1" dirty="0">
                <a:solidFill>
                  <a:srgbClr val="FFFFFF"/>
                </a:solidFill>
                <a:latin typeface="Helvetica"/>
                <a:ea typeface="Helvetica"/>
                <a:cs typeface="Helvetica"/>
                <a:sym typeface="Helvetica"/>
              </a:rPr>
              <a:t> Study</a:t>
            </a:r>
            <a:r>
              <a:rPr sz="3000" b="1" dirty="0" smtClean="0">
                <a:solidFill>
                  <a:srgbClr val="FFFFFF"/>
                </a:solidFill>
                <a:latin typeface="Helvetica"/>
                <a:ea typeface="Helvetica"/>
                <a:cs typeface="Helvetica"/>
                <a:sym typeface="Helvetica"/>
              </a:rPr>
              <a:t>:</a:t>
            </a:r>
            <a:endParaRPr sz="3000" dirty="0"/>
          </a:p>
          <a:p>
            <a:pPr marL="0" lvl="0" indent="0">
              <a:buNone/>
              <a:defRPr sz="1800">
                <a:solidFill>
                  <a:srgbClr val="000000"/>
                </a:solidFill>
              </a:defRPr>
            </a:pPr>
            <a:r>
              <a:rPr sz="3000" dirty="0">
                <a:solidFill>
                  <a:srgbClr val="FFFFFF"/>
                </a:solidFill>
              </a:rPr>
              <a:t>For four major </a:t>
            </a:r>
            <a:r>
              <a:rPr sz="3000" dirty="0" smtClean="0">
                <a:solidFill>
                  <a:srgbClr val="FFFFFF"/>
                </a:solidFill>
              </a:rPr>
              <a:t>projects,</a:t>
            </a:r>
            <a:r>
              <a:rPr lang="en-US" sz="3000" dirty="0" smtClean="0">
                <a:solidFill>
                  <a:srgbClr val="FFFFFF"/>
                </a:solidFill>
              </a:rPr>
              <a:t> </a:t>
            </a:r>
            <a:r>
              <a:rPr sz="3000" dirty="0" smtClean="0">
                <a:solidFill>
                  <a:srgbClr val="FFFFFF"/>
                </a:solidFill>
              </a:rPr>
              <a:t>search </a:t>
            </a:r>
            <a:r>
              <a:rPr sz="3000" dirty="0">
                <a:solidFill>
                  <a:srgbClr val="FFFFFF"/>
                </a:solidFill>
              </a:rPr>
              <a:t>for concurrency bugs among &gt;500K bug reports.  Analyze small sample to identify common types of concurrency bugs.</a:t>
            </a:r>
          </a:p>
        </p:txBody>
      </p:sp>
      <p:graphicFrame>
        <p:nvGraphicFramePr>
          <p:cNvPr id="294" name="Chart 294"/>
          <p:cNvGraphicFramePr/>
          <p:nvPr/>
        </p:nvGraphicFramePr>
        <p:xfrm>
          <a:off x="-10197" y="1313920"/>
          <a:ext cx="8254124" cy="4972841"/>
        </p:xfrm>
        <a:graphic>
          <a:graphicData uri="http://schemas.openxmlformats.org/drawingml/2006/chart">
            <c:chart xmlns:c="http://schemas.openxmlformats.org/drawingml/2006/chart" xmlns:r="http://schemas.openxmlformats.org/officeDocument/2006/relationships" r:id="rId2"/>
          </a:graphicData>
        </a:graphic>
      </p:graphicFrame>
      <p:sp>
        <p:nvSpPr>
          <p:cNvPr id="295" name="Shape 295"/>
          <p:cNvSpPr/>
          <p:nvPr/>
        </p:nvSpPr>
        <p:spPr>
          <a:xfrm>
            <a:off x="417401" y="8770282"/>
            <a:ext cx="12169998" cy="595035"/>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200" dirty="0">
                <a:solidFill>
                  <a:schemeClr val="bg2"/>
                </a:solidFill>
              </a:rPr>
              <a:t>Source: </a:t>
            </a:r>
            <a:r>
              <a:rPr sz="3200" u="sng" dirty="0">
                <a:solidFill>
                  <a:schemeClr val="bg2"/>
                </a:solidFill>
                <a:hlinkClick r:id="rId3"/>
              </a:rPr>
              <a:t>http://pages.cs.wisc.edu/~shanlu/paper/asplos122-lu.pdf</a:t>
            </a:r>
          </a:p>
        </p:txBody>
      </p:sp>
      <p:sp>
        <p:nvSpPr>
          <p:cNvPr id="5" name="TextBox 4"/>
          <p:cNvSpPr txBox="1"/>
          <p:nvPr/>
        </p:nvSpPr>
        <p:spPr>
          <a:xfrm>
            <a:off x="1105014" y="309049"/>
            <a:ext cx="11046615" cy="830997"/>
          </a:xfrm>
          <a:prstGeom prst="rect">
            <a:avLst/>
          </a:prstGeom>
          <a:noFill/>
        </p:spPr>
        <p:txBody>
          <a:bodyPr wrap="none" rtlCol="0">
            <a:spAutoFit/>
          </a:bodyPr>
          <a:lstStyle/>
          <a:p>
            <a:r>
              <a:rPr lang="en-US" sz="4800" dirty="0" smtClean="0">
                <a:solidFill>
                  <a:schemeClr val="bg1"/>
                </a:solidFill>
                <a:latin typeface="+mj-lt"/>
              </a:rPr>
              <a:t>Concurrency Study from 2008</a:t>
            </a:r>
            <a:endParaRPr lang="en-US" sz="4800" dirty="0">
              <a:solidFill>
                <a:schemeClr val="bg1"/>
              </a:solidFill>
              <a:latin typeface="+mj-lt"/>
            </a:endParaRPr>
          </a:p>
        </p:txBody>
      </p:sp>
      <p:sp>
        <p:nvSpPr>
          <p:cNvPr id="6" name="TextBox 5"/>
          <p:cNvSpPr txBox="1"/>
          <p:nvPr/>
        </p:nvSpPr>
        <p:spPr>
          <a:xfrm>
            <a:off x="6085908" y="5770971"/>
            <a:ext cx="1741181" cy="461665"/>
          </a:xfrm>
          <a:prstGeom prst="rect">
            <a:avLst/>
          </a:prstGeom>
          <a:noFill/>
        </p:spPr>
        <p:txBody>
          <a:bodyPr wrap="none" rtlCol="0">
            <a:spAutoFit/>
          </a:bodyPr>
          <a:lstStyle/>
          <a:p>
            <a:r>
              <a:rPr lang="en-US" sz="2400" dirty="0" err="1" smtClean="0">
                <a:latin typeface="Arial" charset="0"/>
                <a:ea typeface="Arial" charset="0"/>
                <a:cs typeface="Arial" charset="0"/>
              </a:rPr>
              <a:t>OpenOffice</a:t>
            </a:r>
            <a:endParaRPr lang="en-US" sz="2400" dirty="0">
              <a:latin typeface="Arial" charset="0"/>
              <a:ea typeface="Arial" charset="0"/>
              <a:cs typeface="Arial" charset="0"/>
            </a:endParaRPr>
          </a:p>
        </p:txBody>
      </p:sp>
      <p:sp>
        <p:nvSpPr>
          <p:cNvPr id="7" name="TextBox 6"/>
          <p:cNvSpPr txBox="1"/>
          <p:nvPr/>
        </p:nvSpPr>
        <p:spPr>
          <a:xfrm>
            <a:off x="2933157" y="5709416"/>
            <a:ext cx="1404551" cy="523220"/>
          </a:xfrm>
          <a:prstGeom prst="rect">
            <a:avLst/>
          </a:prstGeom>
          <a:noFill/>
        </p:spPr>
        <p:txBody>
          <a:bodyPr wrap="none" rtlCol="0">
            <a:spAutoFit/>
          </a:bodyPr>
          <a:lstStyle/>
          <a:p>
            <a:r>
              <a:rPr lang="en-US" sz="2800" dirty="0" smtClean="0">
                <a:latin typeface="Arial" charset="0"/>
                <a:ea typeface="Arial" charset="0"/>
                <a:cs typeface="Arial" charset="0"/>
              </a:rPr>
              <a:t>Apache</a:t>
            </a:r>
            <a:endParaRPr lang="en-US" sz="2800" dirty="0">
              <a:latin typeface="Arial" charset="0"/>
              <a:ea typeface="Arial" charset="0"/>
              <a:cs typeface="Arial" charset="0"/>
            </a:endParaRPr>
          </a:p>
        </p:txBody>
      </p:sp>
    </p:spTree>
    <p:extLst>
      <p:ext uri="{BB962C8B-B14F-4D97-AF65-F5344CB8AC3E}">
        <p14:creationId xmlns:p14="http://schemas.microsoft.com/office/powerpoint/2010/main" val="11477629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 name="Shape 342"/>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sz="6480">
                <a:solidFill>
                  <a:srgbClr val="FFFFFF"/>
                </a:solidFill>
              </a:rPr>
              <a:t>Deadlock</a:t>
            </a:r>
          </a:p>
        </p:txBody>
      </p:sp>
      <p:sp>
        <p:nvSpPr>
          <p:cNvPr id="343" name="Shape 343"/>
          <p:cNvSpPr>
            <a:spLocks noGrp="1"/>
          </p:cNvSpPr>
          <p:nvPr>
            <p:ph type="body" idx="4294967295"/>
          </p:nvPr>
        </p:nvSpPr>
        <p:spPr>
          <a:xfrm>
            <a:off x="581890" y="2962100"/>
            <a:ext cx="12036830" cy="5217623"/>
          </a:xfrm>
          <a:prstGeom prst="rect">
            <a:avLst/>
          </a:prstGeom>
        </p:spPr>
        <p:txBody>
          <a:bodyPr>
            <a:noAutofit/>
          </a:bodyPr>
          <a:lstStyle/>
          <a:p>
            <a:pPr marL="0" lvl="0" indent="0">
              <a:buNone/>
              <a:defRPr sz="1800">
                <a:solidFill>
                  <a:srgbClr val="000000"/>
                </a:solidFill>
              </a:defRPr>
            </a:pPr>
            <a:r>
              <a:rPr lang="en-US" sz="3600" dirty="0" smtClean="0"/>
              <a:t>Deadlock: No progress can be made because two or more threads are waiting for the other to take some action and thus neither ever does</a:t>
            </a:r>
          </a:p>
          <a:p>
            <a:pPr marL="0" lvl="0" indent="0">
              <a:buNone/>
              <a:defRPr sz="1800">
                <a:solidFill>
                  <a:srgbClr val="000000"/>
                </a:solidFill>
              </a:defRPr>
            </a:pPr>
            <a:endParaRPr lang="en-US" sz="3600" dirty="0"/>
          </a:p>
          <a:p>
            <a:pPr marL="0" indent="0">
              <a:buNone/>
              <a:defRPr sz="1800">
                <a:solidFill>
                  <a:srgbClr val="000000"/>
                </a:solidFill>
              </a:defRPr>
            </a:pPr>
            <a:r>
              <a:rPr lang="en-US" sz="3600" dirty="0">
                <a:solidFill>
                  <a:srgbClr val="FFFFFF"/>
                </a:solidFill>
              </a:rPr>
              <a:t>“Cooler" name: the </a:t>
            </a:r>
            <a:r>
              <a:rPr lang="en-US" sz="3600" b="1" dirty="0">
                <a:solidFill>
                  <a:schemeClr val="bg1"/>
                </a:solidFill>
                <a:latin typeface="Helvetica"/>
                <a:ea typeface="Helvetica"/>
                <a:cs typeface="Helvetica"/>
                <a:sym typeface="Helvetica"/>
              </a:rPr>
              <a:t>deadly embrace</a:t>
            </a:r>
            <a:r>
              <a:rPr lang="en-US" sz="3600" dirty="0">
                <a:solidFill>
                  <a:schemeClr val="bg1"/>
                </a:solidFill>
              </a:rPr>
              <a:t> </a:t>
            </a:r>
            <a:r>
              <a:rPr lang="en-US" sz="3600" dirty="0">
                <a:solidFill>
                  <a:srgbClr val="FFFFFF"/>
                </a:solidFill>
              </a:rPr>
              <a:t>(</a:t>
            </a:r>
            <a:r>
              <a:rPr lang="en-US" sz="3600" dirty="0" err="1">
                <a:solidFill>
                  <a:srgbClr val="FFFFFF"/>
                </a:solidFill>
              </a:rPr>
              <a:t>Dijkstra</a:t>
            </a:r>
            <a:r>
              <a:rPr lang="en-US" sz="3600" dirty="0">
                <a:solidFill>
                  <a:srgbClr val="FFFFFF"/>
                </a:solidFill>
              </a:rPr>
              <a:t>)</a:t>
            </a:r>
          </a:p>
          <a:p>
            <a:pPr marL="0" lvl="0" indent="0">
              <a:buNone/>
              <a:defRPr sz="1800">
                <a:solidFill>
                  <a:srgbClr val="000000"/>
                </a:solidFill>
              </a:defRPr>
            </a:pPr>
            <a:endParaRPr lang="en-US" sz="3600" dirty="0">
              <a:solidFill>
                <a:srgbClr val="FFFFFF"/>
              </a:solidFill>
            </a:endParaRPr>
          </a:p>
          <a:p>
            <a:pPr marL="0" lvl="0" indent="0">
              <a:buNone/>
              <a:defRPr sz="1800">
                <a:solidFill>
                  <a:srgbClr val="000000"/>
                </a:solidFill>
              </a:defRPr>
            </a:pPr>
            <a:endParaRPr sz="3600" dirty="0">
              <a:solidFill>
                <a:srgbClr val="FFFFFF"/>
              </a:solidFill>
            </a:endParaRPr>
          </a:p>
        </p:txBody>
      </p:sp>
      <p:sp>
        <p:nvSpPr>
          <p:cNvPr id="344" name="Shape 344"/>
          <p:cNvSpPr/>
          <p:nvPr/>
        </p:nvSpPr>
        <p:spPr>
          <a:xfrm rot="16200000">
            <a:off x="5859176" y="10592941"/>
            <a:ext cx="1270001" cy="143859"/>
          </a:xfrm>
          <a:prstGeom prst="rect">
            <a:avLst/>
          </a:prstGeom>
          <a:blipFill>
            <a:blip r:embed="rId2"/>
          </a:blipFill>
          <a:ln w="12700">
            <a:miter lim="400000"/>
          </a:ln>
        </p:spPr>
        <p:txBody>
          <a:bodyPr lIns="0" tIns="0" rIns="0" bIns="0" anchor="ctr"/>
          <a:lstStyle/>
          <a:p>
            <a:pPr lvl="0">
              <a:defRPr sz="2600"/>
            </a:pPr>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 name="Shape 348"/>
          <p:cNvSpPr/>
          <p:nvPr/>
        </p:nvSpPr>
        <p:spPr>
          <a:xfrm>
            <a:off x="-100059" y="4344825"/>
            <a:ext cx="13204918" cy="1270001"/>
          </a:xfrm>
          <a:prstGeom prst="rect">
            <a:avLst/>
          </a:prstGeom>
          <a:solidFill>
            <a:srgbClr val="A6AAA8"/>
          </a:solidFill>
          <a:ln w="12700">
            <a:miter lim="400000"/>
          </a:ln>
        </p:spPr>
        <p:txBody>
          <a:bodyPr lIns="0" tIns="0" rIns="0" bIns="0" anchor="ctr"/>
          <a:lstStyle/>
          <a:p>
            <a:pPr lvl="0">
              <a:defRPr sz="2600"/>
            </a:pPr>
            <a:endParaRPr/>
          </a:p>
        </p:txBody>
      </p:sp>
      <p:sp>
        <p:nvSpPr>
          <p:cNvPr id="349" name="Shape 349"/>
          <p:cNvSpPr/>
          <p:nvPr/>
        </p:nvSpPr>
        <p:spPr>
          <a:xfrm rot="16200000">
            <a:off x="2560703" y="5229686"/>
            <a:ext cx="7883394" cy="1270001"/>
          </a:xfrm>
          <a:prstGeom prst="rect">
            <a:avLst/>
          </a:prstGeom>
          <a:solidFill>
            <a:srgbClr val="A6AAA8"/>
          </a:solidFill>
          <a:ln w="12700">
            <a:miter lim="400000"/>
          </a:ln>
        </p:spPr>
        <p:txBody>
          <a:bodyPr lIns="0" tIns="0" rIns="0" bIns="0" anchor="ctr"/>
          <a:lstStyle/>
          <a:p>
            <a:pPr lvl="0">
              <a:defRPr sz="2600"/>
            </a:pPr>
            <a:endParaRPr/>
          </a:p>
        </p:txBody>
      </p:sp>
      <p:grpSp>
        <p:nvGrpSpPr>
          <p:cNvPr id="353" name="Group 353"/>
          <p:cNvGrpSpPr/>
          <p:nvPr/>
        </p:nvGrpSpPr>
        <p:grpSpPr>
          <a:xfrm>
            <a:off x="7127295" y="3280996"/>
            <a:ext cx="1216605" cy="1051491"/>
            <a:chOff x="0" y="0"/>
            <a:chExt cx="1216604" cy="1051490"/>
          </a:xfrm>
        </p:grpSpPr>
        <p:sp>
          <p:nvSpPr>
            <p:cNvPr id="350" name="Shape 350"/>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351" name="Shape 351"/>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352" name="Shape 352"/>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grpSp>
        <p:nvGrpSpPr>
          <p:cNvPr id="357" name="Group 357"/>
          <p:cNvGrpSpPr/>
          <p:nvPr/>
        </p:nvGrpSpPr>
        <p:grpSpPr>
          <a:xfrm rot="5400000">
            <a:off x="7051095" y="5681296"/>
            <a:ext cx="1216605" cy="1051491"/>
            <a:chOff x="0" y="0"/>
            <a:chExt cx="1216604" cy="1051490"/>
          </a:xfrm>
        </p:grpSpPr>
        <p:sp>
          <p:nvSpPr>
            <p:cNvPr id="354" name="Shape 354"/>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355" name="Shape 355"/>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356" name="Shape 356"/>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grpSp>
        <p:nvGrpSpPr>
          <p:cNvPr id="361" name="Group 361"/>
          <p:cNvGrpSpPr/>
          <p:nvPr/>
        </p:nvGrpSpPr>
        <p:grpSpPr>
          <a:xfrm rot="10800000">
            <a:off x="4638095" y="5605096"/>
            <a:ext cx="1216605" cy="1051491"/>
            <a:chOff x="0" y="0"/>
            <a:chExt cx="1216604" cy="1051490"/>
          </a:xfrm>
        </p:grpSpPr>
        <p:sp>
          <p:nvSpPr>
            <p:cNvPr id="358" name="Shape 358"/>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359" name="Shape 359"/>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360" name="Shape 360"/>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grpSp>
        <p:nvGrpSpPr>
          <p:cNvPr id="365" name="Group 365"/>
          <p:cNvGrpSpPr/>
          <p:nvPr/>
        </p:nvGrpSpPr>
        <p:grpSpPr>
          <a:xfrm rot="16200000">
            <a:off x="4739695" y="3217496"/>
            <a:ext cx="1216605" cy="1051491"/>
            <a:chOff x="0" y="0"/>
            <a:chExt cx="1216604" cy="1051490"/>
          </a:xfrm>
        </p:grpSpPr>
        <p:sp>
          <p:nvSpPr>
            <p:cNvPr id="362" name="Shape 362"/>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363" name="Shape 363"/>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364" name="Shape 364"/>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sp>
        <p:nvSpPr>
          <p:cNvPr id="366" name="Shape 366"/>
          <p:cNvSpPr/>
          <p:nvPr/>
        </p:nvSpPr>
        <p:spPr>
          <a:xfrm>
            <a:off x="7269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367" name="Shape 367"/>
          <p:cNvSpPr/>
          <p:nvPr/>
        </p:nvSpPr>
        <p:spPr>
          <a:xfrm>
            <a:off x="9428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368" name="Shape 368"/>
          <p:cNvSpPr/>
          <p:nvPr/>
        </p:nvSpPr>
        <p:spPr>
          <a:xfrm>
            <a:off x="11587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369" name="Shape 369"/>
          <p:cNvSpPr/>
          <p:nvPr/>
        </p:nvSpPr>
        <p:spPr>
          <a:xfrm>
            <a:off x="157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370" name="Shape 370"/>
          <p:cNvSpPr/>
          <p:nvPr/>
        </p:nvSpPr>
        <p:spPr>
          <a:xfrm>
            <a:off x="2316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371" name="Shape 371"/>
          <p:cNvSpPr/>
          <p:nvPr/>
        </p:nvSpPr>
        <p:spPr>
          <a:xfrm>
            <a:off x="4475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372" name="Shape 372"/>
          <p:cNvSpPr/>
          <p:nvPr/>
        </p:nvSpPr>
        <p:spPr>
          <a:xfrm rot="16200000">
            <a:off x="5859176" y="10592941"/>
            <a:ext cx="1270001" cy="143859"/>
          </a:xfrm>
          <a:prstGeom prst="rect">
            <a:avLst/>
          </a:prstGeom>
          <a:blipFill>
            <a:blip r:embed="rId3"/>
          </a:blipFill>
          <a:ln w="12700">
            <a:miter lim="400000"/>
          </a:ln>
        </p:spPr>
        <p:txBody>
          <a:bodyPr lIns="0" tIns="0" rIns="0" bIns="0" anchor="ctr"/>
          <a:lstStyle/>
          <a:p>
            <a:pPr lvl="0">
              <a:defRPr sz="2600"/>
            </a:pPr>
            <a:endParaRPr/>
          </a:p>
        </p:txBody>
      </p:sp>
      <p:sp>
        <p:nvSpPr>
          <p:cNvPr id="373" name="Shape 373"/>
          <p:cNvSpPr/>
          <p:nvPr/>
        </p:nvSpPr>
        <p:spPr>
          <a:xfrm rot="16200000">
            <a:off x="5859176" y="8433941"/>
            <a:ext cx="1270001" cy="143859"/>
          </a:xfrm>
          <a:prstGeom prst="rect">
            <a:avLst/>
          </a:prstGeom>
          <a:blipFill>
            <a:blip r:embed="rId3"/>
          </a:blipFill>
          <a:ln w="12700">
            <a:miter lim="400000"/>
          </a:ln>
        </p:spPr>
        <p:txBody>
          <a:bodyPr lIns="0" tIns="0" rIns="0" bIns="0" anchor="ctr"/>
          <a:lstStyle/>
          <a:p>
            <a:pPr lvl="0">
              <a:defRPr sz="2600"/>
            </a:pPr>
            <a:endParaRPr/>
          </a:p>
        </p:txBody>
      </p:sp>
      <p:sp>
        <p:nvSpPr>
          <p:cNvPr id="374" name="Shape 374"/>
          <p:cNvSpPr/>
          <p:nvPr/>
        </p:nvSpPr>
        <p:spPr>
          <a:xfrm rot="16200000">
            <a:off x="5859176" y="627494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375" name="Shape 375"/>
          <p:cNvSpPr/>
          <p:nvPr/>
        </p:nvSpPr>
        <p:spPr>
          <a:xfrm rot="16200000">
            <a:off x="5859176" y="3099940"/>
            <a:ext cx="1270001" cy="143860"/>
          </a:xfrm>
          <a:prstGeom prst="rect">
            <a:avLst/>
          </a:prstGeom>
          <a:blipFill>
            <a:blip r:embed="rId3"/>
          </a:blipFill>
          <a:ln w="12700">
            <a:miter lim="400000"/>
          </a:ln>
        </p:spPr>
        <p:txBody>
          <a:bodyPr lIns="0" tIns="0" rIns="0" bIns="0" anchor="ctr"/>
          <a:lstStyle/>
          <a:p>
            <a:pPr lvl="0">
              <a:defRPr sz="2600"/>
            </a:pPr>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 name="Shape 379"/>
          <p:cNvSpPr/>
          <p:nvPr/>
        </p:nvSpPr>
        <p:spPr>
          <a:xfrm>
            <a:off x="-100059" y="4344825"/>
            <a:ext cx="13204918" cy="1270001"/>
          </a:xfrm>
          <a:prstGeom prst="rect">
            <a:avLst/>
          </a:prstGeom>
          <a:solidFill>
            <a:srgbClr val="A6AAA8"/>
          </a:solidFill>
          <a:ln w="12700">
            <a:miter lim="400000"/>
          </a:ln>
        </p:spPr>
        <p:txBody>
          <a:bodyPr lIns="0" tIns="0" rIns="0" bIns="0" anchor="ctr"/>
          <a:lstStyle/>
          <a:p>
            <a:pPr lvl="0">
              <a:defRPr sz="2600"/>
            </a:pPr>
            <a:endParaRPr/>
          </a:p>
        </p:txBody>
      </p:sp>
      <p:sp>
        <p:nvSpPr>
          <p:cNvPr id="380" name="Shape 380"/>
          <p:cNvSpPr/>
          <p:nvPr/>
        </p:nvSpPr>
        <p:spPr>
          <a:xfrm rot="16200000">
            <a:off x="2560703" y="5229686"/>
            <a:ext cx="7883394" cy="1270001"/>
          </a:xfrm>
          <a:prstGeom prst="rect">
            <a:avLst/>
          </a:prstGeom>
          <a:solidFill>
            <a:srgbClr val="A6AAA8"/>
          </a:solidFill>
          <a:ln w="12700">
            <a:miter lim="400000"/>
          </a:ln>
        </p:spPr>
        <p:txBody>
          <a:bodyPr lIns="0" tIns="0" rIns="0" bIns="0" anchor="ctr"/>
          <a:lstStyle/>
          <a:p>
            <a:pPr lvl="0">
              <a:defRPr sz="2600"/>
            </a:pPr>
            <a:endParaRPr/>
          </a:p>
        </p:txBody>
      </p:sp>
      <p:grpSp>
        <p:nvGrpSpPr>
          <p:cNvPr id="384" name="Group 384"/>
          <p:cNvGrpSpPr/>
          <p:nvPr/>
        </p:nvGrpSpPr>
        <p:grpSpPr>
          <a:xfrm>
            <a:off x="7127295" y="3280996"/>
            <a:ext cx="1216605" cy="1051491"/>
            <a:chOff x="0" y="0"/>
            <a:chExt cx="1216604" cy="1051490"/>
          </a:xfrm>
        </p:grpSpPr>
        <p:sp>
          <p:nvSpPr>
            <p:cNvPr id="381" name="Shape 381"/>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382" name="Shape 382"/>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383" name="Shape 383"/>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grpSp>
        <p:nvGrpSpPr>
          <p:cNvPr id="388" name="Group 388"/>
          <p:cNvGrpSpPr/>
          <p:nvPr/>
        </p:nvGrpSpPr>
        <p:grpSpPr>
          <a:xfrm rot="5400000">
            <a:off x="7051095" y="5681296"/>
            <a:ext cx="1216605" cy="1051491"/>
            <a:chOff x="0" y="0"/>
            <a:chExt cx="1216604" cy="1051490"/>
          </a:xfrm>
        </p:grpSpPr>
        <p:sp>
          <p:nvSpPr>
            <p:cNvPr id="385" name="Shape 385"/>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386" name="Shape 386"/>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387" name="Shape 387"/>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grpSp>
        <p:nvGrpSpPr>
          <p:cNvPr id="392" name="Group 392"/>
          <p:cNvGrpSpPr/>
          <p:nvPr/>
        </p:nvGrpSpPr>
        <p:grpSpPr>
          <a:xfrm rot="10800000">
            <a:off x="4638095" y="5605096"/>
            <a:ext cx="1216605" cy="1051491"/>
            <a:chOff x="0" y="0"/>
            <a:chExt cx="1216604" cy="1051490"/>
          </a:xfrm>
        </p:grpSpPr>
        <p:sp>
          <p:nvSpPr>
            <p:cNvPr id="389" name="Shape 389"/>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390" name="Shape 390"/>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391" name="Shape 391"/>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grpSp>
        <p:nvGrpSpPr>
          <p:cNvPr id="396" name="Group 396"/>
          <p:cNvGrpSpPr/>
          <p:nvPr/>
        </p:nvGrpSpPr>
        <p:grpSpPr>
          <a:xfrm rot="16200000">
            <a:off x="4739695" y="3217496"/>
            <a:ext cx="1216605" cy="1051491"/>
            <a:chOff x="0" y="0"/>
            <a:chExt cx="1216604" cy="1051490"/>
          </a:xfrm>
        </p:grpSpPr>
        <p:sp>
          <p:nvSpPr>
            <p:cNvPr id="393" name="Shape 393"/>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394" name="Shape 394"/>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395" name="Shape 395"/>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sp>
        <p:nvSpPr>
          <p:cNvPr id="397" name="Shape 397"/>
          <p:cNvSpPr/>
          <p:nvPr/>
        </p:nvSpPr>
        <p:spPr>
          <a:xfrm>
            <a:off x="7269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398" name="Shape 398"/>
          <p:cNvSpPr/>
          <p:nvPr/>
        </p:nvSpPr>
        <p:spPr>
          <a:xfrm>
            <a:off x="9428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399" name="Shape 399"/>
          <p:cNvSpPr/>
          <p:nvPr/>
        </p:nvSpPr>
        <p:spPr>
          <a:xfrm>
            <a:off x="11587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400" name="Shape 400"/>
          <p:cNvSpPr/>
          <p:nvPr/>
        </p:nvSpPr>
        <p:spPr>
          <a:xfrm>
            <a:off x="157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401" name="Shape 401"/>
          <p:cNvSpPr/>
          <p:nvPr/>
        </p:nvSpPr>
        <p:spPr>
          <a:xfrm>
            <a:off x="2316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402" name="Shape 402"/>
          <p:cNvSpPr/>
          <p:nvPr/>
        </p:nvSpPr>
        <p:spPr>
          <a:xfrm>
            <a:off x="4475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403" name="Shape 403"/>
          <p:cNvSpPr/>
          <p:nvPr/>
        </p:nvSpPr>
        <p:spPr>
          <a:xfrm rot="16200000">
            <a:off x="5859176" y="10592941"/>
            <a:ext cx="1270001" cy="143859"/>
          </a:xfrm>
          <a:prstGeom prst="rect">
            <a:avLst/>
          </a:prstGeom>
          <a:blipFill>
            <a:blip r:embed="rId3"/>
          </a:blipFill>
          <a:ln w="12700">
            <a:miter lim="400000"/>
          </a:ln>
        </p:spPr>
        <p:txBody>
          <a:bodyPr lIns="0" tIns="0" rIns="0" bIns="0" anchor="ctr"/>
          <a:lstStyle/>
          <a:p>
            <a:pPr lvl="0">
              <a:defRPr sz="2600"/>
            </a:pPr>
            <a:endParaRPr/>
          </a:p>
        </p:txBody>
      </p:sp>
      <p:sp>
        <p:nvSpPr>
          <p:cNvPr id="404" name="Shape 404"/>
          <p:cNvSpPr/>
          <p:nvPr/>
        </p:nvSpPr>
        <p:spPr>
          <a:xfrm rot="16200000">
            <a:off x="5859176" y="8433941"/>
            <a:ext cx="1270001" cy="143859"/>
          </a:xfrm>
          <a:prstGeom prst="rect">
            <a:avLst/>
          </a:prstGeom>
          <a:blipFill>
            <a:blip r:embed="rId3"/>
          </a:blipFill>
          <a:ln w="12700">
            <a:miter lim="400000"/>
          </a:ln>
        </p:spPr>
        <p:txBody>
          <a:bodyPr lIns="0" tIns="0" rIns="0" bIns="0" anchor="ctr"/>
          <a:lstStyle/>
          <a:p>
            <a:pPr lvl="0">
              <a:defRPr sz="2600"/>
            </a:pPr>
            <a:endParaRPr/>
          </a:p>
        </p:txBody>
      </p:sp>
      <p:sp>
        <p:nvSpPr>
          <p:cNvPr id="405" name="Shape 405"/>
          <p:cNvSpPr/>
          <p:nvPr/>
        </p:nvSpPr>
        <p:spPr>
          <a:xfrm rot="16200000">
            <a:off x="5859176" y="627494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406" name="Shape 406"/>
          <p:cNvSpPr/>
          <p:nvPr/>
        </p:nvSpPr>
        <p:spPr>
          <a:xfrm rot="16200000">
            <a:off x="5859176" y="309994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407" name="Shape 407"/>
          <p:cNvSpPr/>
          <p:nvPr/>
        </p:nvSpPr>
        <p:spPr>
          <a:xfrm>
            <a:off x="11278614" y="4425153"/>
            <a:ext cx="1126122" cy="440078"/>
          </a:xfrm>
          <a:prstGeom prst="rect">
            <a:avLst/>
          </a:prstGeom>
          <a:solidFill>
            <a:srgbClr val="971817"/>
          </a:solidFill>
          <a:ln w="12700">
            <a:miter lim="400000"/>
          </a:ln>
          <a:extLst>
            <a:ext uri="{C572A759-6A51-4108-AA02-DFA0A04FC94B}">
              <ma14:wrappingTextBoxFlag xmlns:ma14="http://schemas.microsoft.com/office/mac/drawingml/2011/main" val="1"/>
            </a:ext>
          </a:extLst>
        </p:spPr>
        <p:txBody>
          <a:bodyPr lIns="0" tIns="0" rIns="0" bIns="0" anchor="ctr"/>
          <a:lstStyle>
            <a:lvl1pPr>
              <a:defRPr sz="2600" b="1">
                <a:latin typeface="Helvetica"/>
                <a:ea typeface="Helvetica"/>
                <a:cs typeface="Helvetica"/>
                <a:sym typeface="Helvetica"/>
              </a:defRPr>
            </a:lvl1pPr>
          </a:lstStyle>
          <a:p>
            <a:pPr lvl="0">
              <a:defRPr sz="1800" b="0">
                <a:solidFill>
                  <a:srgbClr val="000000"/>
                </a:solidFill>
              </a:defRPr>
            </a:pPr>
            <a:r>
              <a:rPr sz="2600" b="1">
                <a:solidFill>
                  <a:srgbClr val="FFFFFF"/>
                </a:solidFill>
              </a:rPr>
              <a:t>A</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 name="Shape 411"/>
          <p:cNvSpPr/>
          <p:nvPr/>
        </p:nvSpPr>
        <p:spPr>
          <a:xfrm>
            <a:off x="-100059" y="4344825"/>
            <a:ext cx="13204918" cy="1270001"/>
          </a:xfrm>
          <a:prstGeom prst="rect">
            <a:avLst/>
          </a:prstGeom>
          <a:solidFill>
            <a:srgbClr val="A6AAA8"/>
          </a:solidFill>
          <a:ln w="12700">
            <a:miter lim="400000"/>
          </a:ln>
        </p:spPr>
        <p:txBody>
          <a:bodyPr lIns="0" tIns="0" rIns="0" bIns="0" anchor="ctr"/>
          <a:lstStyle/>
          <a:p>
            <a:pPr lvl="0">
              <a:defRPr sz="2600"/>
            </a:pPr>
            <a:endParaRPr/>
          </a:p>
        </p:txBody>
      </p:sp>
      <p:sp>
        <p:nvSpPr>
          <p:cNvPr id="412" name="Shape 412"/>
          <p:cNvSpPr/>
          <p:nvPr/>
        </p:nvSpPr>
        <p:spPr>
          <a:xfrm rot="16200000">
            <a:off x="2560703" y="5229686"/>
            <a:ext cx="7883394" cy="1270001"/>
          </a:xfrm>
          <a:prstGeom prst="rect">
            <a:avLst/>
          </a:prstGeom>
          <a:solidFill>
            <a:srgbClr val="A6AAA8"/>
          </a:solidFill>
          <a:ln w="12700">
            <a:miter lim="400000"/>
          </a:ln>
        </p:spPr>
        <p:txBody>
          <a:bodyPr lIns="0" tIns="0" rIns="0" bIns="0" anchor="ctr"/>
          <a:lstStyle/>
          <a:p>
            <a:pPr lvl="0">
              <a:defRPr sz="2600"/>
            </a:pPr>
            <a:endParaRPr/>
          </a:p>
        </p:txBody>
      </p:sp>
      <p:grpSp>
        <p:nvGrpSpPr>
          <p:cNvPr id="416" name="Group 416"/>
          <p:cNvGrpSpPr/>
          <p:nvPr/>
        </p:nvGrpSpPr>
        <p:grpSpPr>
          <a:xfrm>
            <a:off x="7127295" y="3280996"/>
            <a:ext cx="1216605" cy="1051491"/>
            <a:chOff x="0" y="0"/>
            <a:chExt cx="1216604" cy="1051490"/>
          </a:xfrm>
        </p:grpSpPr>
        <p:sp>
          <p:nvSpPr>
            <p:cNvPr id="413" name="Shape 413"/>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414" name="Shape 414"/>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415" name="Shape 415"/>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grpSp>
        <p:nvGrpSpPr>
          <p:cNvPr id="420" name="Group 420"/>
          <p:cNvGrpSpPr/>
          <p:nvPr/>
        </p:nvGrpSpPr>
        <p:grpSpPr>
          <a:xfrm rot="5400000">
            <a:off x="7051095" y="5681296"/>
            <a:ext cx="1216605" cy="1051491"/>
            <a:chOff x="0" y="0"/>
            <a:chExt cx="1216604" cy="1051490"/>
          </a:xfrm>
        </p:grpSpPr>
        <p:sp>
          <p:nvSpPr>
            <p:cNvPr id="417" name="Shape 417"/>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418" name="Shape 418"/>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419" name="Shape 419"/>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grpSp>
        <p:nvGrpSpPr>
          <p:cNvPr id="424" name="Group 424"/>
          <p:cNvGrpSpPr/>
          <p:nvPr/>
        </p:nvGrpSpPr>
        <p:grpSpPr>
          <a:xfrm rot="10800000">
            <a:off x="4638095" y="5605096"/>
            <a:ext cx="1216605" cy="1051491"/>
            <a:chOff x="0" y="0"/>
            <a:chExt cx="1216604" cy="1051490"/>
          </a:xfrm>
        </p:grpSpPr>
        <p:sp>
          <p:nvSpPr>
            <p:cNvPr id="421" name="Shape 421"/>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422" name="Shape 422"/>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423" name="Shape 423"/>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grpSp>
        <p:nvGrpSpPr>
          <p:cNvPr id="428" name="Group 428"/>
          <p:cNvGrpSpPr/>
          <p:nvPr/>
        </p:nvGrpSpPr>
        <p:grpSpPr>
          <a:xfrm rot="16200000">
            <a:off x="4739695" y="3217496"/>
            <a:ext cx="1216605" cy="1051491"/>
            <a:chOff x="0" y="0"/>
            <a:chExt cx="1216604" cy="1051490"/>
          </a:xfrm>
        </p:grpSpPr>
        <p:sp>
          <p:nvSpPr>
            <p:cNvPr id="425" name="Shape 425"/>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426" name="Shape 426"/>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427" name="Shape 427"/>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sp>
        <p:nvSpPr>
          <p:cNvPr id="429" name="Shape 429"/>
          <p:cNvSpPr/>
          <p:nvPr/>
        </p:nvSpPr>
        <p:spPr>
          <a:xfrm>
            <a:off x="7269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430" name="Shape 430"/>
          <p:cNvSpPr/>
          <p:nvPr/>
        </p:nvSpPr>
        <p:spPr>
          <a:xfrm>
            <a:off x="9428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431" name="Shape 431"/>
          <p:cNvSpPr/>
          <p:nvPr/>
        </p:nvSpPr>
        <p:spPr>
          <a:xfrm>
            <a:off x="11587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432" name="Shape 432"/>
          <p:cNvSpPr/>
          <p:nvPr/>
        </p:nvSpPr>
        <p:spPr>
          <a:xfrm>
            <a:off x="157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433" name="Shape 433"/>
          <p:cNvSpPr/>
          <p:nvPr/>
        </p:nvSpPr>
        <p:spPr>
          <a:xfrm>
            <a:off x="2316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434" name="Shape 434"/>
          <p:cNvSpPr/>
          <p:nvPr/>
        </p:nvSpPr>
        <p:spPr>
          <a:xfrm>
            <a:off x="4475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435" name="Shape 435"/>
          <p:cNvSpPr/>
          <p:nvPr/>
        </p:nvSpPr>
        <p:spPr>
          <a:xfrm rot="16200000">
            <a:off x="5859176" y="10592941"/>
            <a:ext cx="1270001" cy="143859"/>
          </a:xfrm>
          <a:prstGeom prst="rect">
            <a:avLst/>
          </a:prstGeom>
          <a:blipFill>
            <a:blip r:embed="rId3"/>
          </a:blipFill>
          <a:ln w="12700">
            <a:miter lim="400000"/>
          </a:ln>
        </p:spPr>
        <p:txBody>
          <a:bodyPr lIns="0" tIns="0" rIns="0" bIns="0" anchor="ctr"/>
          <a:lstStyle/>
          <a:p>
            <a:pPr lvl="0">
              <a:defRPr sz="2600"/>
            </a:pPr>
            <a:endParaRPr/>
          </a:p>
        </p:txBody>
      </p:sp>
      <p:sp>
        <p:nvSpPr>
          <p:cNvPr id="436" name="Shape 436"/>
          <p:cNvSpPr/>
          <p:nvPr/>
        </p:nvSpPr>
        <p:spPr>
          <a:xfrm rot="16200000">
            <a:off x="5859176" y="8433941"/>
            <a:ext cx="1270001" cy="143859"/>
          </a:xfrm>
          <a:prstGeom prst="rect">
            <a:avLst/>
          </a:prstGeom>
          <a:blipFill>
            <a:blip r:embed="rId3"/>
          </a:blipFill>
          <a:ln w="12700">
            <a:miter lim="400000"/>
          </a:ln>
        </p:spPr>
        <p:txBody>
          <a:bodyPr lIns="0" tIns="0" rIns="0" bIns="0" anchor="ctr"/>
          <a:lstStyle/>
          <a:p>
            <a:pPr lvl="0">
              <a:defRPr sz="2600"/>
            </a:pPr>
            <a:endParaRPr/>
          </a:p>
        </p:txBody>
      </p:sp>
      <p:sp>
        <p:nvSpPr>
          <p:cNvPr id="437" name="Shape 437"/>
          <p:cNvSpPr/>
          <p:nvPr/>
        </p:nvSpPr>
        <p:spPr>
          <a:xfrm rot="16200000">
            <a:off x="5859176" y="627494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438" name="Shape 438"/>
          <p:cNvSpPr/>
          <p:nvPr/>
        </p:nvSpPr>
        <p:spPr>
          <a:xfrm rot="16200000">
            <a:off x="5859176" y="309994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439" name="Shape 439"/>
          <p:cNvSpPr/>
          <p:nvPr/>
        </p:nvSpPr>
        <p:spPr>
          <a:xfrm>
            <a:off x="9500614" y="4425153"/>
            <a:ext cx="1126122" cy="440078"/>
          </a:xfrm>
          <a:prstGeom prst="rect">
            <a:avLst/>
          </a:prstGeom>
          <a:solidFill>
            <a:srgbClr val="971817"/>
          </a:solidFill>
          <a:ln w="12700">
            <a:miter lim="400000"/>
          </a:ln>
          <a:extLst>
            <a:ext uri="{C572A759-6A51-4108-AA02-DFA0A04FC94B}">
              <ma14:wrappingTextBoxFlag xmlns:ma14="http://schemas.microsoft.com/office/mac/drawingml/2011/main" val="1"/>
            </a:ext>
          </a:extLst>
        </p:spPr>
        <p:txBody>
          <a:bodyPr lIns="0" tIns="0" rIns="0" bIns="0" anchor="ctr"/>
          <a:lstStyle>
            <a:lvl1pPr>
              <a:defRPr sz="2600" b="1">
                <a:latin typeface="Helvetica"/>
                <a:ea typeface="Helvetica"/>
                <a:cs typeface="Helvetica"/>
                <a:sym typeface="Helvetica"/>
              </a:defRPr>
            </a:lvl1pPr>
          </a:lstStyle>
          <a:p>
            <a:pPr lvl="0">
              <a:defRPr sz="1800" b="0">
                <a:solidFill>
                  <a:srgbClr val="000000"/>
                </a:solidFill>
              </a:defRPr>
            </a:pPr>
            <a:r>
              <a:rPr sz="2600" b="1">
                <a:solidFill>
                  <a:srgbClr val="FFFFFF"/>
                </a:solidFill>
              </a:rPr>
              <a:t>A</a:t>
            </a:r>
          </a:p>
        </p:txBody>
      </p:sp>
      <p:sp>
        <p:nvSpPr>
          <p:cNvPr id="440" name="Shape 440"/>
          <p:cNvSpPr/>
          <p:nvPr/>
        </p:nvSpPr>
        <p:spPr>
          <a:xfrm>
            <a:off x="5917023" y="2053620"/>
            <a:ext cx="430523" cy="838629"/>
          </a:xfrm>
          <a:prstGeom prst="rect">
            <a:avLst/>
          </a:prstGeom>
          <a:solidFill>
            <a:srgbClr val="308B16"/>
          </a:solidFill>
          <a:ln w="12700">
            <a:miter lim="400000"/>
          </a:ln>
          <a:extLst>
            <a:ext uri="{C572A759-6A51-4108-AA02-DFA0A04FC94B}">
              <ma14:wrappingTextBoxFlag xmlns:ma14="http://schemas.microsoft.com/office/mac/drawingml/2011/main" val="1"/>
            </a:ext>
          </a:extLst>
        </p:spPr>
        <p:txBody>
          <a:bodyPr lIns="0" tIns="0" rIns="0" bIns="0" anchor="ctr"/>
          <a:lstStyle>
            <a:lvl1pPr>
              <a:defRPr sz="2600" b="1">
                <a:latin typeface="Helvetica"/>
                <a:ea typeface="Helvetica"/>
                <a:cs typeface="Helvetica"/>
                <a:sym typeface="Helvetica"/>
              </a:defRPr>
            </a:lvl1pPr>
          </a:lstStyle>
          <a:p>
            <a:pPr lvl="0">
              <a:defRPr sz="1800" b="0">
                <a:solidFill>
                  <a:srgbClr val="000000"/>
                </a:solidFill>
              </a:defRPr>
            </a:pPr>
            <a:r>
              <a:rPr sz="2600" b="1">
                <a:solidFill>
                  <a:srgbClr val="FFFFFF"/>
                </a:solidFill>
              </a:rPr>
              <a:t>B</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4" name="Shape 444"/>
          <p:cNvSpPr/>
          <p:nvPr/>
        </p:nvSpPr>
        <p:spPr>
          <a:xfrm>
            <a:off x="-100059" y="4344825"/>
            <a:ext cx="13204918" cy="1270001"/>
          </a:xfrm>
          <a:prstGeom prst="rect">
            <a:avLst/>
          </a:prstGeom>
          <a:solidFill>
            <a:srgbClr val="A6AAA8"/>
          </a:solidFill>
          <a:ln w="12700">
            <a:miter lim="400000"/>
          </a:ln>
        </p:spPr>
        <p:txBody>
          <a:bodyPr lIns="0" tIns="0" rIns="0" bIns="0" anchor="ctr"/>
          <a:lstStyle/>
          <a:p>
            <a:pPr lvl="0">
              <a:defRPr sz="2600"/>
            </a:pPr>
            <a:endParaRPr/>
          </a:p>
        </p:txBody>
      </p:sp>
      <p:sp>
        <p:nvSpPr>
          <p:cNvPr id="445" name="Shape 445"/>
          <p:cNvSpPr/>
          <p:nvPr/>
        </p:nvSpPr>
        <p:spPr>
          <a:xfrm rot="16200000">
            <a:off x="2560703" y="5229686"/>
            <a:ext cx="7883394" cy="1270001"/>
          </a:xfrm>
          <a:prstGeom prst="rect">
            <a:avLst/>
          </a:prstGeom>
          <a:solidFill>
            <a:srgbClr val="A6AAA8"/>
          </a:solidFill>
          <a:ln w="12700">
            <a:miter lim="400000"/>
          </a:ln>
        </p:spPr>
        <p:txBody>
          <a:bodyPr lIns="0" tIns="0" rIns="0" bIns="0" anchor="ctr"/>
          <a:lstStyle/>
          <a:p>
            <a:pPr lvl="0">
              <a:defRPr sz="2600"/>
            </a:pPr>
            <a:endParaRPr/>
          </a:p>
        </p:txBody>
      </p:sp>
      <p:grpSp>
        <p:nvGrpSpPr>
          <p:cNvPr id="449" name="Group 449"/>
          <p:cNvGrpSpPr/>
          <p:nvPr/>
        </p:nvGrpSpPr>
        <p:grpSpPr>
          <a:xfrm>
            <a:off x="7127295" y="3280996"/>
            <a:ext cx="1216605" cy="1051491"/>
            <a:chOff x="0" y="0"/>
            <a:chExt cx="1216604" cy="1051490"/>
          </a:xfrm>
        </p:grpSpPr>
        <p:sp>
          <p:nvSpPr>
            <p:cNvPr id="446" name="Shape 446"/>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447" name="Shape 447"/>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448" name="Shape 448"/>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grpSp>
        <p:nvGrpSpPr>
          <p:cNvPr id="453" name="Group 453"/>
          <p:cNvGrpSpPr/>
          <p:nvPr/>
        </p:nvGrpSpPr>
        <p:grpSpPr>
          <a:xfrm rot="5400000">
            <a:off x="7051095" y="5681296"/>
            <a:ext cx="1216605" cy="1051491"/>
            <a:chOff x="0" y="0"/>
            <a:chExt cx="1216604" cy="1051490"/>
          </a:xfrm>
        </p:grpSpPr>
        <p:sp>
          <p:nvSpPr>
            <p:cNvPr id="450" name="Shape 450"/>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451" name="Shape 451"/>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452" name="Shape 452"/>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grpSp>
        <p:nvGrpSpPr>
          <p:cNvPr id="457" name="Group 457"/>
          <p:cNvGrpSpPr/>
          <p:nvPr/>
        </p:nvGrpSpPr>
        <p:grpSpPr>
          <a:xfrm rot="10800000">
            <a:off x="4638095" y="5605096"/>
            <a:ext cx="1216605" cy="1051491"/>
            <a:chOff x="0" y="0"/>
            <a:chExt cx="1216604" cy="1051490"/>
          </a:xfrm>
        </p:grpSpPr>
        <p:sp>
          <p:nvSpPr>
            <p:cNvPr id="454" name="Shape 454"/>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455" name="Shape 455"/>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456" name="Shape 456"/>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grpSp>
        <p:nvGrpSpPr>
          <p:cNvPr id="461" name="Group 461"/>
          <p:cNvGrpSpPr/>
          <p:nvPr/>
        </p:nvGrpSpPr>
        <p:grpSpPr>
          <a:xfrm rot="16200000">
            <a:off x="4739695" y="3217496"/>
            <a:ext cx="1216605" cy="1051491"/>
            <a:chOff x="0" y="0"/>
            <a:chExt cx="1216604" cy="1051490"/>
          </a:xfrm>
        </p:grpSpPr>
        <p:sp>
          <p:nvSpPr>
            <p:cNvPr id="458" name="Shape 458"/>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459" name="Shape 459"/>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460" name="Shape 460"/>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sp>
        <p:nvSpPr>
          <p:cNvPr id="462" name="Shape 462"/>
          <p:cNvSpPr/>
          <p:nvPr/>
        </p:nvSpPr>
        <p:spPr>
          <a:xfrm>
            <a:off x="7269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463" name="Shape 463"/>
          <p:cNvSpPr/>
          <p:nvPr/>
        </p:nvSpPr>
        <p:spPr>
          <a:xfrm>
            <a:off x="9428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464" name="Shape 464"/>
          <p:cNvSpPr/>
          <p:nvPr/>
        </p:nvSpPr>
        <p:spPr>
          <a:xfrm>
            <a:off x="11587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465" name="Shape 465"/>
          <p:cNvSpPr/>
          <p:nvPr/>
        </p:nvSpPr>
        <p:spPr>
          <a:xfrm>
            <a:off x="157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466" name="Shape 466"/>
          <p:cNvSpPr/>
          <p:nvPr/>
        </p:nvSpPr>
        <p:spPr>
          <a:xfrm>
            <a:off x="2316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467" name="Shape 467"/>
          <p:cNvSpPr/>
          <p:nvPr/>
        </p:nvSpPr>
        <p:spPr>
          <a:xfrm>
            <a:off x="4475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468" name="Shape 468"/>
          <p:cNvSpPr/>
          <p:nvPr/>
        </p:nvSpPr>
        <p:spPr>
          <a:xfrm rot="16200000">
            <a:off x="5859176" y="10592941"/>
            <a:ext cx="1270001" cy="143859"/>
          </a:xfrm>
          <a:prstGeom prst="rect">
            <a:avLst/>
          </a:prstGeom>
          <a:blipFill>
            <a:blip r:embed="rId3"/>
          </a:blipFill>
          <a:ln w="12700">
            <a:miter lim="400000"/>
          </a:ln>
        </p:spPr>
        <p:txBody>
          <a:bodyPr lIns="0" tIns="0" rIns="0" bIns="0" anchor="ctr"/>
          <a:lstStyle/>
          <a:p>
            <a:pPr lvl="0">
              <a:defRPr sz="2600"/>
            </a:pPr>
            <a:endParaRPr/>
          </a:p>
        </p:txBody>
      </p:sp>
      <p:sp>
        <p:nvSpPr>
          <p:cNvPr id="469" name="Shape 469"/>
          <p:cNvSpPr/>
          <p:nvPr/>
        </p:nvSpPr>
        <p:spPr>
          <a:xfrm rot="16200000">
            <a:off x="5859176" y="8433941"/>
            <a:ext cx="1270001" cy="143859"/>
          </a:xfrm>
          <a:prstGeom prst="rect">
            <a:avLst/>
          </a:prstGeom>
          <a:blipFill>
            <a:blip r:embed="rId3"/>
          </a:blipFill>
          <a:ln w="12700">
            <a:miter lim="400000"/>
          </a:ln>
        </p:spPr>
        <p:txBody>
          <a:bodyPr lIns="0" tIns="0" rIns="0" bIns="0" anchor="ctr"/>
          <a:lstStyle/>
          <a:p>
            <a:pPr lvl="0">
              <a:defRPr sz="2600"/>
            </a:pPr>
            <a:endParaRPr/>
          </a:p>
        </p:txBody>
      </p:sp>
      <p:sp>
        <p:nvSpPr>
          <p:cNvPr id="470" name="Shape 470"/>
          <p:cNvSpPr/>
          <p:nvPr/>
        </p:nvSpPr>
        <p:spPr>
          <a:xfrm rot="16200000">
            <a:off x="5859176" y="627494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471" name="Shape 471"/>
          <p:cNvSpPr/>
          <p:nvPr/>
        </p:nvSpPr>
        <p:spPr>
          <a:xfrm rot="16200000">
            <a:off x="5859176" y="309994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472" name="Shape 472"/>
          <p:cNvSpPr/>
          <p:nvPr/>
        </p:nvSpPr>
        <p:spPr>
          <a:xfrm>
            <a:off x="7214614" y="4425153"/>
            <a:ext cx="1126122" cy="440078"/>
          </a:xfrm>
          <a:prstGeom prst="rect">
            <a:avLst/>
          </a:prstGeom>
          <a:solidFill>
            <a:srgbClr val="971817"/>
          </a:solidFill>
          <a:ln w="12700">
            <a:miter lim="400000"/>
          </a:ln>
          <a:extLst>
            <a:ext uri="{C572A759-6A51-4108-AA02-DFA0A04FC94B}">
              <ma14:wrappingTextBoxFlag xmlns:ma14="http://schemas.microsoft.com/office/mac/drawingml/2011/main" val="1"/>
            </a:ext>
          </a:extLst>
        </p:spPr>
        <p:txBody>
          <a:bodyPr lIns="0" tIns="0" rIns="0" bIns="0" anchor="ctr"/>
          <a:lstStyle>
            <a:lvl1pPr>
              <a:defRPr sz="2600" b="1">
                <a:latin typeface="Helvetica"/>
                <a:ea typeface="Helvetica"/>
                <a:cs typeface="Helvetica"/>
                <a:sym typeface="Helvetica"/>
              </a:defRPr>
            </a:lvl1pPr>
          </a:lstStyle>
          <a:p>
            <a:pPr lvl="0">
              <a:defRPr sz="1800" b="0">
                <a:solidFill>
                  <a:srgbClr val="000000"/>
                </a:solidFill>
              </a:defRPr>
            </a:pPr>
            <a:r>
              <a:rPr sz="2600" b="1">
                <a:solidFill>
                  <a:srgbClr val="FFFFFF"/>
                </a:solidFill>
              </a:rPr>
              <a:t>A</a:t>
            </a:r>
          </a:p>
        </p:txBody>
      </p:sp>
      <p:sp>
        <p:nvSpPr>
          <p:cNvPr id="473" name="Shape 473"/>
          <p:cNvSpPr/>
          <p:nvPr/>
        </p:nvSpPr>
        <p:spPr>
          <a:xfrm>
            <a:off x="5917023" y="3450621"/>
            <a:ext cx="430523" cy="838628"/>
          </a:xfrm>
          <a:prstGeom prst="rect">
            <a:avLst/>
          </a:prstGeom>
          <a:solidFill>
            <a:srgbClr val="308B16"/>
          </a:solidFill>
          <a:ln w="12700">
            <a:miter lim="400000"/>
          </a:ln>
          <a:extLst>
            <a:ext uri="{C572A759-6A51-4108-AA02-DFA0A04FC94B}">
              <ma14:wrappingTextBoxFlag xmlns:ma14="http://schemas.microsoft.com/office/mac/drawingml/2011/main" val="1"/>
            </a:ext>
          </a:extLst>
        </p:spPr>
        <p:txBody>
          <a:bodyPr lIns="0" tIns="0" rIns="0" bIns="0" anchor="ctr"/>
          <a:lstStyle>
            <a:lvl1pPr>
              <a:defRPr sz="2600" b="1">
                <a:latin typeface="Helvetica"/>
                <a:ea typeface="Helvetica"/>
                <a:cs typeface="Helvetica"/>
                <a:sym typeface="Helvetica"/>
              </a:defRPr>
            </a:lvl1pPr>
          </a:lstStyle>
          <a:p>
            <a:pPr lvl="0">
              <a:defRPr sz="1800" b="0">
                <a:solidFill>
                  <a:srgbClr val="000000"/>
                </a:solidFill>
              </a:defRPr>
            </a:pPr>
            <a:r>
              <a:rPr sz="2600" b="1">
                <a:solidFill>
                  <a:srgbClr val="FFFFFF"/>
                </a:solidFill>
              </a:rPr>
              <a:t>B</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7" name="Shape 477"/>
          <p:cNvSpPr/>
          <p:nvPr/>
        </p:nvSpPr>
        <p:spPr>
          <a:xfrm>
            <a:off x="-100059" y="4344825"/>
            <a:ext cx="13204918" cy="1270001"/>
          </a:xfrm>
          <a:prstGeom prst="rect">
            <a:avLst/>
          </a:prstGeom>
          <a:solidFill>
            <a:srgbClr val="A6AAA8"/>
          </a:solidFill>
          <a:ln w="12700">
            <a:miter lim="400000"/>
          </a:ln>
        </p:spPr>
        <p:txBody>
          <a:bodyPr lIns="0" tIns="0" rIns="0" bIns="0" anchor="ctr"/>
          <a:lstStyle/>
          <a:p>
            <a:pPr lvl="0">
              <a:defRPr sz="2600"/>
            </a:pPr>
            <a:endParaRPr/>
          </a:p>
        </p:txBody>
      </p:sp>
      <p:sp>
        <p:nvSpPr>
          <p:cNvPr id="478" name="Shape 478"/>
          <p:cNvSpPr/>
          <p:nvPr/>
        </p:nvSpPr>
        <p:spPr>
          <a:xfrm rot="16200000">
            <a:off x="2560703" y="5229686"/>
            <a:ext cx="7883394" cy="1270001"/>
          </a:xfrm>
          <a:prstGeom prst="rect">
            <a:avLst/>
          </a:prstGeom>
          <a:solidFill>
            <a:srgbClr val="A6AAA8"/>
          </a:solidFill>
          <a:ln w="12700">
            <a:miter lim="400000"/>
          </a:ln>
        </p:spPr>
        <p:txBody>
          <a:bodyPr lIns="0" tIns="0" rIns="0" bIns="0" anchor="ctr"/>
          <a:lstStyle/>
          <a:p>
            <a:pPr lvl="0">
              <a:defRPr sz="2600"/>
            </a:pPr>
            <a:endParaRPr/>
          </a:p>
        </p:txBody>
      </p:sp>
      <p:grpSp>
        <p:nvGrpSpPr>
          <p:cNvPr id="482" name="Group 482"/>
          <p:cNvGrpSpPr/>
          <p:nvPr/>
        </p:nvGrpSpPr>
        <p:grpSpPr>
          <a:xfrm>
            <a:off x="7127295" y="3280996"/>
            <a:ext cx="1216605" cy="1051491"/>
            <a:chOff x="0" y="0"/>
            <a:chExt cx="1216604" cy="1051490"/>
          </a:xfrm>
        </p:grpSpPr>
        <p:sp>
          <p:nvSpPr>
            <p:cNvPr id="479" name="Shape 479"/>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480" name="Shape 480"/>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481" name="Shape 481"/>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grpSp>
        <p:nvGrpSpPr>
          <p:cNvPr id="486" name="Group 486"/>
          <p:cNvGrpSpPr/>
          <p:nvPr/>
        </p:nvGrpSpPr>
        <p:grpSpPr>
          <a:xfrm rot="5400000">
            <a:off x="7051095" y="5681296"/>
            <a:ext cx="1216605" cy="1051491"/>
            <a:chOff x="0" y="0"/>
            <a:chExt cx="1216604" cy="1051490"/>
          </a:xfrm>
        </p:grpSpPr>
        <p:sp>
          <p:nvSpPr>
            <p:cNvPr id="483" name="Shape 483"/>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484" name="Shape 484"/>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485" name="Shape 485"/>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grpSp>
        <p:nvGrpSpPr>
          <p:cNvPr id="490" name="Group 490"/>
          <p:cNvGrpSpPr/>
          <p:nvPr/>
        </p:nvGrpSpPr>
        <p:grpSpPr>
          <a:xfrm rot="10800000">
            <a:off x="4638095" y="5605096"/>
            <a:ext cx="1216605" cy="1051491"/>
            <a:chOff x="0" y="0"/>
            <a:chExt cx="1216604" cy="1051490"/>
          </a:xfrm>
        </p:grpSpPr>
        <p:sp>
          <p:nvSpPr>
            <p:cNvPr id="487" name="Shape 487"/>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488" name="Shape 488"/>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489" name="Shape 489"/>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grpSp>
        <p:nvGrpSpPr>
          <p:cNvPr id="494" name="Group 494"/>
          <p:cNvGrpSpPr/>
          <p:nvPr/>
        </p:nvGrpSpPr>
        <p:grpSpPr>
          <a:xfrm rot="16200000">
            <a:off x="4739695" y="3217496"/>
            <a:ext cx="1216605" cy="1051491"/>
            <a:chOff x="0" y="0"/>
            <a:chExt cx="1216604" cy="1051490"/>
          </a:xfrm>
        </p:grpSpPr>
        <p:sp>
          <p:nvSpPr>
            <p:cNvPr id="491" name="Shape 491"/>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492" name="Shape 492"/>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493" name="Shape 493"/>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sp>
        <p:nvSpPr>
          <p:cNvPr id="495" name="Shape 495"/>
          <p:cNvSpPr/>
          <p:nvPr/>
        </p:nvSpPr>
        <p:spPr>
          <a:xfrm>
            <a:off x="7269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496" name="Shape 496"/>
          <p:cNvSpPr/>
          <p:nvPr/>
        </p:nvSpPr>
        <p:spPr>
          <a:xfrm>
            <a:off x="9428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497" name="Shape 497"/>
          <p:cNvSpPr/>
          <p:nvPr/>
        </p:nvSpPr>
        <p:spPr>
          <a:xfrm>
            <a:off x="11587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498" name="Shape 498"/>
          <p:cNvSpPr/>
          <p:nvPr/>
        </p:nvSpPr>
        <p:spPr>
          <a:xfrm>
            <a:off x="157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499" name="Shape 499"/>
          <p:cNvSpPr/>
          <p:nvPr/>
        </p:nvSpPr>
        <p:spPr>
          <a:xfrm>
            <a:off x="2316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500" name="Shape 500"/>
          <p:cNvSpPr/>
          <p:nvPr/>
        </p:nvSpPr>
        <p:spPr>
          <a:xfrm>
            <a:off x="4475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501" name="Shape 501"/>
          <p:cNvSpPr/>
          <p:nvPr/>
        </p:nvSpPr>
        <p:spPr>
          <a:xfrm rot="16200000">
            <a:off x="5859176" y="10592941"/>
            <a:ext cx="1270001" cy="143859"/>
          </a:xfrm>
          <a:prstGeom prst="rect">
            <a:avLst/>
          </a:prstGeom>
          <a:blipFill>
            <a:blip r:embed="rId3"/>
          </a:blipFill>
          <a:ln w="12700">
            <a:miter lim="400000"/>
          </a:ln>
        </p:spPr>
        <p:txBody>
          <a:bodyPr lIns="0" tIns="0" rIns="0" bIns="0" anchor="ctr"/>
          <a:lstStyle/>
          <a:p>
            <a:pPr lvl="0">
              <a:defRPr sz="2600"/>
            </a:pPr>
            <a:endParaRPr/>
          </a:p>
        </p:txBody>
      </p:sp>
      <p:sp>
        <p:nvSpPr>
          <p:cNvPr id="502" name="Shape 502"/>
          <p:cNvSpPr/>
          <p:nvPr/>
        </p:nvSpPr>
        <p:spPr>
          <a:xfrm rot="16200000">
            <a:off x="5859176" y="8433941"/>
            <a:ext cx="1270001" cy="143859"/>
          </a:xfrm>
          <a:prstGeom prst="rect">
            <a:avLst/>
          </a:prstGeom>
          <a:blipFill>
            <a:blip r:embed="rId3"/>
          </a:blipFill>
          <a:ln w="12700">
            <a:miter lim="400000"/>
          </a:ln>
        </p:spPr>
        <p:txBody>
          <a:bodyPr lIns="0" tIns="0" rIns="0" bIns="0" anchor="ctr"/>
          <a:lstStyle/>
          <a:p>
            <a:pPr lvl="0">
              <a:defRPr sz="2600"/>
            </a:pPr>
            <a:endParaRPr/>
          </a:p>
        </p:txBody>
      </p:sp>
      <p:sp>
        <p:nvSpPr>
          <p:cNvPr id="503" name="Shape 503"/>
          <p:cNvSpPr/>
          <p:nvPr/>
        </p:nvSpPr>
        <p:spPr>
          <a:xfrm rot="16200000">
            <a:off x="5859176" y="627494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504" name="Shape 504"/>
          <p:cNvSpPr/>
          <p:nvPr/>
        </p:nvSpPr>
        <p:spPr>
          <a:xfrm rot="16200000">
            <a:off x="5859176" y="309994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505" name="Shape 505"/>
          <p:cNvSpPr/>
          <p:nvPr/>
        </p:nvSpPr>
        <p:spPr>
          <a:xfrm>
            <a:off x="7214614" y="4425153"/>
            <a:ext cx="1126122" cy="440078"/>
          </a:xfrm>
          <a:prstGeom prst="rect">
            <a:avLst/>
          </a:prstGeom>
          <a:solidFill>
            <a:srgbClr val="971817"/>
          </a:solidFill>
          <a:ln w="12700">
            <a:miter lim="400000"/>
          </a:ln>
          <a:extLst>
            <a:ext uri="{C572A759-6A51-4108-AA02-DFA0A04FC94B}">
              <ma14:wrappingTextBoxFlag xmlns:ma14="http://schemas.microsoft.com/office/mac/drawingml/2011/main" val="1"/>
            </a:ext>
          </a:extLst>
        </p:spPr>
        <p:txBody>
          <a:bodyPr lIns="0" tIns="0" rIns="0" bIns="0" anchor="ctr"/>
          <a:lstStyle>
            <a:lvl1pPr>
              <a:defRPr sz="2600" b="1">
                <a:latin typeface="Helvetica"/>
                <a:ea typeface="Helvetica"/>
                <a:cs typeface="Helvetica"/>
                <a:sym typeface="Helvetica"/>
              </a:defRPr>
            </a:lvl1pPr>
          </a:lstStyle>
          <a:p>
            <a:pPr lvl="0">
              <a:defRPr sz="1800" b="0">
                <a:solidFill>
                  <a:srgbClr val="000000"/>
                </a:solidFill>
              </a:defRPr>
            </a:pPr>
            <a:r>
              <a:rPr sz="2600" b="1">
                <a:solidFill>
                  <a:srgbClr val="FFFFFF"/>
                </a:solidFill>
              </a:rPr>
              <a:t>A</a:t>
            </a:r>
          </a:p>
        </p:txBody>
      </p:sp>
      <p:sp>
        <p:nvSpPr>
          <p:cNvPr id="506" name="Shape 506"/>
          <p:cNvSpPr/>
          <p:nvPr/>
        </p:nvSpPr>
        <p:spPr>
          <a:xfrm>
            <a:off x="5917023" y="3450621"/>
            <a:ext cx="430523" cy="838628"/>
          </a:xfrm>
          <a:prstGeom prst="rect">
            <a:avLst/>
          </a:prstGeom>
          <a:solidFill>
            <a:srgbClr val="308B16"/>
          </a:solidFill>
          <a:ln w="12700">
            <a:miter lim="400000"/>
          </a:ln>
          <a:extLst>
            <a:ext uri="{C572A759-6A51-4108-AA02-DFA0A04FC94B}">
              <ma14:wrappingTextBoxFlag xmlns:ma14="http://schemas.microsoft.com/office/mac/drawingml/2011/main" val="1"/>
            </a:ext>
          </a:extLst>
        </p:spPr>
        <p:txBody>
          <a:bodyPr lIns="0" tIns="0" rIns="0" bIns="0" anchor="ctr"/>
          <a:lstStyle>
            <a:lvl1pPr>
              <a:defRPr sz="2600" b="1">
                <a:latin typeface="Helvetica"/>
                <a:ea typeface="Helvetica"/>
                <a:cs typeface="Helvetica"/>
                <a:sym typeface="Helvetica"/>
              </a:defRPr>
            </a:lvl1pPr>
          </a:lstStyle>
          <a:p>
            <a:pPr lvl="0">
              <a:defRPr sz="1800" b="0">
                <a:solidFill>
                  <a:srgbClr val="000000"/>
                </a:solidFill>
              </a:defRPr>
            </a:pPr>
            <a:r>
              <a:rPr sz="2600" b="1">
                <a:solidFill>
                  <a:srgbClr val="FFFFFF"/>
                </a:solidFill>
              </a:rPr>
              <a:t>B</a:t>
            </a:r>
          </a:p>
        </p:txBody>
      </p:sp>
      <p:sp>
        <p:nvSpPr>
          <p:cNvPr id="507" name="Shape 507"/>
          <p:cNvSpPr/>
          <p:nvPr/>
        </p:nvSpPr>
        <p:spPr>
          <a:xfrm>
            <a:off x="9515631" y="2461461"/>
            <a:ext cx="2324863"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who goes?</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1" name="Shape 511"/>
          <p:cNvSpPr/>
          <p:nvPr/>
        </p:nvSpPr>
        <p:spPr>
          <a:xfrm>
            <a:off x="-100059" y="4344825"/>
            <a:ext cx="13204918" cy="1270001"/>
          </a:xfrm>
          <a:prstGeom prst="rect">
            <a:avLst/>
          </a:prstGeom>
          <a:solidFill>
            <a:srgbClr val="A6AAA8"/>
          </a:solidFill>
          <a:ln w="12700">
            <a:miter lim="400000"/>
          </a:ln>
        </p:spPr>
        <p:txBody>
          <a:bodyPr lIns="0" tIns="0" rIns="0" bIns="0" anchor="ctr"/>
          <a:lstStyle/>
          <a:p>
            <a:pPr lvl="0">
              <a:defRPr sz="2600"/>
            </a:pPr>
            <a:endParaRPr/>
          </a:p>
        </p:txBody>
      </p:sp>
      <p:sp>
        <p:nvSpPr>
          <p:cNvPr id="512" name="Shape 512"/>
          <p:cNvSpPr/>
          <p:nvPr/>
        </p:nvSpPr>
        <p:spPr>
          <a:xfrm rot="16200000">
            <a:off x="2560703" y="5229686"/>
            <a:ext cx="7883394" cy="1270001"/>
          </a:xfrm>
          <a:prstGeom prst="rect">
            <a:avLst/>
          </a:prstGeom>
          <a:solidFill>
            <a:srgbClr val="A6AAA8"/>
          </a:solidFill>
          <a:ln w="12700">
            <a:miter lim="400000"/>
          </a:ln>
        </p:spPr>
        <p:txBody>
          <a:bodyPr lIns="0" tIns="0" rIns="0" bIns="0" anchor="ctr"/>
          <a:lstStyle/>
          <a:p>
            <a:pPr lvl="0">
              <a:defRPr sz="2600"/>
            </a:pPr>
            <a:endParaRPr/>
          </a:p>
        </p:txBody>
      </p:sp>
      <p:grpSp>
        <p:nvGrpSpPr>
          <p:cNvPr id="516" name="Group 516"/>
          <p:cNvGrpSpPr/>
          <p:nvPr/>
        </p:nvGrpSpPr>
        <p:grpSpPr>
          <a:xfrm>
            <a:off x="7127295" y="3280996"/>
            <a:ext cx="1216605" cy="1051491"/>
            <a:chOff x="0" y="0"/>
            <a:chExt cx="1216604" cy="1051490"/>
          </a:xfrm>
        </p:grpSpPr>
        <p:sp>
          <p:nvSpPr>
            <p:cNvPr id="513" name="Shape 513"/>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514" name="Shape 514"/>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515" name="Shape 515"/>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grpSp>
        <p:nvGrpSpPr>
          <p:cNvPr id="520" name="Group 520"/>
          <p:cNvGrpSpPr/>
          <p:nvPr/>
        </p:nvGrpSpPr>
        <p:grpSpPr>
          <a:xfrm rot="5400000">
            <a:off x="7051095" y="5681296"/>
            <a:ext cx="1216605" cy="1051491"/>
            <a:chOff x="0" y="0"/>
            <a:chExt cx="1216604" cy="1051490"/>
          </a:xfrm>
        </p:grpSpPr>
        <p:sp>
          <p:nvSpPr>
            <p:cNvPr id="517" name="Shape 517"/>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518" name="Shape 518"/>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519" name="Shape 519"/>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grpSp>
        <p:nvGrpSpPr>
          <p:cNvPr id="524" name="Group 524"/>
          <p:cNvGrpSpPr/>
          <p:nvPr/>
        </p:nvGrpSpPr>
        <p:grpSpPr>
          <a:xfrm rot="10800000">
            <a:off x="4638095" y="5605096"/>
            <a:ext cx="1216605" cy="1051491"/>
            <a:chOff x="0" y="0"/>
            <a:chExt cx="1216604" cy="1051490"/>
          </a:xfrm>
        </p:grpSpPr>
        <p:sp>
          <p:nvSpPr>
            <p:cNvPr id="521" name="Shape 521"/>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522" name="Shape 522"/>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523" name="Shape 523"/>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grpSp>
        <p:nvGrpSpPr>
          <p:cNvPr id="528" name="Group 528"/>
          <p:cNvGrpSpPr/>
          <p:nvPr/>
        </p:nvGrpSpPr>
        <p:grpSpPr>
          <a:xfrm rot="16200000">
            <a:off x="4739695" y="3217496"/>
            <a:ext cx="1216605" cy="1051491"/>
            <a:chOff x="0" y="0"/>
            <a:chExt cx="1216604" cy="1051490"/>
          </a:xfrm>
        </p:grpSpPr>
        <p:sp>
          <p:nvSpPr>
            <p:cNvPr id="525" name="Shape 525"/>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526" name="Shape 526"/>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527" name="Shape 527"/>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sp>
        <p:nvSpPr>
          <p:cNvPr id="529" name="Shape 529"/>
          <p:cNvSpPr/>
          <p:nvPr/>
        </p:nvSpPr>
        <p:spPr>
          <a:xfrm>
            <a:off x="7269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530" name="Shape 530"/>
          <p:cNvSpPr/>
          <p:nvPr/>
        </p:nvSpPr>
        <p:spPr>
          <a:xfrm>
            <a:off x="9428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531" name="Shape 531"/>
          <p:cNvSpPr/>
          <p:nvPr/>
        </p:nvSpPr>
        <p:spPr>
          <a:xfrm>
            <a:off x="11587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532" name="Shape 532"/>
          <p:cNvSpPr/>
          <p:nvPr/>
        </p:nvSpPr>
        <p:spPr>
          <a:xfrm>
            <a:off x="157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533" name="Shape 533"/>
          <p:cNvSpPr/>
          <p:nvPr/>
        </p:nvSpPr>
        <p:spPr>
          <a:xfrm>
            <a:off x="2316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534" name="Shape 534"/>
          <p:cNvSpPr/>
          <p:nvPr/>
        </p:nvSpPr>
        <p:spPr>
          <a:xfrm>
            <a:off x="4475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535" name="Shape 535"/>
          <p:cNvSpPr/>
          <p:nvPr/>
        </p:nvSpPr>
        <p:spPr>
          <a:xfrm rot="16200000">
            <a:off x="5859176" y="10592941"/>
            <a:ext cx="1270001" cy="143859"/>
          </a:xfrm>
          <a:prstGeom prst="rect">
            <a:avLst/>
          </a:prstGeom>
          <a:blipFill>
            <a:blip r:embed="rId3"/>
          </a:blipFill>
          <a:ln w="12700">
            <a:miter lim="400000"/>
          </a:ln>
        </p:spPr>
        <p:txBody>
          <a:bodyPr lIns="0" tIns="0" rIns="0" bIns="0" anchor="ctr"/>
          <a:lstStyle/>
          <a:p>
            <a:pPr lvl="0">
              <a:defRPr sz="2600"/>
            </a:pPr>
            <a:endParaRPr/>
          </a:p>
        </p:txBody>
      </p:sp>
      <p:sp>
        <p:nvSpPr>
          <p:cNvPr id="536" name="Shape 536"/>
          <p:cNvSpPr/>
          <p:nvPr/>
        </p:nvSpPr>
        <p:spPr>
          <a:xfrm rot="16200000">
            <a:off x="5859176" y="8433941"/>
            <a:ext cx="1270001" cy="143859"/>
          </a:xfrm>
          <a:prstGeom prst="rect">
            <a:avLst/>
          </a:prstGeom>
          <a:blipFill>
            <a:blip r:embed="rId3"/>
          </a:blipFill>
          <a:ln w="12700">
            <a:miter lim="400000"/>
          </a:ln>
        </p:spPr>
        <p:txBody>
          <a:bodyPr lIns="0" tIns="0" rIns="0" bIns="0" anchor="ctr"/>
          <a:lstStyle/>
          <a:p>
            <a:pPr lvl="0">
              <a:defRPr sz="2600"/>
            </a:pPr>
            <a:endParaRPr/>
          </a:p>
        </p:txBody>
      </p:sp>
      <p:sp>
        <p:nvSpPr>
          <p:cNvPr id="537" name="Shape 537"/>
          <p:cNvSpPr/>
          <p:nvPr/>
        </p:nvSpPr>
        <p:spPr>
          <a:xfrm rot="16200000">
            <a:off x="5859176" y="627494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538" name="Shape 538"/>
          <p:cNvSpPr/>
          <p:nvPr/>
        </p:nvSpPr>
        <p:spPr>
          <a:xfrm rot="16200000">
            <a:off x="5859176" y="309994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539" name="Shape 539"/>
          <p:cNvSpPr/>
          <p:nvPr/>
        </p:nvSpPr>
        <p:spPr>
          <a:xfrm>
            <a:off x="7214614" y="4425153"/>
            <a:ext cx="1126122" cy="440078"/>
          </a:xfrm>
          <a:prstGeom prst="rect">
            <a:avLst/>
          </a:prstGeom>
          <a:solidFill>
            <a:srgbClr val="971817"/>
          </a:solidFill>
          <a:ln w="12700">
            <a:miter lim="400000"/>
          </a:ln>
          <a:extLst>
            <a:ext uri="{C572A759-6A51-4108-AA02-DFA0A04FC94B}">
              <ma14:wrappingTextBoxFlag xmlns:ma14="http://schemas.microsoft.com/office/mac/drawingml/2011/main" val="1"/>
            </a:ext>
          </a:extLst>
        </p:spPr>
        <p:txBody>
          <a:bodyPr lIns="0" tIns="0" rIns="0" bIns="0" anchor="ctr"/>
          <a:lstStyle>
            <a:lvl1pPr>
              <a:defRPr sz="2600" b="1">
                <a:latin typeface="Helvetica"/>
                <a:ea typeface="Helvetica"/>
                <a:cs typeface="Helvetica"/>
                <a:sym typeface="Helvetica"/>
              </a:defRPr>
            </a:lvl1pPr>
          </a:lstStyle>
          <a:p>
            <a:pPr lvl="0">
              <a:defRPr sz="1800" b="0">
                <a:solidFill>
                  <a:srgbClr val="000000"/>
                </a:solidFill>
              </a:defRPr>
            </a:pPr>
            <a:r>
              <a:rPr sz="2600" b="1">
                <a:solidFill>
                  <a:srgbClr val="FFFFFF"/>
                </a:solidFill>
              </a:rPr>
              <a:t>A</a:t>
            </a:r>
          </a:p>
        </p:txBody>
      </p:sp>
      <p:sp>
        <p:nvSpPr>
          <p:cNvPr id="540" name="Shape 540"/>
          <p:cNvSpPr/>
          <p:nvPr/>
        </p:nvSpPr>
        <p:spPr>
          <a:xfrm>
            <a:off x="5917023" y="4847621"/>
            <a:ext cx="430523" cy="838628"/>
          </a:xfrm>
          <a:prstGeom prst="rect">
            <a:avLst/>
          </a:prstGeom>
          <a:solidFill>
            <a:srgbClr val="308B16"/>
          </a:solidFill>
          <a:ln w="12700">
            <a:miter lim="400000"/>
          </a:ln>
          <a:extLst>
            <a:ext uri="{C572A759-6A51-4108-AA02-DFA0A04FC94B}">
              <ma14:wrappingTextBoxFlag xmlns:ma14="http://schemas.microsoft.com/office/mac/drawingml/2011/main" val="1"/>
            </a:ext>
          </a:extLst>
        </p:spPr>
        <p:txBody>
          <a:bodyPr lIns="0" tIns="0" rIns="0" bIns="0" anchor="ctr"/>
          <a:lstStyle>
            <a:lvl1pPr>
              <a:defRPr sz="2600" b="1">
                <a:latin typeface="Helvetica"/>
                <a:ea typeface="Helvetica"/>
                <a:cs typeface="Helvetica"/>
                <a:sym typeface="Helvetica"/>
              </a:defRPr>
            </a:lvl1pPr>
          </a:lstStyle>
          <a:p>
            <a:pPr lvl="0">
              <a:defRPr sz="1800" b="0">
                <a:solidFill>
                  <a:srgbClr val="000000"/>
                </a:solidFill>
              </a:defRPr>
            </a:pPr>
            <a:r>
              <a:rPr sz="2600" b="1">
                <a:solidFill>
                  <a:srgbClr val="FFFFFF"/>
                </a:solidFill>
              </a:rPr>
              <a:t>B</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 name="Shape 544"/>
          <p:cNvSpPr/>
          <p:nvPr/>
        </p:nvSpPr>
        <p:spPr>
          <a:xfrm>
            <a:off x="-100059" y="4344825"/>
            <a:ext cx="13204918" cy="1270001"/>
          </a:xfrm>
          <a:prstGeom prst="rect">
            <a:avLst/>
          </a:prstGeom>
          <a:solidFill>
            <a:srgbClr val="A6AAA8"/>
          </a:solidFill>
          <a:ln w="12700">
            <a:miter lim="400000"/>
          </a:ln>
        </p:spPr>
        <p:txBody>
          <a:bodyPr lIns="0" tIns="0" rIns="0" bIns="0" anchor="ctr"/>
          <a:lstStyle/>
          <a:p>
            <a:pPr lvl="0">
              <a:defRPr sz="2600"/>
            </a:pPr>
            <a:endParaRPr/>
          </a:p>
        </p:txBody>
      </p:sp>
      <p:sp>
        <p:nvSpPr>
          <p:cNvPr id="545" name="Shape 545"/>
          <p:cNvSpPr/>
          <p:nvPr/>
        </p:nvSpPr>
        <p:spPr>
          <a:xfrm rot="16200000">
            <a:off x="2560703" y="5229686"/>
            <a:ext cx="7883394" cy="1270001"/>
          </a:xfrm>
          <a:prstGeom prst="rect">
            <a:avLst/>
          </a:prstGeom>
          <a:solidFill>
            <a:srgbClr val="A6AAA8"/>
          </a:solidFill>
          <a:ln w="12700">
            <a:miter lim="400000"/>
          </a:ln>
        </p:spPr>
        <p:txBody>
          <a:bodyPr lIns="0" tIns="0" rIns="0" bIns="0" anchor="ctr"/>
          <a:lstStyle/>
          <a:p>
            <a:pPr lvl="0">
              <a:defRPr sz="2600"/>
            </a:pPr>
            <a:endParaRPr/>
          </a:p>
        </p:txBody>
      </p:sp>
      <p:grpSp>
        <p:nvGrpSpPr>
          <p:cNvPr id="549" name="Group 549"/>
          <p:cNvGrpSpPr/>
          <p:nvPr/>
        </p:nvGrpSpPr>
        <p:grpSpPr>
          <a:xfrm>
            <a:off x="7127295" y="3280996"/>
            <a:ext cx="1216605" cy="1051491"/>
            <a:chOff x="0" y="0"/>
            <a:chExt cx="1216604" cy="1051490"/>
          </a:xfrm>
        </p:grpSpPr>
        <p:sp>
          <p:nvSpPr>
            <p:cNvPr id="546" name="Shape 546"/>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547" name="Shape 547"/>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548" name="Shape 548"/>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grpSp>
        <p:nvGrpSpPr>
          <p:cNvPr id="553" name="Group 553"/>
          <p:cNvGrpSpPr/>
          <p:nvPr/>
        </p:nvGrpSpPr>
        <p:grpSpPr>
          <a:xfrm rot="5400000">
            <a:off x="7051095" y="5681296"/>
            <a:ext cx="1216605" cy="1051491"/>
            <a:chOff x="0" y="0"/>
            <a:chExt cx="1216604" cy="1051490"/>
          </a:xfrm>
        </p:grpSpPr>
        <p:sp>
          <p:nvSpPr>
            <p:cNvPr id="550" name="Shape 550"/>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551" name="Shape 551"/>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552" name="Shape 552"/>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grpSp>
        <p:nvGrpSpPr>
          <p:cNvPr id="557" name="Group 557"/>
          <p:cNvGrpSpPr/>
          <p:nvPr/>
        </p:nvGrpSpPr>
        <p:grpSpPr>
          <a:xfrm rot="10800000">
            <a:off x="4638095" y="5605096"/>
            <a:ext cx="1216605" cy="1051491"/>
            <a:chOff x="0" y="0"/>
            <a:chExt cx="1216604" cy="1051490"/>
          </a:xfrm>
        </p:grpSpPr>
        <p:sp>
          <p:nvSpPr>
            <p:cNvPr id="554" name="Shape 554"/>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555" name="Shape 555"/>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556" name="Shape 556"/>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grpSp>
        <p:nvGrpSpPr>
          <p:cNvPr id="561" name="Group 561"/>
          <p:cNvGrpSpPr/>
          <p:nvPr/>
        </p:nvGrpSpPr>
        <p:grpSpPr>
          <a:xfrm rot="16200000">
            <a:off x="4739695" y="3217496"/>
            <a:ext cx="1216605" cy="1051491"/>
            <a:chOff x="0" y="0"/>
            <a:chExt cx="1216604" cy="1051490"/>
          </a:xfrm>
        </p:grpSpPr>
        <p:sp>
          <p:nvSpPr>
            <p:cNvPr id="558" name="Shape 558"/>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559" name="Shape 559"/>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560" name="Shape 560"/>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sp>
        <p:nvSpPr>
          <p:cNvPr id="562" name="Shape 562"/>
          <p:cNvSpPr/>
          <p:nvPr/>
        </p:nvSpPr>
        <p:spPr>
          <a:xfrm>
            <a:off x="7269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563" name="Shape 563"/>
          <p:cNvSpPr/>
          <p:nvPr/>
        </p:nvSpPr>
        <p:spPr>
          <a:xfrm>
            <a:off x="9428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564" name="Shape 564"/>
          <p:cNvSpPr/>
          <p:nvPr/>
        </p:nvSpPr>
        <p:spPr>
          <a:xfrm>
            <a:off x="11587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565" name="Shape 565"/>
          <p:cNvSpPr/>
          <p:nvPr/>
        </p:nvSpPr>
        <p:spPr>
          <a:xfrm>
            <a:off x="157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566" name="Shape 566"/>
          <p:cNvSpPr/>
          <p:nvPr/>
        </p:nvSpPr>
        <p:spPr>
          <a:xfrm>
            <a:off x="2316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567" name="Shape 567"/>
          <p:cNvSpPr/>
          <p:nvPr/>
        </p:nvSpPr>
        <p:spPr>
          <a:xfrm>
            <a:off x="4475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568" name="Shape 568"/>
          <p:cNvSpPr/>
          <p:nvPr/>
        </p:nvSpPr>
        <p:spPr>
          <a:xfrm rot="16200000">
            <a:off x="5859176" y="10592941"/>
            <a:ext cx="1270001" cy="143859"/>
          </a:xfrm>
          <a:prstGeom prst="rect">
            <a:avLst/>
          </a:prstGeom>
          <a:blipFill>
            <a:blip r:embed="rId3"/>
          </a:blipFill>
          <a:ln w="12700">
            <a:miter lim="400000"/>
          </a:ln>
        </p:spPr>
        <p:txBody>
          <a:bodyPr lIns="0" tIns="0" rIns="0" bIns="0" anchor="ctr"/>
          <a:lstStyle/>
          <a:p>
            <a:pPr lvl="0">
              <a:defRPr sz="2600"/>
            </a:pPr>
            <a:endParaRPr/>
          </a:p>
        </p:txBody>
      </p:sp>
      <p:sp>
        <p:nvSpPr>
          <p:cNvPr id="569" name="Shape 569"/>
          <p:cNvSpPr/>
          <p:nvPr/>
        </p:nvSpPr>
        <p:spPr>
          <a:xfrm rot="16200000">
            <a:off x="5859176" y="8433941"/>
            <a:ext cx="1270001" cy="143859"/>
          </a:xfrm>
          <a:prstGeom prst="rect">
            <a:avLst/>
          </a:prstGeom>
          <a:blipFill>
            <a:blip r:embed="rId3"/>
          </a:blipFill>
          <a:ln w="12700">
            <a:miter lim="400000"/>
          </a:ln>
        </p:spPr>
        <p:txBody>
          <a:bodyPr lIns="0" tIns="0" rIns="0" bIns="0" anchor="ctr"/>
          <a:lstStyle/>
          <a:p>
            <a:pPr lvl="0">
              <a:defRPr sz="2600"/>
            </a:pPr>
            <a:endParaRPr/>
          </a:p>
        </p:txBody>
      </p:sp>
      <p:sp>
        <p:nvSpPr>
          <p:cNvPr id="570" name="Shape 570"/>
          <p:cNvSpPr/>
          <p:nvPr/>
        </p:nvSpPr>
        <p:spPr>
          <a:xfrm rot="16200000">
            <a:off x="5859176" y="627494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571" name="Shape 571"/>
          <p:cNvSpPr/>
          <p:nvPr/>
        </p:nvSpPr>
        <p:spPr>
          <a:xfrm rot="16200000">
            <a:off x="5859176" y="309994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572" name="Shape 572"/>
          <p:cNvSpPr/>
          <p:nvPr/>
        </p:nvSpPr>
        <p:spPr>
          <a:xfrm>
            <a:off x="5817614" y="4425153"/>
            <a:ext cx="1126122" cy="440078"/>
          </a:xfrm>
          <a:prstGeom prst="rect">
            <a:avLst/>
          </a:prstGeom>
          <a:solidFill>
            <a:srgbClr val="971817"/>
          </a:solidFill>
          <a:ln w="12700">
            <a:miter lim="400000"/>
          </a:ln>
          <a:extLst>
            <a:ext uri="{C572A759-6A51-4108-AA02-DFA0A04FC94B}">
              <ma14:wrappingTextBoxFlag xmlns:ma14="http://schemas.microsoft.com/office/mac/drawingml/2011/main" val="1"/>
            </a:ext>
          </a:extLst>
        </p:spPr>
        <p:txBody>
          <a:bodyPr lIns="0" tIns="0" rIns="0" bIns="0" anchor="ctr"/>
          <a:lstStyle>
            <a:lvl1pPr>
              <a:defRPr sz="2600" b="1">
                <a:latin typeface="Helvetica"/>
                <a:ea typeface="Helvetica"/>
                <a:cs typeface="Helvetica"/>
                <a:sym typeface="Helvetica"/>
              </a:defRPr>
            </a:lvl1pPr>
          </a:lstStyle>
          <a:p>
            <a:pPr lvl="0">
              <a:defRPr sz="1800" b="0">
                <a:solidFill>
                  <a:srgbClr val="000000"/>
                </a:solidFill>
              </a:defRPr>
            </a:pPr>
            <a:r>
              <a:rPr sz="2600" b="1">
                <a:solidFill>
                  <a:srgbClr val="FFFFFF"/>
                </a:solidFill>
              </a:rPr>
              <a:t>A</a:t>
            </a:r>
          </a:p>
        </p:txBody>
      </p:sp>
      <p:sp>
        <p:nvSpPr>
          <p:cNvPr id="573" name="Shape 573"/>
          <p:cNvSpPr/>
          <p:nvPr/>
        </p:nvSpPr>
        <p:spPr>
          <a:xfrm>
            <a:off x="5917023" y="6244621"/>
            <a:ext cx="430523" cy="838628"/>
          </a:xfrm>
          <a:prstGeom prst="rect">
            <a:avLst/>
          </a:prstGeom>
          <a:solidFill>
            <a:srgbClr val="308B16"/>
          </a:solidFill>
          <a:ln w="12700">
            <a:miter lim="400000"/>
          </a:ln>
          <a:extLst>
            <a:ext uri="{C572A759-6A51-4108-AA02-DFA0A04FC94B}">
              <ma14:wrappingTextBoxFlag xmlns:ma14="http://schemas.microsoft.com/office/mac/drawingml/2011/main" val="1"/>
            </a:ext>
          </a:extLst>
        </p:spPr>
        <p:txBody>
          <a:bodyPr lIns="0" tIns="0" rIns="0" bIns="0" anchor="ctr"/>
          <a:lstStyle>
            <a:lvl1pPr>
              <a:defRPr sz="2600" b="1">
                <a:latin typeface="Helvetica"/>
                <a:ea typeface="Helvetica"/>
                <a:cs typeface="Helvetica"/>
                <a:sym typeface="Helvetica"/>
              </a:defRPr>
            </a:lvl1pPr>
          </a:lstStyle>
          <a:p>
            <a:pPr lvl="0">
              <a:defRPr sz="1800" b="0">
                <a:solidFill>
                  <a:srgbClr val="000000"/>
                </a:solidFill>
              </a:defRPr>
            </a:pPr>
            <a:r>
              <a:rPr sz="2600" b="1">
                <a:solidFill>
                  <a:srgbClr val="FFFFFF"/>
                </a:solidFill>
              </a:rPr>
              <a:t>B</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7" name="Shape 577"/>
          <p:cNvSpPr/>
          <p:nvPr/>
        </p:nvSpPr>
        <p:spPr>
          <a:xfrm>
            <a:off x="-100059" y="4344825"/>
            <a:ext cx="13204918" cy="1270001"/>
          </a:xfrm>
          <a:prstGeom prst="rect">
            <a:avLst/>
          </a:prstGeom>
          <a:solidFill>
            <a:srgbClr val="A6AAA8"/>
          </a:solidFill>
          <a:ln w="12700">
            <a:miter lim="400000"/>
          </a:ln>
        </p:spPr>
        <p:txBody>
          <a:bodyPr lIns="0" tIns="0" rIns="0" bIns="0" anchor="ctr"/>
          <a:lstStyle/>
          <a:p>
            <a:pPr lvl="0">
              <a:defRPr sz="2600"/>
            </a:pPr>
            <a:endParaRPr/>
          </a:p>
        </p:txBody>
      </p:sp>
      <p:sp>
        <p:nvSpPr>
          <p:cNvPr id="578" name="Shape 578"/>
          <p:cNvSpPr/>
          <p:nvPr/>
        </p:nvSpPr>
        <p:spPr>
          <a:xfrm rot="16200000">
            <a:off x="2560703" y="5229686"/>
            <a:ext cx="7883394" cy="1270001"/>
          </a:xfrm>
          <a:prstGeom prst="rect">
            <a:avLst/>
          </a:prstGeom>
          <a:solidFill>
            <a:srgbClr val="A6AAA8"/>
          </a:solidFill>
          <a:ln w="12700">
            <a:miter lim="400000"/>
          </a:ln>
        </p:spPr>
        <p:txBody>
          <a:bodyPr lIns="0" tIns="0" rIns="0" bIns="0" anchor="ctr"/>
          <a:lstStyle/>
          <a:p>
            <a:pPr lvl="0">
              <a:defRPr sz="2600"/>
            </a:pPr>
            <a:endParaRPr/>
          </a:p>
        </p:txBody>
      </p:sp>
      <p:grpSp>
        <p:nvGrpSpPr>
          <p:cNvPr id="582" name="Group 582"/>
          <p:cNvGrpSpPr/>
          <p:nvPr/>
        </p:nvGrpSpPr>
        <p:grpSpPr>
          <a:xfrm>
            <a:off x="7127295" y="3280996"/>
            <a:ext cx="1216605" cy="1051491"/>
            <a:chOff x="0" y="0"/>
            <a:chExt cx="1216604" cy="1051490"/>
          </a:xfrm>
        </p:grpSpPr>
        <p:sp>
          <p:nvSpPr>
            <p:cNvPr id="579" name="Shape 579"/>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580" name="Shape 580"/>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581" name="Shape 581"/>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grpSp>
        <p:nvGrpSpPr>
          <p:cNvPr id="586" name="Group 586"/>
          <p:cNvGrpSpPr/>
          <p:nvPr/>
        </p:nvGrpSpPr>
        <p:grpSpPr>
          <a:xfrm rot="5400000">
            <a:off x="7051095" y="5681296"/>
            <a:ext cx="1216605" cy="1051491"/>
            <a:chOff x="0" y="0"/>
            <a:chExt cx="1216604" cy="1051490"/>
          </a:xfrm>
        </p:grpSpPr>
        <p:sp>
          <p:nvSpPr>
            <p:cNvPr id="583" name="Shape 583"/>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584" name="Shape 584"/>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585" name="Shape 585"/>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grpSp>
        <p:nvGrpSpPr>
          <p:cNvPr id="590" name="Group 590"/>
          <p:cNvGrpSpPr/>
          <p:nvPr/>
        </p:nvGrpSpPr>
        <p:grpSpPr>
          <a:xfrm rot="10800000">
            <a:off x="4638095" y="5605096"/>
            <a:ext cx="1216605" cy="1051491"/>
            <a:chOff x="0" y="0"/>
            <a:chExt cx="1216604" cy="1051490"/>
          </a:xfrm>
        </p:grpSpPr>
        <p:sp>
          <p:nvSpPr>
            <p:cNvPr id="587" name="Shape 587"/>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588" name="Shape 588"/>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589" name="Shape 589"/>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grpSp>
        <p:nvGrpSpPr>
          <p:cNvPr id="594" name="Group 594"/>
          <p:cNvGrpSpPr/>
          <p:nvPr/>
        </p:nvGrpSpPr>
        <p:grpSpPr>
          <a:xfrm rot="16200000">
            <a:off x="4739695" y="3217496"/>
            <a:ext cx="1216605" cy="1051491"/>
            <a:chOff x="0" y="0"/>
            <a:chExt cx="1216604" cy="1051490"/>
          </a:xfrm>
        </p:grpSpPr>
        <p:sp>
          <p:nvSpPr>
            <p:cNvPr id="591" name="Shape 591"/>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592" name="Shape 592"/>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593" name="Shape 593"/>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sp>
        <p:nvSpPr>
          <p:cNvPr id="595" name="Shape 595"/>
          <p:cNvSpPr/>
          <p:nvPr/>
        </p:nvSpPr>
        <p:spPr>
          <a:xfrm>
            <a:off x="7269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596" name="Shape 596"/>
          <p:cNvSpPr/>
          <p:nvPr/>
        </p:nvSpPr>
        <p:spPr>
          <a:xfrm>
            <a:off x="9428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597" name="Shape 597"/>
          <p:cNvSpPr/>
          <p:nvPr/>
        </p:nvSpPr>
        <p:spPr>
          <a:xfrm>
            <a:off x="11587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598" name="Shape 598"/>
          <p:cNvSpPr/>
          <p:nvPr/>
        </p:nvSpPr>
        <p:spPr>
          <a:xfrm>
            <a:off x="157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599" name="Shape 599"/>
          <p:cNvSpPr/>
          <p:nvPr/>
        </p:nvSpPr>
        <p:spPr>
          <a:xfrm>
            <a:off x="2316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600" name="Shape 600"/>
          <p:cNvSpPr/>
          <p:nvPr/>
        </p:nvSpPr>
        <p:spPr>
          <a:xfrm>
            <a:off x="4475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601" name="Shape 601"/>
          <p:cNvSpPr/>
          <p:nvPr/>
        </p:nvSpPr>
        <p:spPr>
          <a:xfrm rot="16200000">
            <a:off x="5859176" y="10592941"/>
            <a:ext cx="1270001" cy="143859"/>
          </a:xfrm>
          <a:prstGeom prst="rect">
            <a:avLst/>
          </a:prstGeom>
          <a:blipFill>
            <a:blip r:embed="rId3"/>
          </a:blipFill>
          <a:ln w="12700">
            <a:miter lim="400000"/>
          </a:ln>
        </p:spPr>
        <p:txBody>
          <a:bodyPr lIns="0" tIns="0" rIns="0" bIns="0" anchor="ctr"/>
          <a:lstStyle/>
          <a:p>
            <a:pPr lvl="0">
              <a:defRPr sz="2600"/>
            </a:pPr>
            <a:endParaRPr/>
          </a:p>
        </p:txBody>
      </p:sp>
      <p:sp>
        <p:nvSpPr>
          <p:cNvPr id="602" name="Shape 602"/>
          <p:cNvSpPr/>
          <p:nvPr/>
        </p:nvSpPr>
        <p:spPr>
          <a:xfrm rot="16200000">
            <a:off x="5859176" y="8433941"/>
            <a:ext cx="1270001" cy="143859"/>
          </a:xfrm>
          <a:prstGeom prst="rect">
            <a:avLst/>
          </a:prstGeom>
          <a:blipFill>
            <a:blip r:embed="rId3"/>
          </a:blipFill>
          <a:ln w="12700">
            <a:miter lim="400000"/>
          </a:ln>
        </p:spPr>
        <p:txBody>
          <a:bodyPr lIns="0" tIns="0" rIns="0" bIns="0" anchor="ctr"/>
          <a:lstStyle/>
          <a:p>
            <a:pPr lvl="0">
              <a:defRPr sz="2600"/>
            </a:pPr>
            <a:endParaRPr/>
          </a:p>
        </p:txBody>
      </p:sp>
      <p:sp>
        <p:nvSpPr>
          <p:cNvPr id="603" name="Shape 603"/>
          <p:cNvSpPr/>
          <p:nvPr/>
        </p:nvSpPr>
        <p:spPr>
          <a:xfrm rot="16200000">
            <a:off x="5859176" y="627494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604" name="Shape 604"/>
          <p:cNvSpPr/>
          <p:nvPr/>
        </p:nvSpPr>
        <p:spPr>
          <a:xfrm rot="16200000">
            <a:off x="5859176" y="3099940"/>
            <a:ext cx="1270001" cy="143860"/>
          </a:xfrm>
          <a:prstGeom prst="rect">
            <a:avLst/>
          </a:prstGeom>
          <a:blipFill>
            <a:blip r:embed="rId3"/>
          </a:blipFill>
          <a:ln w="12700">
            <a:miter lim="400000"/>
          </a:ln>
        </p:spPr>
        <p:txBody>
          <a:bodyPr lIns="0" tIns="0" rIns="0" bIns="0" anchor="ctr"/>
          <a:lstStyle/>
          <a:p>
            <a:pPr lvl="0">
              <a:defRPr sz="2600"/>
            </a:pPr>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975360" y="2330666"/>
            <a:ext cx="11054080" cy="2221014"/>
          </a:xfrm>
        </p:spPr>
        <p:txBody>
          <a:bodyPr/>
          <a:lstStyle/>
          <a:p>
            <a:r>
              <a:rPr lang="en-US" dirty="0" smtClean="0"/>
              <a:t>Concurrency Bugs</a:t>
            </a:r>
            <a:endParaRPr lang="en-US" dirty="0"/>
          </a:p>
        </p:txBody>
      </p:sp>
      <p:sp>
        <p:nvSpPr>
          <p:cNvPr id="2051" name="Rectangle 3"/>
          <p:cNvSpPr>
            <a:spLocks noGrp="1" noChangeArrowheads="1"/>
          </p:cNvSpPr>
          <p:nvPr>
            <p:ph type="subTitle" idx="1"/>
          </p:nvPr>
        </p:nvSpPr>
        <p:spPr>
          <a:xfrm>
            <a:off x="541867" y="5079998"/>
            <a:ext cx="12029440" cy="4501323"/>
          </a:xfrm>
        </p:spPr>
        <p:txBody>
          <a:bodyPr>
            <a:normAutofit/>
          </a:bodyPr>
          <a:lstStyle/>
          <a:p>
            <a:pPr marL="866973" indent="-866973" algn="l"/>
            <a:r>
              <a:rPr lang="en-US" b="1" dirty="0"/>
              <a:t>Questions answered in this lecture</a:t>
            </a:r>
            <a:r>
              <a:rPr lang="en-US" b="1" dirty="0" smtClean="0"/>
              <a:t>:</a:t>
            </a:r>
          </a:p>
          <a:p>
            <a:pPr marL="866973" indent="-866973" algn="l"/>
            <a:r>
              <a:rPr lang="en-US" dirty="0" smtClean="0"/>
              <a:t>Why is concurrent programming difficult?</a:t>
            </a:r>
            <a:endParaRPr lang="en-US" dirty="0" smtClean="0"/>
          </a:p>
          <a:p>
            <a:pPr marL="866973" indent="-866973" algn="l"/>
            <a:r>
              <a:rPr lang="en-US" dirty="0" smtClean="0"/>
              <a:t>What type of concurrency bugs occur?</a:t>
            </a:r>
            <a:endParaRPr lang="en-US" dirty="0" smtClean="0"/>
          </a:p>
          <a:p>
            <a:pPr marL="866973" indent="-866973" algn="l"/>
            <a:r>
              <a:rPr lang="en-US" dirty="0" smtClean="0"/>
              <a:t>How to fix </a:t>
            </a:r>
            <a:r>
              <a:rPr lang="en-US" b="1" dirty="0" smtClean="0"/>
              <a:t>atomicity bugs </a:t>
            </a:r>
            <a:r>
              <a:rPr lang="en-US" dirty="0" smtClean="0"/>
              <a:t>(with locks)?</a:t>
            </a:r>
          </a:p>
          <a:p>
            <a:pPr marL="866973" indent="-866973" algn="l"/>
            <a:r>
              <a:rPr lang="en-US" dirty="0" smtClean="0"/>
              <a:t>How to fix </a:t>
            </a:r>
            <a:r>
              <a:rPr lang="en-US" b="1" dirty="0" smtClean="0"/>
              <a:t>ordering bugs </a:t>
            </a:r>
            <a:r>
              <a:rPr lang="en-US" dirty="0" smtClean="0"/>
              <a:t>(with condition variables)?</a:t>
            </a:r>
          </a:p>
          <a:p>
            <a:pPr marL="866973" indent="-866973" algn="l"/>
            <a:r>
              <a:rPr lang="en-US" dirty="0" smtClean="0"/>
              <a:t>How does </a:t>
            </a:r>
            <a:r>
              <a:rPr lang="en-US" b="1" dirty="0" smtClean="0"/>
              <a:t>deadlock</a:t>
            </a:r>
            <a:r>
              <a:rPr lang="en-US" dirty="0" smtClean="0"/>
              <a:t> occur?</a:t>
            </a:r>
          </a:p>
          <a:p>
            <a:pPr marL="866973" indent="-866973" algn="l"/>
            <a:r>
              <a:rPr lang="en-US" dirty="0" smtClean="0"/>
              <a:t>How to prevent deadlock (with </a:t>
            </a:r>
            <a:r>
              <a:rPr lang="en-US" dirty="0" err="1" smtClean="0"/>
              <a:t>waitfree</a:t>
            </a:r>
            <a:r>
              <a:rPr lang="en-US" dirty="0" smtClean="0"/>
              <a:t> algorithms, grab all locks atomically, </a:t>
            </a:r>
            <a:r>
              <a:rPr lang="en-US" dirty="0" err="1" smtClean="0"/>
              <a:t>trylocks</a:t>
            </a:r>
            <a:r>
              <a:rPr lang="en-US" dirty="0" smtClean="0"/>
              <a:t>, and ordering across locks)?</a:t>
            </a:r>
            <a:endParaRPr lang="en-US" dirty="0" smtClean="0"/>
          </a:p>
          <a:p>
            <a:pPr marL="866973" indent="-866973" algn="l"/>
            <a:endParaRPr lang="en-US" dirty="0" smtClean="0"/>
          </a:p>
        </p:txBody>
      </p:sp>
      <p:sp>
        <p:nvSpPr>
          <p:cNvPr id="2052" name="Text Box 4"/>
          <p:cNvSpPr txBox="1">
            <a:spLocks noChangeArrowheads="1"/>
          </p:cNvSpPr>
          <p:nvPr/>
        </p:nvSpPr>
        <p:spPr bwMode="auto">
          <a:xfrm>
            <a:off x="3251200" y="541867"/>
            <a:ext cx="5960533" cy="792781"/>
          </a:xfrm>
          <a:prstGeom prst="rect">
            <a:avLst/>
          </a:prstGeom>
          <a:noFill/>
          <a:ln w="9525">
            <a:noFill/>
            <a:miter lim="800000"/>
            <a:headEnd/>
            <a:tailEnd/>
          </a:ln>
          <a:effectLst/>
        </p:spPr>
        <p:txBody>
          <a:bodyPr>
            <a:prstTxWarp prst="textNoShape">
              <a:avLst/>
            </a:prstTxWarp>
            <a:spAutoFit/>
          </a:bodyPr>
          <a:lstStyle/>
          <a:p>
            <a:pPr algn="ctr">
              <a:spcBef>
                <a:spcPct val="50000"/>
              </a:spcBef>
            </a:pPr>
            <a:r>
              <a:rPr lang="en-US" sz="2276">
                <a:solidFill>
                  <a:schemeClr val="tx1"/>
                </a:solidFill>
              </a:rPr>
              <a:t>UNIVERSITY of WISCONSIN-MADISON</a:t>
            </a:r>
            <a:br>
              <a:rPr lang="en-US" sz="2276">
                <a:solidFill>
                  <a:schemeClr val="tx1"/>
                </a:solidFill>
              </a:rPr>
            </a:br>
            <a:r>
              <a:rPr lang="en-US" sz="2276">
                <a:solidFill>
                  <a:schemeClr val="tx1"/>
                </a:solidFill>
              </a:rPr>
              <a:t>Computer Sciences Department</a:t>
            </a:r>
          </a:p>
        </p:txBody>
      </p:sp>
      <p:sp>
        <p:nvSpPr>
          <p:cNvPr id="2053" name="Text Box 5"/>
          <p:cNvSpPr txBox="1">
            <a:spLocks noChangeArrowheads="1"/>
          </p:cNvSpPr>
          <p:nvPr/>
        </p:nvSpPr>
        <p:spPr bwMode="auto">
          <a:xfrm>
            <a:off x="325120" y="1625601"/>
            <a:ext cx="5093547" cy="705065"/>
          </a:xfrm>
          <a:prstGeom prst="rect">
            <a:avLst/>
          </a:prstGeom>
          <a:noFill/>
          <a:ln w="9525">
            <a:noFill/>
            <a:miter lim="800000"/>
            <a:headEnd/>
            <a:tailEnd/>
          </a:ln>
          <a:effectLst/>
        </p:spPr>
        <p:txBody>
          <a:bodyPr>
            <a:prstTxWarp prst="textNoShape">
              <a:avLst/>
            </a:prstTxWarp>
            <a:spAutoFit/>
          </a:bodyPr>
          <a:lstStyle/>
          <a:p>
            <a:pPr algn="l">
              <a:spcBef>
                <a:spcPct val="50000"/>
              </a:spcBef>
            </a:pPr>
            <a:r>
              <a:rPr lang="en-US" sz="1991" dirty="0">
                <a:solidFill>
                  <a:schemeClr val="tx1"/>
                </a:solidFill>
              </a:rPr>
              <a:t>CS 537</a:t>
            </a:r>
            <a:br>
              <a:rPr lang="en-US" sz="1991" dirty="0">
                <a:solidFill>
                  <a:schemeClr val="tx1"/>
                </a:solidFill>
              </a:rPr>
            </a:br>
            <a:r>
              <a:rPr lang="en-US" sz="1991" dirty="0">
                <a:solidFill>
                  <a:schemeClr val="tx1"/>
                </a:solidFill>
              </a:rPr>
              <a:t>Introduction to Operating Systems</a:t>
            </a:r>
          </a:p>
        </p:txBody>
      </p:sp>
      <p:sp>
        <p:nvSpPr>
          <p:cNvPr id="2054" name="Text Box 6"/>
          <p:cNvSpPr txBox="1">
            <a:spLocks noChangeArrowheads="1"/>
          </p:cNvSpPr>
          <p:nvPr/>
        </p:nvSpPr>
        <p:spPr bwMode="auto">
          <a:xfrm>
            <a:off x="7477760" y="1625601"/>
            <a:ext cx="5093547" cy="705065"/>
          </a:xfrm>
          <a:prstGeom prst="rect">
            <a:avLst/>
          </a:prstGeom>
          <a:noFill/>
          <a:ln w="9525">
            <a:noFill/>
            <a:miter lim="800000"/>
            <a:headEnd/>
            <a:tailEnd/>
          </a:ln>
          <a:effectLst/>
        </p:spPr>
        <p:txBody>
          <a:bodyPr>
            <a:prstTxWarp prst="textNoShape">
              <a:avLst/>
            </a:prstTxWarp>
            <a:spAutoFit/>
          </a:bodyPr>
          <a:lstStyle/>
          <a:p>
            <a:pPr algn="r">
              <a:spcBef>
                <a:spcPct val="50000"/>
              </a:spcBef>
            </a:pPr>
            <a:r>
              <a:rPr lang="en-US" sz="1991">
                <a:solidFill>
                  <a:schemeClr val="tx1"/>
                </a:solidFill>
              </a:rPr>
              <a:t>Andrea C. Arpaci-Dusseau</a:t>
            </a:r>
            <a:br>
              <a:rPr lang="en-US" sz="1991">
                <a:solidFill>
                  <a:schemeClr val="tx1"/>
                </a:solidFill>
              </a:rPr>
            </a:br>
            <a:r>
              <a:rPr lang="en-US" sz="1991">
                <a:solidFill>
                  <a:schemeClr val="tx1"/>
                </a:solidFill>
              </a:rPr>
              <a:t>Remzi H. Arpaci-Dusseau</a:t>
            </a:r>
          </a:p>
        </p:txBody>
      </p:sp>
    </p:spTree>
    <p:extLst>
      <p:ext uri="{BB962C8B-B14F-4D97-AF65-F5344CB8AC3E}">
        <p14:creationId xmlns:p14="http://schemas.microsoft.com/office/powerpoint/2010/main" val="8084987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8" name="Shape 608"/>
          <p:cNvSpPr/>
          <p:nvPr/>
        </p:nvSpPr>
        <p:spPr>
          <a:xfrm>
            <a:off x="-100059" y="4344825"/>
            <a:ext cx="13204918" cy="1270001"/>
          </a:xfrm>
          <a:prstGeom prst="rect">
            <a:avLst/>
          </a:prstGeom>
          <a:solidFill>
            <a:srgbClr val="A6AAA8"/>
          </a:solidFill>
          <a:ln w="12700">
            <a:miter lim="400000"/>
          </a:ln>
        </p:spPr>
        <p:txBody>
          <a:bodyPr lIns="0" tIns="0" rIns="0" bIns="0" anchor="ctr"/>
          <a:lstStyle/>
          <a:p>
            <a:pPr lvl="0">
              <a:defRPr sz="2600"/>
            </a:pPr>
            <a:endParaRPr/>
          </a:p>
        </p:txBody>
      </p:sp>
      <p:sp>
        <p:nvSpPr>
          <p:cNvPr id="609" name="Shape 609"/>
          <p:cNvSpPr/>
          <p:nvPr/>
        </p:nvSpPr>
        <p:spPr>
          <a:xfrm rot="16200000">
            <a:off x="2560703" y="5229686"/>
            <a:ext cx="7883394" cy="1270001"/>
          </a:xfrm>
          <a:prstGeom prst="rect">
            <a:avLst/>
          </a:prstGeom>
          <a:solidFill>
            <a:srgbClr val="A6AAA8"/>
          </a:solidFill>
          <a:ln w="12700">
            <a:miter lim="400000"/>
          </a:ln>
        </p:spPr>
        <p:txBody>
          <a:bodyPr lIns="0" tIns="0" rIns="0" bIns="0" anchor="ctr"/>
          <a:lstStyle/>
          <a:p>
            <a:pPr lvl="0">
              <a:defRPr sz="2600"/>
            </a:pPr>
            <a:endParaRPr/>
          </a:p>
        </p:txBody>
      </p:sp>
      <p:grpSp>
        <p:nvGrpSpPr>
          <p:cNvPr id="613" name="Group 613"/>
          <p:cNvGrpSpPr/>
          <p:nvPr/>
        </p:nvGrpSpPr>
        <p:grpSpPr>
          <a:xfrm>
            <a:off x="7127295" y="3280996"/>
            <a:ext cx="1216605" cy="1051491"/>
            <a:chOff x="0" y="0"/>
            <a:chExt cx="1216604" cy="1051490"/>
          </a:xfrm>
        </p:grpSpPr>
        <p:sp>
          <p:nvSpPr>
            <p:cNvPr id="610" name="Shape 610"/>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611" name="Shape 611"/>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612" name="Shape 612"/>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grpSp>
        <p:nvGrpSpPr>
          <p:cNvPr id="617" name="Group 617"/>
          <p:cNvGrpSpPr/>
          <p:nvPr/>
        </p:nvGrpSpPr>
        <p:grpSpPr>
          <a:xfrm rot="5400000">
            <a:off x="7051095" y="5681296"/>
            <a:ext cx="1216605" cy="1051491"/>
            <a:chOff x="0" y="0"/>
            <a:chExt cx="1216604" cy="1051490"/>
          </a:xfrm>
        </p:grpSpPr>
        <p:sp>
          <p:nvSpPr>
            <p:cNvPr id="614" name="Shape 614"/>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615" name="Shape 615"/>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616" name="Shape 616"/>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grpSp>
        <p:nvGrpSpPr>
          <p:cNvPr id="621" name="Group 621"/>
          <p:cNvGrpSpPr/>
          <p:nvPr/>
        </p:nvGrpSpPr>
        <p:grpSpPr>
          <a:xfrm rot="10800000">
            <a:off x="4638095" y="5605096"/>
            <a:ext cx="1216605" cy="1051491"/>
            <a:chOff x="0" y="0"/>
            <a:chExt cx="1216604" cy="1051490"/>
          </a:xfrm>
        </p:grpSpPr>
        <p:sp>
          <p:nvSpPr>
            <p:cNvPr id="618" name="Shape 618"/>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619" name="Shape 619"/>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620" name="Shape 620"/>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grpSp>
        <p:nvGrpSpPr>
          <p:cNvPr id="625" name="Group 625"/>
          <p:cNvGrpSpPr/>
          <p:nvPr/>
        </p:nvGrpSpPr>
        <p:grpSpPr>
          <a:xfrm rot="16200000">
            <a:off x="4739695" y="3217496"/>
            <a:ext cx="1216605" cy="1051491"/>
            <a:chOff x="0" y="0"/>
            <a:chExt cx="1216604" cy="1051490"/>
          </a:xfrm>
        </p:grpSpPr>
        <p:sp>
          <p:nvSpPr>
            <p:cNvPr id="622" name="Shape 622"/>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623" name="Shape 623"/>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624" name="Shape 624"/>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sp>
        <p:nvSpPr>
          <p:cNvPr id="626" name="Shape 626"/>
          <p:cNvSpPr/>
          <p:nvPr/>
        </p:nvSpPr>
        <p:spPr>
          <a:xfrm>
            <a:off x="7269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627" name="Shape 627"/>
          <p:cNvSpPr/>
          <p:nvPr/>
        </p:nvSpPr>
        <p:spPr>
          <a:xfrm>
            <a:off x="9428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628" name="Shape 628"/>
          <p:cNvSpPr/>
          <p:nvPr/>
        </p:nvSpPr>
        <p:spPr>
          <a:xfrm>
            <a:off x="11587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629" name="Shape 629"/>
          <p:cNvSpPr/>
          <p:nvPr/>
        </p:nvSpPr>
        <p:spPr>
          <a:xfrm>
            <a:off x="157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630" name="Shape 630"/>
          <p:cNvSpPr/>
          <p:nvPr/>
        </p:nvSpPr>
        <p:spPr>
          <a:xfrm>
            <a:off x="2316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631" name="Shape 631"/>
          <p:cNvSpPr/>
          <p:nvPr/>
        </p:nvSpPr>
        <p:spPr>
          <a:xfrm>
            <a:off x="4475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632" name="Shape 632"/>
          <p:cNvSpPr/>
          <p:nvPr/>
        </p:nvSpPr>
        <p:spPr>
          <a:xfrm rot="16200000">
            <a:off x="5859176" y="10592941"/>
            <a:ext cx="1270001" cy="143859"/>
          </a:xfrm>
          <a:prstGeom prst="rect">
            <a:avLst/>
          </a:prstGeom>
          <a:blipFill>
            <a:blip r:embed="rId3"/>
          </a:blipFill>
          <a:ln w="12700">
            <a:miter lim="400000"/>
          </a:ln>
        </p:spPr>
        <p:txBody>
          <a:bodyPr lIns="0" tIns="0" rIns="0" bIns="0" anchor="ctr"/>
          <a:lstStyle/>
          <a:p>
            <a:pPr lvl="0">
              <a:defRPr sz="2600"/>
            </a:pPr>
            <a:endParaRPr/>
          </a:p>
        </p:txBody>
      </p:sp>
      <p:sp>
        <p:nvSpPr>
          <p:cNvPr id="633" name="Shape 633"/>
          <p:cNvSpPr/>
          <p:nvPr/>
        </p:nvSpPr>
        <p:spPr>
          <a:xfrm rot="16200000">
            <a:off x="5859176" y="8433941"/>
            <a:ext cx="1270001" cy="143859"/>
          </a:xfrm>
          <a:prstGeom prst="rect">
            <a:avLst/>
          </a:prstGeom>
          <a:blipFill>
            <a:blip r:embed="rId3"/>
          </a:blipFill>
          <a:ln w="12700">
            <a:miter lim="400000"/>
          </a:ln>
        </p:spPr>
        <p:txBody>
          <a:bodyPr lIns="0" tIns="0" rIns="0" bIns="0" anchor="ctr"/>
          <a:lstStyle/>
          <a:p>
            <a:pPr lvl="0">
              <a:defRPr sz="2600"/>
            </a:pPr>
            <a:endParaRPr/>
          </a:p>
        </p:txBody>
      </p:sp>
      <p:sp>
        <p:nvSpPr>
          <p:cNvPr id="634" name="Shape 634"/>
          <p:cNvSpPr/>
          <p:nvPr/>
        </p:nvSpPr>
        <p:spPr>
          <a:xfrm rot="16200000">
            <a:off x="5859176" y="627494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635" name="Shape 635"/>
          <p:cNvSpPr/>
          <p:nvPr/>
        </p:nvSpPr>
        <p:spPr>
          <a:xfrm rot="16200000">
            <a:off x="5859176" y="309994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636" name="Shape 636"/>
          <p:cNvSpPr/>
          <p:nvPr/>
        </p:nvSpPr>
        <p:spPr>
          <a:xfrm>
            <a:off x="7214614" y="4425153"/>
            <a:ext cx="1126122" cy="440078"/>
          </a:xfrm>
          <a:prstGeom prst="rect">
            <a:avLst/>
          </a:prstGeom>
          <a:solidFill>
            <a:srgbClr val="971817"/>
          </a:solidFill>
          <a:ln w="12700">
            <a:miter lim="400000"/>
          </a:ln>
          <a:extLst>
            <a:ext uri="{C572A759-6A51-4108-AA02-DFA0A04FC94B}">
              <ma14:wrappingTextBoxFlag xmlns:ma14="http://schemas.microsoft.com/office/mac/drawingml/2011/main" val="1"/>
            </a:ext>
          </a:extLst>
        </p:spPr>
        <p:txBody>
          <a:bodyPr lIns="0" tIns="0" rIns="0" bIns="0" anchor="ctr"/>
          <a:lstStyle>
            <a:lvl1pPr>
              <a:defRPr sz="2600" b="1">
                <a:latin typeface="Helvetica"/>
                <a:ea typeface="Helvetica"/>
                <a:cs typeface="Helvetica"/>
                <a:sym typeface="Helvetica"/>
              </a:defRPr>
            </a:lvl1pPr>
          </a:lstStyle>
          <a:p>
            <a:pPr lvl="0">
              <a:defRPr sz="1800" b="0">
                <a:solidFill>
                  <a:srgbClr val="000000"/>
                </a:solidFill>
              </a:defRPr>
            </a:pPr>
            <a:r>
              <a:rPr sz="2600" b="1">
                <a:solidFill>
                  <a:srgbClr val="FFFFFF"/>
                </a:solidFill>
              </a:rPr>
              <a:t>A</a:t>
            </a:r>
          </a:p>
        </p:txBody>
      </p:sp>
      <p:sp>
        <p:nvSpPr>
          <p:cNvPr id="637" name="Shape 637"/>
          <p:cNvSpPr/>
          <p:nvPr/>
        </p:nvSpPr>
        <p:spPr>
          <a:xfrm>
            <a:off x="5917023" y="3450621"/>
            <a:ext cx="430523" cy="838628"/>
          </a:xfrm>
          <a:prstGeom prst="rect">
            <a:avLst/>
          </a:prstGeom>
          <a:solidFill>
            <a:srgbClr val="308B16"/>
          </a:solidFill>
          <a:ln w="12700">
            <a:miter lim="400000"/>
          </a:ln>
          <a:extLst>
            <a:ext uri="{C572A759-6A51-4108-AA02-DFA0A04FC94B}">
              <ma14:wrappingTextBoxFlag xmlns:ma14="http://schemas.microsoft.com/office/mac/drawingml/2011/main" val="1"/>
            </a:ext>
          </a:extLst>
        </p:spPr>
        <p:txBody>
          <a:bodyPr lIns="0" tIns="0" rIns="0" bIns="0" anchor="ctr"/>
          <a:lstStyle>
            <a:lvl1pPr>
              <a:defRPr sz="2600" b="1">
                <a:latin typeface="Helvetica"/>
                <a:ea typeface="Helvetica"/>
                <a:cs typeface="Helvetica"/>
                <a:sym typeface="Helvetica"/>
              </a:defRPr>
            </a:lvl1pPr>
          </a:lstStyle>
          <a:p>
            <a:pPr lvl="0">
              <a:defRPr sz="1800" b="0">
                <a:solidFill>
                  <a:srgbClr val="000000"/>
                </a:solidFill>
              </a:defRPr>
            </a:pPr>
            <a:r>
              <a:rPr sz="2600" b="1">
                <a:solidFill>
                  <a:srgbClr val="FFFFFF"/>
                </a:solidFill>
              </a:rPr>
              <a:t>B</a:t>
            </a:r>
          </a:p>
        </p:txBody>
      </p:sp>
      <p:sp>
        <p:nvSpPr>
          <p:cNvPr id="638" name="Shape 638"/>
          <p:cNvSpPr/>
          <p:nvPr/>
        </p:nvSpPr>
        <p:spPr>
          <a:xfrm>
            <a:off x="6640923" y="5609621"/>
            <a:ext cx="430523" cy="838628"/>
          </a:xfrm>
          <a:prstGeom prst="rect">
            <a:avLst/>
          </a:prstGeom>
          <a:solidFill>
            <a:srgbClr val="0065C1"/>
          </a:solidFill>
          <a:ln w="12700">
            <a:miter lim="400000"/>
          </a:ln>
          <a:extLst>
            <a:ext uri="{C572A759-6A51-4108-AA02-DFA0A04FC94B}">
              <ma14:wrappingTextBoxFlag xmlns:ma14="http://schemas.microsoft.com/office/mac/drawingml/2011/main" val="1"/>
            </a:ext>
          </a:extLst>
        </p:spPr>
        <p:txBody>
          <a:bodyPr lIns="0" tIns="0" rIns="0" bIns="0" anchor="ctr"/>
          <a:lstStyle>
            <a:lvl1pPr>
              <a:defRPr sz="2600" b="1">
                <a:latin typeface="Helvetica"/>
                <a:ea typeface="Helvetica"/>
                <a:cs typeface="Helvetica"/>
                <a:sym typeface="Helvetica"/>
              </a:defRPr>
            </a:lvl1pPr>
          </a:lstStyle>
          <a:p>
            <a:pPr lvl="0">
              <a:defRPr sz="1800" b="0">
                <a:solidFill>
                  <a:srgbClr val="000000"/>
                </a:solidFill>
              </a:defRPr>
            </a:pPr>
            <a:r>
              <a:rPr sz="2600" b="1">
                <a:solidFill>
                  <a:srgbClr val="FFFFFF"/>
                </a:solidFill>
              </a:rPr>
              <a:t>C</a:t>
            </a:r>
          </a:p>
        </p:txBody>
      </p:sp>
      <p:sp>
        <p:nvSpPr>
          <p:cNvPr id="639" name="Shape 639"/>
          <p:cNvSpPr/>
          <p:nvPr/>
        </p:nvSpPr>
        <p:spPr>
          <a:xfrm>
            <a:off x="4725414" y="5123653"/>
            <a:ext cx="1126122" cy="440078"/>
          </a:xfrm>
          <a:prstGeom prst="rect">
            <a:avLst/>
          </a:prstGeom>
          <a:solidFill>
            <a:srgbClr val="5747C1"/>
          </a:solidFill>
          <a:ln w="12700">
            <a:miter lim="400000"/>
          </a:ln>
          <a:extLst>
            <a:ext uri="{C572A759-6A51-4108-AA02-DFA0A04FC94B}">
              <ma14:wrappingTextBoxFlag xmlns:ma14="http://schemas.microsoft.com/office/mac/drawingml/2011/main" val="1"/>
            </a:ext>
          </a:extLst>
        </p:spPr>
        <p:txBody>
          <a:bodyPr lIns="0" tIns="0" rIns="0" bIns="0" anchor="ctr"/>
          <a:lstStyle>
            <a:lvl1pPr>
              <a:defRPr sz="2600" b="1">
                <a:latin typeface="Helvetica"/>
                <a:ea typeface="Helvetica"/>
                <a:cs typeface="Helvetica"/>
                <a:sym typeface="Helvetica"/>
              </a:defRPr>
            </a:lvl1pPr>
          </a:lstStyle>
          <a:p>
            <a:pPr lvl="0">
              <a:defRPr sz="1800" b="0">
                <a:solidFill>
                  <a:srgbClr val="000000"/>
                </a:solidFill>
              </a:defRPr>
            </a:pPr>
            <a:r>
              <a:rPr sz="2600" b="1">
                <a:solidFill>
                  <a:srgbClr val="FFFFFF"/>
                </a:solidFill>
              </a:rPr>
              <a:t>D</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3" name="Shape 643"/>
          <p:cNvSpPr/>
          <p:nvPr/>
        </p:nvSpPr>
        <p:spPr>
          <a:xfrm>
            <a:off x="-100059" y="4344825"/>
            <a:ext cx="13204918" cy="1270001"/>
          </a:xfrm>
          <a:prstGeom prst="rect">
            <a:avLst/>
          </a:prstGeom>
          <a:solidFill>
            <a:srgbClr val="A6AAA8"/>
          </a:solidFill>
          <a:ln w="12700">
            <a:miter lim="400000"/>
          </a:ln>
        </p:spPr>
        <p:txBody>
          <a:bodyPr lIns="0" tIns="0" rIns="0" bIns="0" anchor="ctr"/>
          <a:lstStyle/>
          <a:p>
            <a:pPr lvl="0">
              <a:defRPr sz="2600"/>
            </a:pPr>
            <a:endParaRPr/>
          </a:p>
        </p:txBody>
      </p:sp>
      <p:sp>
        <p:nvSpPr>
          <p:cNvPr id="644" name="Shape 644"/>
          <p:cNvSpPr/>
          <p:nvPr/>
        </p:nvSpPr>
        <p:spPr>
          <a:xfrm rot="16200000">
            <a:off x="2560703" y="5229686"/>
            <a:ext cx="7883394" cy="1270001"/>
          </a:xfrm>
          <a:prstGeom prst="rect">
            <a:avLst/>
          </a:prstGeom>
          <a:solidFill>
            <a:srgbClr val="A6AAA8"/>
          </a:solidFill>
          <a:ln w="12700">
            <a:miter lim="400000"/>
          </a:ln>
        </p:spPr>
        <p:txBody>
          <a:bodyPr lIns="0" tIns="0" rIns="0" bIns="0" anchor="ctr"/>
          <a:lstStyle/>
          <a:p>
            <a:pPr lvl="0">
              <a:defRPr sz="2600"/>
            </a:pPr>
            <a:endParaRPr/>
          </a:p>
        </p:txBody>
      </p:sp>
      <p:grpSp>
        <p:nvGrpSpPr>
          <p:cNvPr id="648" name="Group 648"/>
          <p:cNvGrpSpPr/>
          <p:nvPr/>
        </p:nvGrpSpPr>
        <p:grpSpPr>
          <a:xfrm>
            <a:off x="7127295" y="3280996"/>
            <a:ext cx="1216605" cy="1051491"/>
            <a:chOff x="0" y="0"/>
            <a:chExt cx="1216604" cy="1051490"/>
          </a:xfrm>
        </p:grpSpPr>
        <p:sp>
          <p:nvSpPr>
            <p:cNvPr id="645" name="Shape 645"/>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646" name="Shape 646"/>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647" name="Shape 647"/>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grpSp>
        <p:nvGrpSpPr>
          <p:cNvPr id="652" name="Group 652"/>
          <p:cNvGrpSpPr/>
          <p:nvPr/>
        </p:nvGrpSpPr>
        <p:grpSpPr>
          <a:xfrm rot="5400000">
            <a:off x="7051095" y="5681296"/>
            <a:ext cx="1216605" cy="1051491"/>
            <a:chOff x="0" y="0"/>
            <a:chExt cx="1216604" cy="1051490"/>
          </a:xfrm>
        </p:grpSpPr>
        <p:sp>
          <p:nvSpPr>
            <p:cNvPr id="649" name="Shape 649"/>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650" name="Shape 650"/>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651" name="Shape 651"/>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grpSp>
        <p:nvGrpSpPr>
          <p:cNvPr id="656" name="Group 656"/>
          <p:cNvGrpSpPr/>
          <p:nvPr/>
        </p:nvGrpSpPr>
        <p:grpSpPr>
          <a:xfrm rot="10800000">
            <a:off x="4638095" y="5605096"/>
            <a:ext cx="1216605" cy="1051491"/>
            <a:chOff x="0" y="0"/>
            <a:chExt cx="1216604" cy="1051490"/>
          </a:xfrm>
        </p:grpSpPr>
        <p:sp>
          <p:nvSpPr>
            <p:cNvPr id="653" name="Shape 653"/>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654" name="Shape 654"/>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655" name="Shape 655"/>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grpSp>
        <p:nvGrpSpPr>
          <p:cNvPr id="660" name="Group 660"/>
          <p:cNvGrpSpPr/>
          <p:nvPr/>
        </p:nvGrpSpPr>
        <p:grpSpPr>
          <a:xfrm rot="16200000">
            <a:off x="4739695" y="3217496"/>
            <a:ext cx="1216605" cy="1051491"/>
            <a:chOff x="0" y="0"/>
            <a:chExt cx="1216604" cy="1051490"/>
          </a:xfrm>
        </p:grpSpPr>
        <p:sp>
          <p:nvSpPr>
            <p:cNvPr id="657" name="Shape 657"/>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658" name="Shape 658"/>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659" name="Shape 659"/>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sp>
        <p:nvSpPr>
          <p:cNvPr id="661" name="Shape 661"/>
          <p:cNvSpPr/>
          <p:nvPr/>
        </p:nvSpPr>
        <p:spPr>
          <a:xfrm>
            <a:off x="7269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662" name="Shape 662"/>
          <p:cNvSpPr/>
          <p:nvPr/>
        </p:nvSpPr>
        <p:spPr>
          <a:xfrm>
            <a:off x="9428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663" name="Shape 663"/>
          <p:cNvSpPr/>
          <p:nvPr/>
        </p:nvSpPr>
        <p:spPr>
          <a:xfrm>
            <a:off x="11587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664" name="Shape 664"/>
          <p:cNvSpPr/>
          <p:nvPr/>
        </p:nvSpPr>
        <p:spPr>
          <a:xfrm>
            <a:off x="157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665" name="Shape 665"/>
          <p:cNvSpPr/>
          <p:nvPr/>
        </p:nvSpPr>
        <p:spPr>
          <a:xfrm>
            <a:off x="2316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666" name="Shape 666"/>
          <p:cNvSpPr/>
          <p:nvPr/>
        </p:nvSpPr>
        <p:spPr>
          <a:xfrm>
            <a:off x="4475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667" name="Shape 667"/>
          <p:cNvSpPr/>
          <p:nvPr/>
        </p:nvSpPr>
        <p:spPr>
          <a:xfrm rot="16200000">
            <a:off x="5859176" y="10592941"/>
            <a:ext cx="1270001" cy="143859"/>
          </a:xfrm>
          <a:prstGeom prst="rect">
            <a:avLst/>
          </a:prstGeom>
          <a:blipFill>
            <a:blip r:embed="rId3"/>
          </a:blipFill>
          <a:ln w="12700">
            <a:miter lim="400000"/>
          </a:ln>
        </p:spPr>
        <p:txBody>
          <a:bodyPr lIns="0" tIns="0" rIns="0" bIns="0" anchor="ctr"/>
          <a:lstStyle/>
          <a:p>
            <a:pPr lvl="0">
              <a:defRPr sz="2600"/>
            </a:pPr>
            <a:endParaRPr/>
          </a:p>
        </p:txBody>
      </p:sp>
      <p:sp>
        <p:nvSpPr>
          <p:cNvPr id="668" name="Shape 668"/>
          <p:cNvSpPr/>
          <p:nvPr/>
        </p:nvSpPr>
        <p:spPr>
          <a:xfrm rot="16200000">
            <a:off x="5859176" y="8433941"/>
            <a:ext cx="1270001" cy="143859"/>
          </a:xfrm>
          <a:prstGeom prst="rect">
            <a:avLst/>
          </a:prstGeom>
          <a:blipFill>
            <a:blip r:embed="rId3"/>
          </a:blipFill>
          <a:ln w="12700">
            <a:miter lim="400000"/>
          </a:ln>
        </p:spPr>
        <p:txBody>
          <a:bodyPr lIns="0" tIns="0" rIns="0" bIns="0" anchor="ctr"/>
          <a:lstStyle/>
          <a:p>
            <a:pPr lvl="0">
              <a:defRPr sz="2600"/>
            </a:pPr>
            <a:endParaRPr/>
          </a:p>
        </p:txBody>
      </p:sp>
      <p:sp>
        <p:nvSpPr>
          <p:cNvPr id="669" name="Shape 669"/>
          <p:cNvSpPr/>
          <p:nvPr/>
        </p:nvSpPr>
        <p:spPr>
          <a:xfrm rot="16200000">
            <a:off x="5859176" y="627494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670" name="Shape 670"/>
          <p:cNvSpPr/>
          <p:nvPr/>
        </p:nvSpPr>
        <p:spPr>
          <a:xfrm rot="16200000">
            <a:off x="5859176" y="309994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671" name="Shape 671"/>
          <p:cNvSpPr/>
          <p:nvPr/>
        </p:nvSpPr>
        <p:spPr>
          <a:xfrm>
            <a:off x="7214614" y="4425153"/>
            <a:ext cx="1126122" cy="440078"/>
          </a:xfrm>
          <a:prstGeom prst="rect">
            <a:avLst/>
          </a:prstGeom>
          <a:solidFill>
            <a:srgbClr val="971817"/>
          </a:solidFill>
          <a:ln w="12700">
            <a:miter lim="400000"/>
          </a:ln>
          <a:extLst>
            <a:ext uri="{C572A759-6A51-4108-AA02-DFA0A04FC94B}">
              <ma14:wrappingTextBoxFlag xmlns:ma14="http://schemas.microsoft.com/office/mac/drawingml/2011/main" val="1"/>
            </a:ext>
          </a:extLst>
        </p:spPr>
        <p:txBody>
          <a:bodyPr lIns="0" tIns="0" rIns="0" bIns="0" anchor="ctr"/>
          <a:lstStyle>
            <a:lvl1pPr>
              <a:defRPr sz="2600" b="1">
                <a:latin typeface="Helvetica"/>
                <a:ea typeface="Helvetica"/>
                <a:cs typeface="Helvetica"/>
                <a:sym typeface="Helvetica"/>
              </a:defRPr>
            </a:lvl1pPr>
          </a:lstStyle>
          <a:p>
            <a:pPr lvl="0">
              <a:defRPr sz="1800" b="0">
                <a:solidFill>
                  <a:srgbClr val="000000"/>
                </a:solidFill>
              </a:defRPr>
            </a:pPr>
            <a:r>
              <a:rPr sz="2600" b="1">
                <a:solidFill>
                  <a:srgbClr val="FFFFFF"/>
                </a:solidFill>
              </a:rPr>
              <a:t>A</a:t>
            </a:r>
          </a:p>
        </p:txBody>
      </p:sp>
      <p:sp>
        <p:nvSpPr>
          <p:cNvPr id="672" name="Shape 672"/>
          <p:cNvSpPr/>
          <p:nvPr/>
        </p:nvSpPr>
        <p:spPr>
          <a:xfrm>
            <a:off x="5917023" y="3450621"/>
            <a:ext cx="430523" cy="838628"/>
          </a:xfrm>
          <a:prstGeom prst="rect">
            <a:avLst/>
          </a:prstGeom>
          <a:solidFill>
            <a:srgbClr val="308B16"/>
          </a:solidFill>
          <a:ln w="12700">
            <a:miter lim="400000"/>
          </a:ln>
          <a:extLst>
            <a:ext uri="{C572A759-6A51-4108-AA02-DFA0A04FC94B}">
              <ma14:wrappingTextBoxFlag xmlns:ma14="http://schemas.microsoft.com/office/mac/drawingml/2011/main" val="1"/>
            </a:ext>
          </a:extLst>
        </p:spPr>
        <p:txBody>
          <a:bodyPr lIns="0" tIns="0" rIns="0" bIns="0" anchor="ctr"/>
          <a:lstStyle>
            <a:lvl1pPr>
              <a:defRPr sz="2600" b="1">
                <a:latin typeface="Helvetica"/>
                <a:ea typeface="Helvetica"/>
                <a:cs typeface="Helvetica"/>
                <a:sym typeface="Helvetica"/>
              </a:defRPr>
            </a:lvl1pPr>
          </a:lstStyle>
          <a:p>
            <a:pPr lvl="0">
              <a:defRPr sz="1800" b="0">
                <a:solidFill>
                  <a:srgbClr val="000000"/>
                </a:solidFill>
              </a:defRPr>
            </a:pPr>
            <a:r>
              <a:rPr sz="2600" b="1">
                <a:solidFill>
                  <a:srgbClr val="FFFFFF"/>
                </a:solidFill>
              </a:rPr>
              <a:t>B</a:t>
            </a:r>
          </a:p>
        </p:txBody>
      </p:sp>
      <p:sp>
        <p:nvSpPr>
          <p:cNvPr id="673" name="Shape 673"/>
          <p:cNvSpPr/>
          <p:nvPr/>
        </p:nvSpPr>
        <p:spPr>
          <a:xfrm>
            <a:off x="6640923" y="5609621"/>
            <a:ext cx="430523" cy="838628"/>
          </a:xfrm>
          <a:prstGeom prst="rect">
            <a:avLst/>
          </a:prstGeom>
          <a:solidFill>
            <a:srgbClr val="0065C1"/>
          </a:solidFill>
          <a:ln w="12700">
            <a:miter lim="400000"/>
          </a:ln>
          <a:extLst>
            <a:ext uri="{C572A759-6A51-4108-AA02-DFA0A04FC94B}">
              <ma14:wrappingTextBoxFlag xmlns:ma14="http://schemas.microsoft.com/office/mac/drawingml/2011/main" val="1"/>
            </a:ext>
          </a:extLst>
        </p:spPr>
        <p:txBody>
          <a:bodyPr lIns="0" tIns="0" rIns="0" bIns="0" anchor="ctr"/>
          <a:lstStyle>
            <a:lvl1pPr>
              <a:defRPr sz="2600" b="1">
                <a:latin typeface="Helvetica"/>
                <a:ea typeface="Helvetica"/>
                <a:cs typeface="Helvetica"/>
                <a:sym typeface="Helvetica"/>
              </a:defRPr>
            </a:lvl1pPr>
          </a:lstStyle>
          <a:p>
            <a:pPr lvl="0">
              <a:defRPr sz="1800" b="0">
                <a:solidFill>
                  <a:srgbClr val="000000"/>
                </a:solidFill>
              </a:defRPr>
            </a:pPr>
            <a:r>
              <a:rPr sz="2600" b="1">
                <a:solidFill>
                  <a:srgbClr val="FFFFFF"/>
                </a:solidFill>
              </a:rPr>
              <a:t>C</a:t>
            </a:r>
          </a:p>
        </p:txBody>
      </p:sp>
      <p:sp>
        <p:nvSpPr>
          <p:cNvPr id="674" name="Shape 674"/>
          <p:cNvSpPr/>
          <p:nvPr/>
        </p:nvSpPr>
        <p:spPr>
          <a:xfrm>
            <a:off x="4725414" y="5123653"/>
            <a:ext cx="1126122" cy="440078"/>
          </a:xfrm>
          <a:prstGeom prst="rect">
            <a:avLst/>
          </a:prstGeom>
          <a:solidFill>
            <a:srgbClr val="5747C1"/>
          </a:solidFill>
          <a:ln w="12700">
            <a:miter lim="400000"/>
          </a:ln>
          <a:extLst>
            <a:ext uri="{C572A759-6A51-4108-AA02-DFA0A04FC94B}">
              <ma14:wrappingTextBoxFlag xmlns:ma14="http://schemas.microsoft.com/office/mac/drawingml/2011/main" val="1"/>
            </a:ext>
          </a:extLst>
        </p:spPr>
        <p:txBody>
          <a:bodyPr lIns="0" tIns="0" rIns="0" bIns="0" anchor="ctr"/>
          <a:lstStyle>
            <a:lvl1pPr>
              <a:defRPr sz="2600" b="1">
                <a:latin typeface="Helvetica"/>
                <a:ea typeface="Helvetica"/>
                <a:cs typeface="Helvetica"/>
                <a:sym typeface="Helvetica"/>
              </a:defRPr>
            </a:lvl1pPr>
          </a:lstStyle>
          <a:p>
            <a:pPr lvl="0">
              <a:defRPr sz="1800" b="0">
                <a:solidFill>
                  <a:srgbClr val="000000"/>
                </a:solidFill>
              </a:defRPr>
            </a:pPr>
            <a:r>
              <a:rPr sz="2600" b="1">
                <a:solidFill>
                  <a:srgbClr val="FFFFFF"/>
                </a:solidFill>
              </a:rPr>
              <a:t>D</a:t>
            </a:r>
          </a:p>
        </p:txBody>
      </p:sp>
      <p:sp>
        <p:nvSpPr>
          <p:cNvPr id="675" name="Shape 675"/>
          <p:cNvSpPr/>
          <p:nvPr/>
        </p:nvSpPr>
        <p:spPr>
          <a:xfrm>
            <a:off x="9515631" y="2461461"/>
            <a:ext cx="2324863"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who goes?</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3" name="Shape 643"/>
          <p:cNvSpPr/>
          <p:nvPr/>
        </p:nvSpPr>
        <p:spPr>
          <a:xfrm>
            <a:off x="-100059" y="4344825"/>
            <a:ext cx="13204918" cy="1270001"/>
          </a:xfrm>
          <a:prstGeom prst="rect">
            <a:avLst/>
          </a:prstGeom>
          <a:solidFill>
            <a:srgbClr val="A6AAA8"/>
          </a:solidFill>
          <a:ln w="12700">
            <a:miter lim="400000"/>
          </a:ln>
        </p:spPr>
        <p:txBody>
          <a:bodyPr lIns="0" tIns="0" rIns="0" bIns="0" anchor="ctr"/>
          <a:lstStyle/>
          <a:p>
            <a:pPr lvl="0">
              <a:defRPr sz="2600"/>
            </a:pPr>
            <a:endParaRPr/>
          </a:p>
        </p:txBody>
      </p:sp>
      <p:sp>
        <p:nvSpPr>
          <p:cNvPr id="644" name="Shape 644"/>
          <p:cNvSpPr/>
          <p:nvPr/>
        </p:nvSpPr>
        <p:spPr>
          <a:xfrm rot="16200000">
            <a:off x="2560703" y="5229686"/>
            <a:ext cx="7883394" cy="1270001"/>
          </a:xfrm>
          <a:prstGeom prst="rect">
            <a:avLst/>
          </a:prstGeom>
          <a:solidFill>
            <a:srgbClr val="A6AAA8"/>
          </a:solidFill>
          <a:ln w="12700">
            <a:miter lim="400000"/>
          </a:ln>
        </p:spPr>
        <p:txBody>
          <a:bodyPr lIns="0" tIns="0" rIns="0" bIns="0" anchor="ctr"/>
          <a:lstStyle/>
          <a:p>
            <a:pPr lvl="0">
              <a:defRPr sz="2600"/>
            </a:pPr>
            <a:endParaRPr/>
          </a:p>
        </p:txBody>
      </p:sp>
      <p:grpSp>
        <p:nvGrpSpPr>
          <p:cNvPr id="648" name="Group 648"/>
          <p:cNvGrpSpPr/>
          <p:nvPr/>
        </p:nvGrpSpPr>
        <p:grpSpPr>
          <a:xfrm>
            <a:off x="7127295" y="3280996"/>
            <a:ext cx="1216605" cy="1051491"/>
            <a:chOff x="0" y="0"/>
            <a:chExt cx="1216604" cy="1051490"/>
          </a:xfrm>
        </p:grpSpPr>
        <p:sp>
          <p:nvSpPr>
            <p:cNvPr id="645" name="Shape 645"/>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646" name="Shape 646"/>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647" name="Shape 647"/>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grpSp>
        <p:nvGrpSpPr>
          <p:cNvPr id="652" name="Group 652"/>
          <p:cNvGrpSpPr/>
          <p:nvPr/>
        </p:nvGrpSpPr>
        <p:grpSpPr>
          <a:xfrm rot="5400000">
            <a:off x="7051095" y="5681296"/>
            <a:ext cx="1216605" cy="1051491"/>
            <a:chOff x="0" y="0"/>
            <a:chExt cx="1216604" cy="1051490"/>
          </a:xfrm>
        </p:grpSpPr>
        <p:sp>
          <p:nvSpPr>
            <p:cNvPr id="649" name="Shape 649"/>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650" name="Shape 650"/>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651" name="Shape 651"/>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grpSp>
        <p:nvGrpSpPr>
          <p:cNvPr id="656" name="Group 656"/>
          <p:cNvGrpSpPr/>
          <p:nvPr/>
        </p:nvGrpSpPr>
        <p:grpSpPr>
          <a:xfrm rot="10800000">
            <a:off x="4638095" y="5605096"/>
            <a:ext cx="1216605" cy="1051491"/>
            <a:chOff x="0" y="0"/>
            <a:chExt cx="1216604" cy="1051490"/>
          </a:xfrm>
        </p:grpSpPr>
        <p:sp>
          <p:nvSpPr>
            <p:cNvPr id="653" name="Shape 653"/>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654" name="Shape 654"/>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655" name="Shape 655"/>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grpSp>
        <p:nvGrpSpPr>
          <p:cNvPr id="660" name="Group 660"/>
          <p:cNvGrpSpPr/>
          <p:nvPr/>
        </p:nvGrpSpPr>
        <p:grpSpPr>
          <a:xfrm rot="16200000">
            <a:off x="4739695" y="3217496"/>
            <a:ext cx="1216605" cy="1051491"/>
            <a:chOff x="0" y="0"/>
            <a:chExt cx="1216604" cy="1051490"/>
          </a:xfrm>
        </p:grpSpPr>
        <p:sp>
          <p:nvSpPr>
            <p:cNvPr id="657" name="Shape 657"/>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658" name="Shape 658"/>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659" name="Shape 659"/>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sp>
        <p:nvSpPr>
          <p:cNvPr id="661" name="Shape 661"/>
          <p:cNvSpPr/>
          <p:nvPr/>
        </p:nvSpPr>
        <p:spPr>
          <a:xfrm>
            <a:off x="7269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662" name="Shape 662"/>
          <p:cNvSpPr/>
          <p:nvPr/>
        </p:nvSpPr>
        <p:spPr>
          <a:xfrm>
            <a:off x="9428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663" name="Shape 663"/>
          <p:cNvSpPr/>
          <p:nvPr/>
        </p:nvSpPr>
        <p:spPr>
          <a:xfrm>
            <a:off x="11587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664" name="Shape 664"/>
          <p:cNvSpPr/>
          <p:nvPr/>
        </p:nvSpPr>
        <p:spPr>
          <a:xfrm>
            <a:off x="157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665" name="Shape 665"/>
          <p:cNvSpPr/>
          <p:nvPr/>
        </p:nvSpPr>
        <p:spPr>
          <a:xfrm>
            <a:off x="2316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666" name="Shape 666"/>
          <p:cNvSpPr/>
          <p:nvPr/>
        </p:nvSpPr>
        <p:spPr>
          <a:xfrm>
            <a:off x="4475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667" name="Shape 667"/>
          <p:cNvSpPr/>
          <p:nvPr/>
        </p:nvSpPr>
        <p:spPr>
          <a:xfrm rot="16200000">
            <a:off x="5859176" y="10592941"/>
            <a:ext cx="1270001" cy="143859"/>
          </a:xfrm>
          <a:prstGeom prst="rect">
            <a:avLst/>
          </a:prstGeom>
          <a:blipFill>
            <a:blip r:embed="rId3"/>
          </a:blipFill>
          <a:ln w="12700">
            <a:miter lim="400000"/>
          </a:ln>
        </p:spPr>
        <p:txBody>
          <a:bodyPr lIns="0" tIns="0" rIns="0" bIns="0" anchor="ctr"/>
          <a:lstStyle/>
          <a:p>
            <a:pPr lvl="0">
              <a:defRPr sz="2600"/>
            </a:pPr>
            <a:endParaRPr/>
          </a:p>
        </p:txBody>
      </p:sp>
      <p:sp>
        <p:nvSpPr>
          <p:cNvPr id="668" name="Shape 668"/>
          <p:cNvSpPr/>
          <p:nvPr/>
        </p:nvSpPr>
        <p:spPr>
          <a:xfrm rot="16200000">
            <a:off x="5859176" y="8433941"/>
            <a:ext cx="1270001" cy="143859"/>
          </a:xfrm>
          <a:prstGeom prst="rect">
            <a:avLst/>
          </a:prstGeom>
          <a:blipFill>
            <a:blip r:embed="rId3"/>
          </a:blipFill>
          <a:ln w="12700">
            <a:miter lim="400000"/>
          </a:ln>
        </p:spPr>
        <p:txBody>
          <a:bodyPr lIns="0" tIns="0" rIns="0" bIns="0" anchor="ctr"/>
          <a:lstStyle/>
          <a:p>
            <a:pPr lvl="0">
              <a:defRPr sz="2600"/>
            </a:pPr>
            <a:endParaRPr/>
          </a:p>
        </p:txBody>
      </p:sp>
      <p:sp>
        <p:nvSpPr>
          <p:cNvPr id="669" name="Shape 669"/>
          <p:cNvSpPr/>
          <p:nvPr/>
        </p:nvSpPr>
        <p:spPr>
          <a:xfrm rot="16200000">
            <a:off x="5859176" y="627494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670" name="Shape 670"/>
          <p:cNvSpPr/>
          <p:nvPr/>
        </p:nvSpPr>
        <p:spPr>
          <a:xfrm rot="16200000">
            <a:off x="5859176" y="309994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671" name="Shape 671"/>
          <p:cNvSpPr/>
          <p:nvPr/>
        </p:nvSpPr>
        <p:spPr>
          <a:xfrm>
            <a:off x="6566227" y="4425153"/>
            <a:ext cx="1126122" cy="440078"/>
          </a:xfrm>
          <a:prstGeom prst="rect">
            <a:avLst/>
          </a:prstGeom>
          <a:solidFill>
            <a:srgbClr val="971817"/>
          </a:solidFill>
          <a:ln w="12700">
            <a:miter lim="400000"/>
          </a:ln>
          <a:extLst>
            <a:ext uri="{C572A759-6A51-4108-AA02-DFA0A04FC94B}">
              <ma14:wrappingTextBoxFlag xmlns:ma14="http://schemas.microsoft.com/office/mac/drawingml/2011/main" val="1"/>
            </a:ext>
          </a:extLst>
        </p:spPr>
        <p:txBody>
          <a:bodyPr lIns="0" tIns="0" rIns="0" bIns="0" anchor="ctr"/>
          <a:lstStyle>
            <a:lvl1pPr>
              <a:defRPr sz="2600" b="1">
                <a:latin typeface="Helvetica"/>
                <a:ea typeface="Helvetica"/>
                <a:cs typeface="Helvetica"/>
                <a:sym typeface="Helvetica"/>
              </a:defRPr>
            </a:lvl1pPr>
          </a:lstStyle>
          <a:p>
            <a:pPr lvl="0">
              <a:defRPr sz="1800" b="0">
                <a:solidFill>
                  <a:srgbClr val="000000"/>
                </a:solidFill>
              </a:defRPr>
            </a:pPr>
            <a:r>
              <a:rPr sz="2600" b="1">
                <a:solidFill>
                  <a:srgbClr val="FFFFFF"/>
                </a:solidFill>
              </a:rPr>
              <a:t>A</a:t>
            </a:r>
          </a:p>
        </p:txBody>
      </p:sp>
      <p:sp>
        <p:nvSpPr>
          <p:cNvPr id="672" name="Shape 672"/>
          <p:cNvSpPr/>
          <p:nvPr/>
        </p:nvSpPr>
        <p:spPr>
          <a:xfrm>
            <a:off x="5917023" y="4015887"/>
            <a:ext cx="430523" cy="838628"/>
          </a:xfrm>
          <a:prstGeom prst="rect">
            <a:avLst/>
          </a:prstGeom>
          <a:solidFill>
            <a:srgbClr val="308B16"/>
          </a:solidFill>
          <a:ln w="12700">
            <a:miter lim="400000"/>
          </a:ln>
          <a:extLst>
            <a:ext uri="{C572A759-6A51-4108-AA02-DFA0A04FC94B}">
              <ma14:wrappingTextBoxFlag xmlns:ma14="http://schemas.microsoft.com/office/mac/drawingml/2011/main" val="1"/>
            </a:ext>
          </a:extLst>
        </p:spPr>
        <p:txBody>
          <a:bodyPr lIns="0" tIns="0" rIns="0" bIns="0" anchor="ctr"/>
          <a:lstStyle>
            <a:lvl1pPr>
              <a:defRPr sz="2600" b="1">
                <a:latin typeface="Helvetica"/>
                <a:ea typeface="Helvetica"/>
                <a:cs typeface="Helvetica"/>
                <a:sym typeface="Helvetica"/>
              </a:defRPr>
            </a:lvl1pPr>
          </a:lstStyle>
          <a:p>
            <a:pPr lvl="0">
              <a:defRPr sz="1800" b="0">
                <a:solidFill>
                  <a:srgbClr val="000000"/>
                </a:solidFill>
              </a:defRPr>
            </a:pPr>
            <a:r>
              <a:rPr sz="2600" b="1">
                <a:solidFill>
                  <a:srgbClr val="FFFFFF"/>
                </a:solidFill>
              </a:rPr>
              <a:t>B</a:t>
            </a:r>
          </a:p>
        </p:txBody>
      </p:sp>
      <p:sp>
        <p:nvSpPr>
          <p:cNvPr id="673" name="Shape 673"/>
          <p:cNvSpPr/>
          <p:nvPr/>
        </p:nvSpPr>
        <p:spPr>
          <a:xfrm>
            <a:off x="6640923" y="5094238"/>
            <a:ext cx="430523" cy="838628"/>
          </a:xfrm>
          <a:prstGeom prst="rect">
            <a:avLst/>
          </a:prstGeom>
          <a:solidFill>
            <a:srgbClr val="0065C1"/>
          </a:solidFill>
          <a:ln w="12700">
            <a:miter lim="400000"/>
          </a:ln>
          <a:extLst>
            <a:ext uri="{C572A759-6A51-4108-AA02-DFA0A04FC94B}">
              <ma14:wrappingTextBoxFlag xmlns:ma14="http://schemas.microsoft.com/office/mac/drawingml/2011/main" val="1"/>
            </a:ext>
          </a:extLst>
        </p:spPr>
        <p:txBody>
          <a:bodyPr lIns="0" tIns="0" rIns="0" bIns="0" anchor="ctr"/>
          <a:lstStyle>
            <a:lvl1pPr>
              <a:defRPr sz="2600" b="1">
                <a:latin typeface="Helvetica"/>
                <a:ea typeface="Helvetica"/>
                <a:cs typeface="Helvetica"/>
                <a:sym typeface="Helvetica"/>
              </a:defRPr>
            </a:lvl1pPr>
          </a:lstStyle>
          <a:p>
            <a:pPr lvl="0">
              <a:defRPr sz="1800" b="0">
                <a:solidFill>
                  <a:srgbClr val="000000"/>
                </a:solidFill>
              </a:defRPr>
            </a:pPr>
            <a:r>
              <a:rPr sz="2600" b="1">
                <a:solidFill>
                  <a:srgbClr val="FFFFFF"/>
                </a:solidFill>
              </a:rPr>
              <a:t>C</a:t>
            </a:r>
          </a:p>
        </p:txBody>
      </p:sp>
      <p:sp>
        <p:nvSpPr>
          <p:cNvPr id="674" name="Shape 674"/>
          <p:cNvSpPr/>
          <p:nvPr/>
        </p:nvSpPr>
        <p:spPr>
          <a:xfrm>
            <a:off x="5290674" y="5123653"/>
            <a:ext cx="1126122" cy="440078"/>
          </a:xfrm>
          <a:prstGeom prst="rect">
            <a:avLst/>
          </a:prstGeom>
          <a:solidFill>
            <a:srgbClr val="5747C1"/>
          </a:solidFill>
          <a:ln w="12700">
            <a:miter lim="400000"/>
          </a:ln>
          <a:extLst>
            <a:ext uri="{C572A759-6A51-4108-AA02-DFA0A04FC94B}">
              <ma14:wrappingTextBoxFlag xmlns:ma14="http://schemas.microsoft.com/office/mac/drawingml/2011/main" val="1"/>
            </a:ext>
          </a:extLst>
        </p:spPr>
        <p:txBody>
          <a:bodyPr lIns="0" tIns="0" rIns="0" bIns="0" anchor="ctr"/>
          <a:lstStyle>
            <a:lvl1pPr>
              <a:defRPr sz="2600" b="1">
                <a:latin typeface="Helvetica"/>
                <a:ea typeface="Helvetica"/>
                <a:cs typeface="Helvetica"/>
                <a:sym typeface="Helvetica"/>
              </a:defRPr>
            </a:lvl1pPr>
          </a:lstStyle>
          <a:p>
            <a:pPr lvl="0">
              <a:defRPr sz="1800" b="0">
                <a:solidFill>
                  <a:srgbClr val="000000"/>
                </a:solidFill>
              </a:defRPr>
            </a:pPr>
            <a:r>
              <a:rPr sz="2600" b="1">
                <a:solidFill>
                  <a:srgbClr val="FFFFFF"/>
                </a:solidFill>
              </a:rPr>
              <a:t>D</a:t>
            </a:r>
          </a:p>
        </p:txBody>
      </p:sp>
      <p:sp>
        <p:nvSpPr>
          <p:cNvPr id="675" name="Shape 675"/>
          <p:cNvSpPr/>
          <p:nvPr/>
        </p:nvSpPr>
        <p:spPr>
          <a:xfrm>
            <a:off x="9515631" y="2461461"/>
            <a:ext cx="2324863"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who goes?</a:t>
            </a:r>
          </a:p>
        </p:txBody>
      </p:sp>
    </p:spTree>
    <p:extLst>
      <p:ext uri="{BB962C8B-B14F-4D97-AF65-F5344CB8AC3E}">
        <p14:creationId xmlns:p14="http://schemas.microsoft.com/office/powerpoint/2010/main" val="11122257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3" name="Shape 643"/>
          <p:cNvSpPr/>
          <p:nvPr/>
        </p:nvSpPr>
        <p:spPr>
          <a:xfrm>
            <a:off x="-100059" y="4344825"/>
            <a:ext cx="13204918" cy="1270001"/>
          </a:xfrm>
          <a:prstGeom prst="rect">
            <a:avLst/>
          </a:prstGeom>
          <a:solidFill>
            <a:srgbClr val="A6AAA8"/>
          </a:solidFill>
          <a:ln w="12700">
            <a:miter lim="400000"/>
          </a:ln>
        </p:spPr>
        <p:txBody>
          <a:bodyPr lIns="0" tIns="0" rIns="0" bIns="0" anchor="ctr"/>
          <a:lstStyle/>
          <a:p>
            <a:pPr lvl="0">
              <a:defRPr sz="2600"/>
            </a:pPr>
            <a:endParaRPr/>
          </a:p>
        </p:txBody>
      </p:sp>
      <p:sp>
        <p:nvSpPr>
          <p:cNvPr id="644" name="Shape 644"/>
          <p:cNvSpPr/>
          <p:nvPr/>
        </p:nvSpPr>
        <p:spPr>
          <a:xfrm rot="16200000">
            <a:off x="2560703" y="5229686"/>
            <a:ext cx="7883394" cy="1270001"/>
          </a:xfrm>
          <a:prstGeom prst="rect">
            <a:avLst/>
          </a:prstGeom>
          <a:solidFill>
            <a:srgbClr val="A6AAA8"/>
          </a:solidFill>
          <a:ln w="12700">
            <a:miter lim="400000"/>
          </a:ln>
        </p:spPr>
        <p:txBody>
          <a:bodyPr lIns="0" tIns="0" rIns="0" bIns="0" anchor="ctr"/>
          <a:lstStyle/>
          <a:p>
            <a:pPr lvl="0">
              <a:defRPr sz="2600"/>
            </a:pPr>
            <a:endParaRPr/>
          </a:p>
        </p:txBody>
      </p:sp>
      <p:grpSp>
        <p:nvGrpSpPr>
          <p:cNvPr id="648" name="Group 648"/>
          <p:cNvGrpSpPr/>
          <p:nvPr/>
        </p:nvGrpSpPr>
        <p:grpSpPr>
          <a:xfrm>
            <a:off x="7127295" y="3280996"/>
            <a:ext cx="1216605" cy="1051491"/>
            <a:chOff x="0" y="0"/>
            <a:chExt cx="1216604" cy="1051490"/>
          </a:xfrm>
        </p:grpSpPr>
        <p:sp>
          <p:nvSpPr>
            <p:cNvPr id="645" name="Shape 645"/>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646" name="Shape 646"/>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647" name="Shape 647"/>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grpSp>
        <p:nvGrpSpPr>
          <p:cNvPr id="652" name="Group 652"/>
          <p:cNvGrpSpPr/>
          <p:nvPr/>
        </p:nvGrpSpPr>
        <p:grpSpPr>
          <a:xfrm rot="5400000">
            <a:off x="7051095" y="5681296"/>
            <a:ext cx="1216605" cy="1051491"/>
            <a:chOff x="0" y="0"/>
            <a:chExt cx="1216604" cy="1051490"/>
          </a:xfrm>
        </p:grpSpPr>
        <p:sp>
          <p:nvSpPr>
            <p:cNvPr id="649" name="Shape 649"/>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650" name="Shape 650"/>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651" name="Shape 651"/>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grpSp>
        <p:nvGrpSpPr>
          <p:cNvPr id="656" name="Group 656"/>
          <p:cNvGrpSpPr/>
          <p:nvPr/>
        </p:nvGrpSpPr>
        <p:grpSpPr>
          <a:xfrm rot="10800000">
            <a:off x="4638095" y="5605096"/>
            <a:ext cx="1216605" cy="1051491"/>
            <a:chOff x="0" y="0"/>
            <a:chExt cx="1216604" cy="1051490"/>
          </a:xfrm>
        </p:grpSpPr>
        <p:sp>
          <p:nvSpPr>
            <p:cNvPr id="653" name="Shape 653"/>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654" name="Shape 654"/>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655" name="Shape 655"/>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grpSp>
        <p:nvGrpSpPr>
          <p:cNvPr id="660" name="Group 660"/>
          <p:cNvGrpSpPr/>
          <p:nvPr/>
        </p:nvGrpSpPr>
        <p:grpSpPr>
          <a:xfrm rot="16200000">
            <a:off x="4739695" y="3217496"/>
            <a:ext cx="1216605" cy="1051491"/>
            <a:chOff x="0" y="0"/>
            <a:chExt cx="1216604" cy="1051490"/>
          </a:xfrm>
        </p:grpSpPr>
        <p:sp>
          <p:nvSpPr>
            <p:cNvPr id="657" name="Shape 657"/>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658" name="Shape 658"/>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659" name="Shape 659"/>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sp>
        <p:nvSpPr>
          <p:cNvPr id="661" name="Shape 661"/>
          <p:cNvSpPr/>
          <p:nvPr/>
        </p:nvSpPr>
        <p:spPr>
          <a:xfrm>
            <a:off x="7269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662" name="Shape 662"/>
          <p:cNvSpPr/>
          <p:nvPr/>
        </p:nvSpPr>
        <p:spPr>
          <a:xfrm>
            <a:off x="9428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663" name="Shape 663"/>
          <p:cNvSpPr/>
          <p:nvPr/>
        </p:nvSpPr>
        <p:spPr>
          <a:xfrm>
            <a:off x="11587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664" name="Shape 664"/>
          <p:cNvSpPr/>
          <p:nvPr/>
        </p:nvSpPr>
        <p:spPr>
          <a:xfrm>
            <a:off x="157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665" name="Shape 665"/>
          <p:cNvSpPr/>
          <p:nvPr/>
        </p:nvSpPr>
        <p:spPr>
          <a:xfrm>
            <a:off x="2316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666" name="Shape 666"/>
          <p:cNvSpPr/>
          <p:nvPr/>
        </p:nvSpPr>
        <p:spPr>
          <a:xfrm>
            <a:off x="4475674" y="492590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667" name="Shape 667"/>
          <p:cNvSpPr/>
          <p:nvPr/>
        </p:nvSpPr>
        <p:spPr>
          <a:xfrm rot="16200000">
            <a:off x="5859176" y="10592941"/>
            <a:ext cx="1270001" cy="143859"/>
          </a:xfrm>
          <a:prstGeom prst="rect">
            <a:avLst/>
          </a:prstGeom>
          <a:blipFill>
            <a:blip r:embed="rId3"/>
          </a:blipFill>
          <a:ln w="12700">
            <a:miter lim="400000"/>
          </a:ln>
        </p:spPr>
        <p:txBody>
          <a:bodyPr lIns="0" tIns="0" rIns="0" bIns="0" anchor="ctr"/>
          <a:lstStyle/>
          <a:p>
            <a:pPr lvl="0">
              <a:defRPr sz="2600"/>
            </a:pPr>
            <a:endParaRPr/>
          </a:p>
        </p:txBody>
      </p:sp>
      <p:sp>
        <p:nvSpPr>
          <p:cNvPr id="668" name="Shape 668"/>
          <p:cNvSpPr/>
          <p:nvPr/>
        </p:nvSpPr>
        <p:spPr>
          <a:xfrm rot="16200000">
            <a:off x="5859176" y="8433941"/>
            <a:ext cx="1270001" cy="143859"/>
          </a:xfrm>
          <a:prstGeom prst="rect">
            <a:avLst/>
          </a:prstGeom>
          <a:blipFill>
            <a:blip r:embed="rId3"/>
          </a:blipFill>
          <a:ln w="12700">
            <a:miter lim="400000"/>
          </a:ln>
        </p:spPr>
        <p:txBody>
          <a:bodyPr lIns="0" tIns="0" rIns="0" bIns="0" anchor="ctr"/>
          <a:lstStyle/>
          <a:p>
            <a:pPr lvl="0">
              <a:defRPr sz="2600"/>
            </a:pPr>
            <a:endParaRPr/>
          </a:p>
        </p:txBody>
      </p:sp>
      <p:sp>
        <p:nvSpPr>
          <p:cNvPr id="669" name="Shape 669"/>
          <p:cNvSpPr/>
          <p:nvPr/>
        </p:nvSpPr>
        <p:spPr>
          <a:xfrm rot="16200000">
            <a:off x="5859176" y="627494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670" name="Shape 670"/>
          <p:cNvSpPr/>
          <p:nvPr/>
        </p:nvSpPr>
        <p:spPr>
          <a:xfrm rot="16200000">
            <a:off x="5859176" y="3099940"/>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671" name="Shape 671"/>
          <p:cNvSpPr/>
          <p:nvPr/>
        </p:nvSpPr>
        <p:spPr>
          <a:xfrm>
            <a:off x="6566227" y="4425153"/>
            <a:ext cx="1126122" cy="440078"/>
          </a:xfrm>
          <a:prstGeom prst="rect">
            <a:avLst/>
          </a:prstGeom>
          <a:solidFill>
            <a:srgbClr val="971817"/>
          </a:solidFill>
          <a:ln w="12700">
            <a:miter lim="400000"/>
          </a:ln>
          <a:extLst>
            <a:ext uri="{C572A759-6A51-4108-AA02-DFA0A04FC94B}">
              <ma14:wrappingTextBoxFlag xmlns:ma14="http://schemas.microsoft.com/office/mac/drawingml/2011/main" val="1"/>
            </a:ext>
          </a:extLst>
        </p:spPr>
        <p:txBody>
          <a:bodyPr lIns="0" tIns="0" rIns="0" bIns="0" anchor="ctr"/>
          <a:lstStyle>
            <a:lvl1pPr>
              <a:defRPr sz="2600" b="1">
                <a:latin typeface="Helvetica"/>
                <a:ea typeface="Helvetica"/>
                <a:cs typeface="Helvetica"/>
                <a:sym typeface="Helvetica"/>
              </a:defRPr>
            </a:lvl1pPr>
          </a:lstStyle>
          <a:p>
            <a:pPr lvl="0">
              <a:defRPr sz="1800" b="0">
                <a:solidFill>
                  <a:srgbClr val="000000"/>
                </a:solidFill>
              </a:defRPr>
            </a:pPr>
            <a:r>
              <a:rPr sz="2600" b="1">
                <a:solidFill>
                  <a:srgbClr val="FFFFFF"/>
                </a:solidFill>
              </a:rPr>
              <a:t>A</a:t>
            </a:r>
          </a:p>
        </p:txBody>
      </p:sp>
      <p:sp>
        <p:nvSpPr>
          <p:cNvPr id="672" name="Shape 672"/>
          <p:cNvSpPr/>
          <p:nvPr/>
        </p:nvSpPr>
        <p:spPr>
          <a:xfrm>
            <a:off x="5917023" y="4015887"/>
            <a:ext cx="430523" cy="838628"/>
          </a:xfrm>
          <a:prstGeom prst="rect">
            <a:avLst/>
          </a:prstGeom>
          <a:solidFill>
            <a:srgbClr val="308B16"/>
          </a:solidFill>
          <a:ln w="12700">
            <a:miter lim="400000"/>
          </a:ln>
          <a:extLst>
            <a:ext uri="{C572A759-6A51-4108-AA02-DFA0A04FC94B}">
              <ma14:wrappingTextBoxFlag xmlns:ma14="http://schemas.microsoft.com/office/mac/drawingml/2011/main" val="1"/>
            </a:ext>
          </a:extLst>
        </p:spPr>
        <p:txBody>
          <a:bodyPr lIns="0" tIns="0" rIns="0" bIns="0" anchor="ctr"/>
          <a:lstStyle>
            <a:lvl1pPr>
              <a:defRPr sz="2600" b="1">
                <a:latin typeface="Helvetica"/>
                <a:ea typeface="Helvetica"/>
                <a:cs typeface="Helvetica"/>
                <a:sym typeface="Helvetica"/>
              </a:defRPr>
            </a:lvl1pPr>
          </a:lstStyle>
          <a:p>
            <a:pPr lvl="0">
              <a:defRPr sz="1800" b="0">
                <a:solidFill>
                  <a:srgbClr val="000000"/>
                </a:solidFill>
              </a:defRPr>
            </a:pPr>
            <a:r>
              <a:rPr sz="2600" b="1">
                <a:solidFill>
                  <a:srgbClr val="FFFFFF"/>
                </a:solidFill>
              </a:rPr>
              <a:t>B</a:t>
            </a:r>
          </a:p>
        </p:txBody>
      </p:sp>
      <p:sp>
        <p:nvSpPr>
          <p:cNvPr id="673" name="Shape 673"/>
          <p:cNvSpPr/>
          <p:nvPr/>
        </p:nvSpPr>
        <p:spPr>
          <a:xfrm>
            <a:off x="6640923" y="5094238"/>
            <a:ext cx="430523" cy="838628"/>
          </a:xfrm>
          <a:prstGeom prst="rect">
            <a:avLst/>
          </a:prstGeom>
          <a:solidFill>
            <a:srgbClr val="0065C1"/>
          </a:solidFill>
          <a:ln w="12700">
            <a:miter lim="400000"/>
          </a:ln>
          <a:extLst>
            <a:ext uri="{C572A759-6A51-4108-AA02-DFA0A04FC94B}">
              <ma14:wrappingTextBoxFlag xmlns:ma14="http://schemas.microsoft.com/office/mac/drawingml/2011/main" val="1"/>
            </a:ext>
          </a:extLst>
        </p:spPr>
        <p:txBody>
          <a:bodyPr lIns="0" tIns="0" rIns="0" bIns="0" anchor="ctr"/>
          <a:lstStyle>
            <a:lvl1pPr>
              <a:defRPr sz="2600" b="1">
                <a:latin typeface="Helvetica"/>
                <a:ea typeface="Helvetica"/>
                <a:cs typeface="Helvetica"/>
                <a:sym typeface="Helvetica"/>
              </a:defRPr>
            </a:lvl1pPr>
          </a:lstStyle>
          <a:p>
            <a:pPr lvl="0">
              <a:defRPr sz="1800" b="0">
                <a:solidFill>
                  <a:srgbClr val="000000"/>
                </a:solidFill>
              </a:defRPr>
            </a:pPr>
            <a:r>
              <a:rPr sz="2600" b="1">
                <a:solidFill>
                  <a:srgbClr val="FFFFFF"/>
                </a:solidFill>
              </a:rPr>
              <a:t>C</a:t>
            </a:r>
          </a:p>
        </p:txBody>
      </p:sp>
      <p:sp>
        <p:nvSpPr>
          <p:cNvPr id="674" name="Shape 674"/>
          <p:cNvSpPr/>
          <p:nvPr/>
        </p:nvSpPr>
        <p:spPr>
          <a:xfrm>
            <a:off x="5290674" y="5123653"/>
            <a:ext cx="1126122" cy="440078"/>
          </a:xfrm>
          <a:prstGeom prst="rect">
            <a:avLst/>
          </a:prstGeom>
          <a:solidFill>
            <a:srgbClr val="5747C1"/>
          </a:solidFill>
          <a:ln w="12700">
            <a:miter lim="400000"/>
          </a:ln>
          <a:extLst>
            <a:ext uri="{C572A759-6A51-4108-AA02-DFA0A04FC94B}">
              <ma14:wrappingTextBoxFlag xmlns:ma14="http://schemas.microsoft.com/office/mac/drawingml/2011/main" val="1"/>
            </a:ext>
          </a:extLst>
        </p:spPr>
        <p:txBody>
          <a:bodyPr lIns="0" tIns="0" rIns="0" bIns="0" anchor="ctr"/>
          <a:lstStyle>
            <a:lvl1pPr>
              <a:defRPr sz="2600" b="1">
                <a:latin typeface="Helvetica"/>
                <a:ea typeface="Helvetica"/>
                <a:cs typeface="Helvetica"/>
                <a:sym typeface="Helvetica"/>
              </a:defRPr>
            </a:lvl1pPr>
          </a:lstStyle>
          <a:p>
            <a:pPr lvl="0">
              <a:defRPr sz="1800" b="0">
                <a:solidFill>
                  <a:srgbClr val="000000"/>
                </a:solidFill>
              </a:defRPr>
            </a:pPr>
            <a:r>
              <a:rPr sz="2600" b="1">
                <a:solidFill>
                  <a:srgbClr val="FFFFFF"/>
                </a:solidFill>
              </a:rPr>
              <a:t>D</a:t>
            </a:r>
          </a:p>
        </p:txBody>
      </p:sp>
      <p:sp>
        <p:nvSpPr>
          <p:cNvPr id="2" name="TextBox 1"/>
          <p:cNvSpPr txBox="1"/>
          <p:nvPr/>
        </p:nvSpPr>
        <p:spPr>
          <a:xfrm>
            <a:off x="9136582" y="2634664"/>
            <a:ext cx="2194832" cy="646331"/>
          </a:xfrm>
          <a:prstGeom prst="rect">
            <a:avLst/>
          </a:prstGeom>
          <a:noFill/>
        </p:spPr>
        <p:txBody>
          <a:bodyPr wrap="none" rtlCol="0">
            <a:spAutoFit/>
          </a:bodyPr>
          <a:lstStyle/>
          <a:p>
            <a:r>
              <a:rPr lang="en-US" dirty="0" smtClean="0"/>
              <a:t>Deadlock!</a:t>
            </a:r>
            <a:endParaRPr lang="en-US" dirty="0"/>
          </a:p>
        </p:txBody>
      </p:sp>
    </p:spTree>
    <p:extLst>
      <p:ext uri="{BB962C8B-B14F-4D97-AF65-F5344CB8AC3E}">
        <p14:creationId xmlns:p14="http://schemas.microsoft.com/office/powerpoint/2010/main" val="170316758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3" name="Shape 713"/>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sz="6480" dirty="0" smtClean="0">
                <a:solidFill>
                  <a:srgbClr val="FFFFFF"/>
                </a:solidFill>
              </a:rPr>
              <a:t>Code </a:t>
            </a:r>
            <a:r>
              <a:rPr sz="6480" dirty="0">
                <a:solidFill>
                  <a:srgbClr val="FFFFFF"/>
                </a:solidFill>
              </a:rPr>
              <a:t>Example</a:t>
            </a:r>
          </a:p>
        </p:txBody>
      </p:sp>
      <p:sp>
        <p:nvSpPr>
          <p:cNvPr id="715" name="Shape 715"/>
          <p:cNvSpPr/>
          <p:nvPr/>
        </p:nvSpPr>
        <p:spPr>
          <a:xfrm>
            <a:off x="6987637" y="2388384"/>
            <a:ext cx="5289611" cy="5653684"/>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a:bodyPr>
          <a:lstStyle/>
          <a:p>
            <a:pPr lvl="0" algn="l">
              <a:defRPr sz="1800">
                <a:solidFill>
                  <a:srgbClr val="000000"/>
                </a:solidFill>
              </a:defRPr>
            </a:pPr>
            <a:r>
              <a:rPr sz="3800" dirty="0">
                <a:solidFill>
                  <a:schemeClr val="bg2"/>
                </a:solidFill>
              </a:rPr>
              <a:t>Thread </a:t>
            </a:r>
            <a:r>
              <a:rPr sz="3800" dirty="0" smtClean="0">
                <a:solidFill>
                  <a:schemeClr val="bg2"/>
                </a:solidFill>
              </a:rPr>
              <a:t>2</a:t>
            </a:r>
            <a:r>
              <a:rPr lang="en-US" sz="3800" dirty="0" smtClean="0">
                <a:solidFill>
                  <a:schemeClr val="bg2"/>
                </a:solidFill>
              </a:rPr>
              <a:t>:</a:t>
            </a:r>
            <a:endParaRPr lang="en-US" sz="3800" dirty="0" smtClean="0">
              <a:solidFill>
                <a:schemeClr val="bg2"/>
              </a:solidFill>
            </a:endParaRPr>
          </a:p>
          <a:p>
            <a:pPr lvl="0" algn="l">
              <a:defRPr sz="1800">
                <a:solidFill>
                  <a:srgbClr val="000000"/>
                </a:solidFill>
              </a:defRPr>
            </a:pPr>
            <a:endParaRPr lang="en-US" sz="3800" dirty="0">
              <a:solidFill>
                <a:schemeClr val="bg2"/>
              </a:solidFill>
            </a:endParaRPr>
          </a:p>
          <a:p>
            <a:pPr lvl="0" algn="l">
              <a:defRPr sz="1800">
                <a:solidFill>
                  <a:srgbClr val="000000"/>
                </a:solidFill>
              </a:defRPr>
            </a:pPr>
            <a:r>
              <a:rPr sz="3800" dirty="0" smtClean="0">
                <a:solidFill>
                  <a:schemeClr val="bg2"/>
                </a:solidFill>
              </a:rPr>
              <a:t>lock</a:t>
            </a:r>
            <a:r>
              <a:rPr sz="3800" dirty="0">
                <a:solidFill>
                  <a:schemeClr val="bg2"/>
                </a:solidFill>
              </a:rPr>
              <a:t>(&amp;B);</a:t>
            </a:r>
          </a:p>
          <a:p>
            <a:pPr lvl="0" algn="l">
              <a:defRPr sz="1800">
                <a:solidFill>
                  <a:srgbClr val="000000"/>
                </a:solidFill>
              </a:defRPr>
            </a:pPr>
            <a:r>
              <a:rPr sz="3800" dirty="0">
                <a:solidFill>
                  <a:schemeClr val="bg2"/>
                </a:solidFill>
              </a:rPr>
              <a:t>lock(&amp;A</a:t>
            </a:r>
            <a:r>
              <a:rPr sz="3800" dirty="0" smtClean="0">
                <a:solidFill>
                  <a:schemeClr val="bg2"/>
                </a:solidFill>
              </a:rPr>
              <a:t>)</a:t>
            </a:r>
            <a:r>
              <a:rPr lang="en-US" sz="3800" dirty="0" smtClean="0">
                <a:solidFill>
                  <a:schemeClr val="bg2"/>
                </a:solidFill>
              </a:rPr>
              <a:t>;</a:t>
            </a:r>
            <a:endParaRPr sz="3800" dirty="0">
              <a:solidFill>
                <a:schemeClr val="bg2"/>
              </a:solidFill>
            </a:endParaRPr>
          </a:p>
        </p:txBody>
      </p:sp>
      <p:sp>
        <p:nvSpPr>
          <p:cNvPr id="2" name="Rectangle 1"/>
          <p:cNvSpPr/>
          <p:nvPr/>
        </p:nvSpPr>
        <p:spPr>
          <a:xfrm>
            <a:off x="647147" y="2388384"/>
            <a:ext cx="6502400" cy="2431435"/>
          </a:xfrm>
          <a:prstGeom prst="rect">
            <a:avLst/>
          </a:prstGeom>
        </p:spPr>
        <p:txBody>
          <a:bodyPr>
            <a:spAutoFit/>
          </a:bodyPr>
          <a:lstStyle/>
          <a:p>
            <a:pPr marL="0" lvl="0" indent="0" algn="l">
              <a:buNone/>
              <a:defRPr sz="1800">
                <a:solidFill>
                  <a:srgbClr val="000000"/>
                </a:solidFill>
              </a:defRPr>
            </a:pPr>
            <a:r>
              <a:rPr lang="en-US" sz="3800" dirty="0"/>
              <a:t>Thread </a:t>
            </a:r>
            <a:r>
              <a:rPr lang="en-US" sz="3800" dirty="0" smtClean="0"/>
              <a:t>1:</a:t>
            </a:r>
            <a:endParaRPr lang="en-US" sz="3800" dirty="0" smtClean="0"/>
          </a:p>
          <a:p>
            <a:pPr marL="0" lvl="0" indent="0" algn="l">
              <a:buNone/>
              <a:defRPr sz="1800">
                <a:solidFill>
                  <a:srgbClr val="000000"/>
                </a:solidFill>
              </a:defRPr>
            </a:pPr>
            <a:endParaRPr lang="en-US" sz="3800" dirty="0"/>
          </a:p>
          <a:p>
            <a:pPr marL="0" lvl="0" indent="0" algn="l">
              <a:buNone/>
              <a:defRPr sz="1800">
                <a:solidFill>
                  <a:srgbClr val="000000"/>
                </a:solidFill>
              </a:defRPr>
            </a:pPr>
            <a:r>
              <a:rPr lang="en-US" sz="3800" dirty="0"/>
              <a:t>lock(&amp;A);</a:t>
            </a:r>
          </a:p>
          <a:p>
            <a:pPr marL="0" lvl="0" indent="0" algn="l">
              <a:buNone/>
              <a:defRPr sz="1800">
                <a:solidFill>
                  <a:srgbClr val="000000"/>
                </a:solidFill>
              </a:defRPr>
            </a:pPr>
            <a:r>
              <a:rPr lang="en-US" sz="3800" dirty="0"/>
              <a:t>lock(&amp;B</a:t>
            </a:r>
            <a:r>
              <a:rPr lang="en-US" sz="3800" dirty="0" smtClean="0"/>
              <a:t>);</a:t>
            </a:r>
            <a:endParaRPr lang="en-US" sz="3800" dirty="0"/>
          </a:p>
        </p:txBody>
      </p:sp>
      <p:sp>
        <p:nvSpPr>
          <p:cNvPr id="3" name="TextBox 2"/>
          <p:cNvSpPr txBox="1"/>
          <p:nvPr/>
        </p:nvSpPr>
        <p:spPr>
          <a:xfrm>
            <a:off x="1673554" y="5784612"/>
            <a:ext cx="9105378" cy="646331"/>
          </a:xfrm>
          <a:prstGeom prst="rect">
            <a:avLst/>
          </a:prstGeom>
          <a:noFill/>
        </p:spPr>
        <p:txBody>
          <a:bodyPr wrap="none" rtlCol="0">
            <a:spAutoFit/>
          </a:bodyPr>
          <a:lstStyle/>
          <a:p>
            <a:r>
              <a:rPr lang="en-US" smtClean="0"/>
              <a:t>Can deadlock happen with these two threads?</a:t>
            </a:r>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 name="Shape 768"/>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sz="6480">
                <a:solidFill>
                  <a:srgbClr val="FFFFFF"/>
                </a:solidFill>
              </a:rPr>
              <a:t>Circular Dependency</a:t>
            </a:r>
          </a:p>
        </p:txBody>
      </p:sp>
      <p:sp>
        <p:nvSpPr>
          <p:cNvPr id="769" name="Shape 769"/>
          <p:cNvSpPr/>
          <p:nvPr/>
        </p:nvSpPr>
        <p:spPr>
          <a:xfrm>
            <a:off x="8041492" y="3152298"/>
            <a:ext cx="1270001" cy="1270001"/>
          </a:xfrm>
          <a:prstGeom prst="rect">
            <a:avLst/>
          </a:prstGeom>
          <a:solidFill/>
          <a:ln w="381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lvl1pPr>
              <a:defRPr sz="2600"/>
            </a:lvl1pPr>
          </a:lstStyle>
          <a:p>
            <a:pPr lvl="0">
              <a:defRPr sz="1800">
                <a:solidFill>
                  <a:srgbClr val="000000"/>
                </a:solidFill>
              </a:defRPr>
            </a:pPr>
            <a:r>
              <a:rPr sz="2600">
                <a:solidFill>
                  <a:srgbClr val="FFFFFF"/>
                </a:solidFill>
              </a:rPr>
              <a:t>Lock A</a:t>
            </a:r>
          </a:p>
        </p:txBody>
      </p:sp>
      <p:sp>
        <p:nvSpPr>
          <p:cNvPr id="770" name="Shape 770"/>
          <p:cNvSpPr/>
          <p:nvPr/>
        </p:nvSpPr>
        <p:spPr>
          <a:xfrm>
            <a:off x="4170386" y="6360489"/>
            <a:ext cx="1270001" cy="1270001"/>
          </a:xfrm>
          <a:prstGeom prst="rect">
            <a:avLst/>
          </a:prstGeom>
          <a:solidFill/>
          <a:ln w="381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lvl1pPr>
              <a:defRPr sz="2600"/>
            </a:lvl1pPr>
          </a:lstStyle>
          <a:p>
            <a:pPr lvl="0">
              <a:defRPr sz="1800">
                <a:solidFill>
                  <a:srgbClr val="000000"/>
                </a:solidFill>
              </a:defRPr>
            </a:pPr>
            <a:r>
              <a:rPr sz="2600">
                <a:solidFill>
                  <a:srgbClr val="FFFFFF"/>
                </a:solidFill>
              </a:rPr>
              <a:t>Lock B</a:t>
            </a:r>
          </a:p>
        </p:txBody>
      </p:sp>
      <p:sp>
        <p:nvSpPr>
          <p:cNvPr id="771" name="Shape 771"/>
          <p:cNvSpPr/>
          <p:nvPr/>
        </p:nvSpPr>
        <p:spPr>
          <a:xfrm>
            <a:off x="3980007" y="2961920"/>
            <a:ext cx="1650758" cy="1650757"/>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ln w="381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lvl1pPr>
              <a:defRPr sz="2600"/>
            </a:lvl1pPr>
          </a:lstStyle>
          <a:p>
            <a:pPr lvl="0">
              <a:defRPr sz="1800">
                <a:solidFill>
                  <a:srgbClr val="000000"/>
                </a:solidFill>
              </a:defRPr>
            </a:pPr>
            <a:r>
              <a:rPr sz="2600">
                <a:solidFill>
                  <a:srgbClr val="FFFFFF"/>
                </a:solidFill>
              </a:rPr>
              <a:t>Thread 1</a:t>
            </a:r>
          </a:p>
        </p:txBody>
      </p:sp>
      <p:sp>
        <p:nvSpPr>
          <p:cNvPr id="772" name="Shape 772"/>
          <p:cNvSpPr/>
          <p:nvPr/>
        </p:nvSpPr>
        <p:spPr>
          <a:xfrm>
            <a:off x="7851113" y="6170110"/>
            <a:ext cx="1650758" cy="165075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ln w="381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lvl1pPr>
              <a:defRPr sz="2600"/>
            </a:lvl1pPr>
          </a:lstStyle>
          <a:p>
            <a:pPr lvl="0">
              <a:defRPr sz="1800">
                <a:solidFill>
                  <a:srgbClr val="000000"/>
                </a:solidFill>
              </a:defRPr>
            </a:pPr>
            <a:r>
              <a:rPr sz="2600">
                <a:solidFill>
                  <a:srgbClr val="FFFFFF"/>
                </a:solidFill>
              </a:rPr>
              <a:t>Thread 2</a:t>
            </a:r>
          </a:p>
        </p:txBody>
      </p:sp>
      <p:sp>
        <p:nvSpPr>
          <p:cNvPr id="773" name="Shape 773"/>
          <p:cNvSpPr/>
          <p:nvPr/>
        </p:nvSpPr>
        <p:spPr>
          <a:xfrm>
            <a:off x="6143819" y="3152094"/>
            <a:ext cx="1194238" cy="656590"/>
          </a:xfrm>
          <a:prstGeom prst="rect">
            <a:avLst/>
          </a:prstGeom>
          <a:ln w="12700">
            <a:solidFill>
              <a:schemeClr val="accent2"/>
            </a:solidFill>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solidFill>
                  <a:srgbClr val="7BDB45"/>
                </a:solidFill>
              </a:defRPr>
            </a:lvl1pPr>
          </a:lstStyle>
          <a:p>
            <a:pPr lvl="0">
              <a:defRPr sz="1800">
                <a:solidFill>
                  <a:srgbClr val="000000"/>
                </a:solidFill>
              </a:defRPr>
            </a:pPr>
            <a:r>
              <a:rPr sz="3600" b="1">
                <a:solidFill>
                  <a:schemeClr val="accent2"/>
                </a:solidFill>
              </a:rPr>
              <a:t>holds</a:t>
            </a:r>
          </a:p>
        </p:txBody>
      </p:sp>
      <p:sp>
        <p:nvSpPr>
          <p:cNvPr id="774" name="Shape 774"/>
          <p:cNvSpPr/>
          <p:nvPr/>
        </p:nvSpPr>
        <p:spPr>
          <a:xfrm>
            <a:off x="5654399" y="3791167"/>
            <a:ext cx="2363458" cy="1"/>
          </a:xfrm>
          <a:prstGeom prst="line">
            <a:avLst/>
          </a:prstGeom>
          <a:ln w="50800">
            <a:solidFill>
              <a:schemeClr val="accent2"/>
            </a:solidFill>
            <a:miter lim="400000"/>
            <a:tailEnd type="triangle"/>
          </a:ln>
        </p:spPr>
        <p:txBody>
          <a:bodyPr lIns="0" tIns="0" rIns="0" bIns="0" anchor="ctr"/>
          <a:lstStyle/>
          <a:p>
            <a:pPr lvl="0">
              <a:defRPr sz="2600"/>
            </a:pPr>
            <a:endParaRPr b="1">
              <a:solidFill>
                <a:schemeClr val="accent2"/>
              </a:solidFill>
            </a:endParaRPr>
          </a:p>
        </p:txBody>
      </p:sp>
      <p:sp>
        <p:nvSpPr>
          <p:cNvPr id="775" name="Shape 775"/>
          <p:cNvSpPr/>
          <p:nvPr/>
        </p:nvSpPr>
        <p:spPr>
          <a:xfrm>
            <a:off x="6143819" y="6327094"/>
            <a:ext cx="1194238" cy="656590"/>
          </a:xfrm>
          <a:prstGeom prst="rect">
            <a:avLst/>
          </a:prstGeom>
          <a:ln w="12700">
            <a:solidFill>
              <a:schemeClr val="accent2"/>
            </a:solidFill>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solidFill>
                  <a:srgbClr val="7BDB45"/>
                </a:solidFill>
              </a:defRPr>
            </a:lvl1pPr>
          </a:lstStyle>
          <a:p>
            <a:pPr lvl="0">
              <a:defRPr sz="1800">
                <a:solidFill>
                  <a:srgbClr val="000000"/>
                </a:solidFill>
              </a:defRPr>
            </a:pPr>
            <a:r>
              <a:rPr sz="3600" b="1">
                <a:solidFill>
                  <a:schemeClr val="accent2"/>
                </a:solidFill>
              </a:rPr>
              <a:t>holds</a:t>
            </a:r>
          </a:p>
        </p:txBody>
      </p:sp>
      <p:sp>
        <p:nvSpPr>
          <p:cNvPr id="776" name="Shape 776"/>
          <p:cNvSpPr/>
          <p:nvPr/>
        </p:nvSpPr>
        <p:spPr>
          <a:xfrm flipH="1">
            <a:off x="5463899" y="6966167"/>
            <a:ext cx="2363458" cy="1"/>
          </a:xfrm>
          <a:prstGeom prst="line">
            <a:avLst/>
          </a:prstGeom>
          <a:ln w="50800">
            <a:solidFill>
              <a:schemeClr val="accent2"/>
            </a:solidFill>
            <a:miter lim="400000"/>
            <a:tailEnd type="triangle"/>
          </a:ln>
        </p:spPr>
        <p:txBody>
          <a:bodyPr lIns="0" tIns="0" rIns="0" bIns="0" anchor="ctr"/>
          <a:lstStyle/>
          <a:p>
            <a:pPr lvl="0">
              <a:defRPr sz="2600"/>
            </a:pPr>
            <a:endParaRPr b="1">
              <a:solidFill>
                <a:schemeClr val="accent2"/>
              </a:solidFill>
            </a:endParaRPr>
          </a:p>
        </p:txBody>
      </p:sp>
      <p:sp>
        <p:nvSpPr>
          <p:cNvPr id="777" name="Shape 777"/>
          <p:cNvSpPr/>
          <p:nvPr/>
        </p:nvSpPr>
        <p:spPr>
          <a:xfrm>
            <a:off x="2827933" y="4903228"/>
            <a:ext cx="1740562" cy="1193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971817"/>
                </a:solidFill>
              </a:rPr>
              <a:t>wanted</a:t>
            </a:r>
          </a:p>
          <a:p>
            <a:pPr lvl="0">
              <a:defRPr sz="1800">
                <a:solidFill>
                  <a:srgbClr val="000000"/>
                </a:solidFill>
              </a:defRPr>
            </a:pPr>
            <a:r>
              <a:rPr sz="3600">
                <a:solidFill>
                  <a:srgbClr val="971817"/>
                </a:solidFill>
              </a:rPr>
              <a:t>by</a:t>
            </a:r>
          </a:p>
        </p:txBody>
      </p:sp>
      <p:sp>
        <p:nvSpPr>
          <p:cNvPr id="778" name="Shape 778"/>
          <p:cNvSpPr/>
          <p:nvPr/>
        </p:nvSpPr>
        <p:spPr>
          <a:xfrm flipV="1">
            <a:off x="4805386" y="4630300"/>
            <a:ext cx="1" cy="1688857"/>
          </a:xfrm>
          <a:prstGeom prst="line">
            <a:avLst/>
          </a:prstGeom>
          <a:ln w="50800">
            <a:solidFill>
              <a:srgbClr val="971817"/>
            </a:solidFill>
            <a:miter lim="400000"/>
            <a:tailEnd type="triangle"/>
          </a:ln>
        </p:spPr>
        <p:txBody>
          <a:bodyPr lIns="0" tIns="0" rIns="0" bIns="0" anchor="ctr"/>
          <a:lstStyle/>
          <a:p>
            <a:pPr lvl="0">
              <a:defRPr sz="2600"/>
            </a:pPr>
            <a:endParaRPr/>
          </a:p>
        </p:txBody>
      </p:sp>
      <p:sp>
        <p:nvSpPr>
          <p:cNvPr id="779" name="Shape 779"/>
          <p:cNvSpPr/>
          <p:nvPr/>
        </p:nvSpPr>
        <p:spPr>
          <a:xfrm>
            <a:off x="8986053" y="4903228"/>
            <a:ext cx="1740562" cy="1193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971817"/>
                </a:solidFill>
              </a:rPr>
              <a:t>wanted</a:t>
            </a:r>
          </a:p>
          <a:p>
            <a:pPr lvl="0">
              <a:defRPr sz="1800">
                <a:solidFill>
                  <a:srgbClr val="000000"/>
                </a:solidFill>
              </a:defRPr>
            </a:pPr>
            <a:r>
              <a:rPr sz="3600">
                <a:solidFill>
                  <a:srgbClr val="971817"/>
                </a:solidFill>
              </a:rPr>
              <a:t>by</a:t>
            </a:r>
          </a:p>
        </p:txBody>
      </p:sp>
      <p:sp>
        <p:nvSpPr>
          <p:cNvPr id="780" name="Shape 780"/>
          <p:cNvSpPr/>
          <p:nvPr/>
        </p:nvSpPr>
        <p:spPr>
          <a:xfrm>
            <a:off x="8704286" y="4465200"/>
            <a:ext cx="1" cy="1688857"/>
          </a:xfrm>
          <a:prstGeom prst="line">
            <a:avLst/>
          </a:prstGeom>
          <a:ln w="50800">
            <a:solidFill>
              <a:srgbClr val="971817"/>
            </a:solidFill>
            <a:miter lim="400000"/>
            <a:tailEnd type="triangle"/>
          </a:ln>
        </p:spPr>
        <p:txBody>
          <a:bodyPr lIns="0" tIns="0" rIns="0" bIns="0" anchor="ctr"/>
          <a:lstStyle/>
          <a:p>
            <a:pPr lvl="0">
              <a:defRPr sz="2600"/>
            </a:pPr>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2" name="Shape 782"/>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lang="en-US" sz="6480" dirty="0" smtClean="0">
                <a:solidFill>
                  <a:srgbClr val="FFFFFF"/>
                </a:solidFill>
              </a:rPr>
              <a:t>Fix Deadlocked </a:t>
            </a:r>
            <a:r>
              <a:rPr sz="6480" dirty="0" smtClean="0">
                <a:solidFill>
                  <a:srgbClr val="FFFFFF"/>
                </a:solidFill>
              </a:rPr>
              <a:t>Code</a:t>
            </a:r>
            <a:endParaRPr sz="6480" dirty="0">
              <a:solidFill>
                <a:srgbClr val="FFFFFF"/>
              </a:solidFill>
            </a:endParaRPr>
          </a:p>
        </p:txBody>
      </p:sp>
      <p:sp>
        <p:nvSpPr>
          <p:cNvPr id="784" name="Shape 784"/>
          <p:cNvSpPr/>
          <p:nvPr/>
        </p:nvSpPr>
        <p:spPr>
          <a:xfrm>
            <a:off x="7054139" y="6910113"/>
            <a:ext cx="5289611" cy="5653684"/>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a:bodyPr>
          <a:lstStyle/>
          <a:p>
            <a:pPr lvl="0" algn="l">
              <a:defRPr sz="1800">
                <a:solidFill>
                  <a:srgbClr val="000000"/>
                </a:solidFill>
              </a:defRPr>
            </a:pPr>
            <a:r>
              <a:rPr sz="3200" dirty="0">
                <a:solidFill>
                  <a:schemeClr val="bg2"/>
                </a:solidFill>
              </a:rPr>
              <a:t>Thread </a:t>
            </a:r>
            <a:r>
              <a:rPr sz="3200" dirty="0" smtClean="0">
                <a:solidFill>
                  <a:schemeClr val="bg2"/>
                </a:solidFill>
              </a:rPr>
              <a:t>2</a:t>
            </a:r>
            <a:endParaRPr sz="3200" dirty="0">
              <a:solidFill>
                <a:schemeClr val="bg2"/>
              </a:solidFill>
            </a:endParaRPr>
          </a:p>
          <a:p>
            <a:pPr lvl="0" algn="l">
              <a:defRPr sz="1800">
                <a:solidFill>
                  <a:srgbClr val="000000"/>
                </a:solidFill>
              </a:defRPr>
            </a:pPr>
            <a:endParaRPr sz="3200" dirty="0">
              <a:solidFill>
                <a:schemeClr val="bg2"/>
              </a:solidFill>
            </a:endParaRPr>
          </a:p>
          <a:p>
            <a:pPr lvl="0" algn="l">
              <a:defRPr sz="1800">
                <a:solidFill>
                  <a:srgbClr val="000000"/>
                </a:solidFill>
              </a:defRPr>
            </a:pPr>
            <a:r>
              <a:rPr sz="3200" dirty="0">
                <a:solidFill>
                  <a:schemeClr val="bg2"/>
                </a:solidFill>
              </a:rPr>
              <a:t>lock(&amp;A);</a:t>
            </a:r>
          </a:p>
          <a:p>
            <a:pPr lvl="0" algn="l">
              <a:defRPr sz="1800">
                <a:solidFill>
                  <a:srgbClr val="000000"/>
                </a:solidFill>
              </a:defRPr>
            </a:pPr>
            <a:r>
              <a:rPr sz="3200" dirty="0">
                <a:solidFill>
                  <a:schemeClr val="bg2"/>
                </a:solidFill>
              </a:rPr>
              <a:t>lock(&amp;B</a:t>
            </a:r>
            <a:r>
              <a:rPr sz="3200" dirty="0" smtClean="0">
                <a:solidFill>
                  <a:schemeClr val="bg2"/>
                </a:solidFill>
              </a:rPr>
              <a:t>)</a:t>
            </a:r>
            <a:r>
              <a:rPr lang="en-US" sz="3200" dirty="0" smtClean="0">
                <a:solidFill>
                  <a:schemeClr val="bg2"/>
                </a:solidFill>
              </a:rPr>
              <a:t>;</a:t>
            </a:r>
            <a:endParaRPr sz="3200" dirty="0">
              <a:solidFill>
                <a:schemeClr val="bg2"/>
              </a:solidFill>
            </a:endParaRPr>
          </a:p>
        </p:txBody>
      </p:sp>
      <p:sp>
        <p:nvSpPr>
          <p:cNvPr id="2" name="Rectangle 1"/>
          <p:cNvSpPr/>
          <p:nvPr/>
        </p:nvSpPr>
        <p:spPr>
          <a:xfrm>
            <a:off x="551739" y="6910113"/>
            <a:ext cx="6502400" cy="2062103"/>
          </a:xfrm>
          <a:prstGeom prst="rect">
            <a:avLst/>
          </a:prstGeom>
        </p:spPr>
        <p:txBody>
          <a:bodyPr>
            <a:spAutoFit/>
          </a:bodyPr>
          <a:lstStyle/>
          <a:p>
            <a:pPr marL="0" lvl="0" indent="0" algn="l">
              <a:buNone/>
              <a:defRPr sz="1800">
                <a:solidFill>
                  <a:srgbClr val="000000"/>
                </a:solidFill>
              </a:defRPr>
            </a:pPr>
            <a:r>
              <a:rPr lang="en-US" sz="3200" dirty="0"/>
              <a:t>Thread 1</a:t>
            </a:r>
          </a:p>
          <a:p>
            <a:pPr marL="0" lvl="0" indent="0" algn="l">
              <a:buNone/>
              <a:defRPr sz="1800">
                <a:solidFill>
                  <a:srgbClr val="000000"/>
                </a:solidFill>
              </a:defRPr>
            </a:pPr>
            <a:endParaRPr lang="en-US" sz="3200" dirty="0"/>
          </a:p>
          <a:p>
            <a:pPr marL="0" lvl="0" indent="0" algn="l">
              <a:buNone/>
              <a:defRPr sz="1800">
                <a:solidFill>
                  <a:srgbClr val="000000"/>
                </a:solidFill>
              </a:defRPr>
            </a:pPr>
            <a:r>
              <a:rPr lang="en-US" sz="3200" dirty="0"/>
              <a:t>lock(&amp;A);</a:t>
            </a:r>
          </a:p>
          <a:p>
            <a:pPr marL="0" lvl="0" indent="0" algn="l">
              <a:buNone/>
              <a:defRPr sz="1800">
                <a:solidFill>
                  <a:srgbClr val="000000"/>
                </a:solidFill>
              </a:defRPr>
            </a:pPr>
            <a:r>
              <a:rPr lang="en-US" sz="3200" dirty="0"/>
              <a:t>lock(&amp;B</a:t>
            </a:r>
            <a:r>
              <a:rPr lang="en-US" sz="3200" dirty="0" smtClean="0"/>
              <a:t>);</a:t>
            </a:r>
            <a:endParaRPr lang="en-US" sz="3200" dirty="0"/>
          </a:p>
        </p:txBody>
      </p:sp>
      <p:sp>
        <p:nvSpPr>
          <p:cNvPr id="5" name="Shape 715"/>
          <p:cNvSpPr/>
          <p:nvPr/>
        </p:nvSpPr>
        <p:spPr>
          <a:xfrm>
            <a:off x="6892229" y="2287481"/>
            <a:ext cx="5289611" cy="5653684"/>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a:bodyPr>
          <a:lstStyle/>
          <a:p>
            <a:pPr lvl="0" algn="l">
              <a:defRPr sz="1800">
                <a:solidFill>
                  <a:srgbClr val="000000"/>
                </a:solidFill>
              </a:defRPr>
            </a:pPr>
            <a:r>
              <a:rPr sz="3200" dirty="0">
                <a:solidFill>
                  <a:schemeClr val="bg2"/>
                </a:solidFill>
              </a:rPr>
              <a:t>Thread </a:t>
            </a:r>
            <a:r>
              <a:rPr sz="3200" dirty="0" smtClean="0">
                <a:solidFill>
                  <a:schemeClr val="bg2"/>
                </a:solidFill>
              </a:rPr>
              <a:t>2</a:t>
            </a:r>
            <a:r>
              <a:rPr lang="en-US" sz="3200" dirty="0" smtClean="0">
                <a:solidFill>
                  <a:schemeClr val="bg2"/>
                </a:solidFill>
              </a:rPr>
              <a:t>:</a:t>
            </a:r>
            <a:endParaRPr lang="en-US" sz="3200" dirty="0" smtClean="0">
              <a:solidFill>
                <a:schemeClr val="bg2"/>
              </a:solidFill>
            </a:endParaRPr>
          </a:p>
          <a:p>
            <a:pPr lvl="0" algn="l">
              <a:defRPr sz="1800">
                <a:solidFill>
                  <a:srgbClr val="000000"/>
                </a:solidFill>
              </a:defRPr>
            </a:pPr>
            <a:endParaRPr lang="en-US" sz="3200" dirty="0">
              <a:solidFill>
                <a:schemeClr val="bg2"/>
              </a:solidFill>
            </a:endParaRPr>
          </a:p>
          <a:p>
            <a:pPr lvl="0" algn="l">
              <a:defRPr sz="1800">
                <a:solidFill>
                  <a:srgbClr val="000000"/>
                </a:solidFill>
              </a:defRPr>
            </a:pPr>
            <a:r>
              <a:rPr sz="3200" dirty="0" smtClean="0">
                <a:solidFill>
                  <a:schemeClr val="bg2"/>
                </a:solidFill>
              </a:rPr>
              <a:t>lock</a:t>
            </a:r>
            <a:r>
              <a:rPr sz="3200" dirty="0">
                <a:solidFill>
                  <a:schemeClr val="bg2"/>
                </a:solidFill>
              </a:rPr>
              <a:t>(&amp;B);</a:t>
            </a:r>
          </a:p>
          <a:p>
            <a:pPr lvl="0" algn="l">
              <a:defRPr sz="1800">
                <a:solidFill>
                  <a:srgbClr val="000000"/>
                </a:solidFill>
              </a:defRPr>
            </a:pPr>
            <a:r>
              <a:rPr sz="3200" dirty="0">
                <a:solidFill>
                  <a:schemeClr val="bg2"/>
                </a:solidFill>
              </a:rPr>
              <a:t>lock(&amp;A</a:t>
            </a:r>
            <a:r>
              <a:rPr sz="3200" dirty="0" smtClean="0">
                <a:solidFill>
                  <a:schemeClr val="bg2"/>
                </a:solidFill>
              </a:rPr>
              <a:t>)</a:t>
            </a:r>
            <a:r>
              <a:rPr lang="en-US" sz="3200" dirty="0" smtClean="0">
                <a:solidFill>
                  <a:schemeClr val="bg2"/>
                </a:solidFill>
              </a:rPr>
              <a:t>;</a:t>
            </a:r>
            <a:endParaRPr sz="3200" dirty="0">
              <a:solidFill>
                <a:schemeClr val="bg2"/>
              </a:solidFill>
            </a:endParaRPr>
          </a:p>
        </p:txBody>
      </p:sp>
      <p:sp>
        <p:nvSpPr>
          <p:cNvPr id="6" name="Rectangle 5"/>
          <p:cNvSpPr/>
          <p:nvPr/>
        </p:nvSpPr>
        <p:spPr>
          <a:xfrm>
            <a:off x="551739" y="2287481"/>
            <a:ext cx="6502400" cy="2062103"/>
          </a:xfrm>
          <a:prstGeom prst="rect">
            <a:avLst/>
          </a:prstGeom>
        </p:spPr>
        <p:txBody>
          <a:bodyPr>
            <a:spAutoFit/>
          </a:bodyPr>
          <a:lstStyle/>
          <a:p>
            <a:pPr marL="0" lvl="0" indent="0" algn="l">
              <a:buNone/>
              <a:defRPr sz="1800">
                <a:solidFill>
                  <a:srgbClr val="000000"/>
                </a:solidFill>
              </a:defRPr>
            </a:pPr>
            <a:r>
              <a:rPr lang="en-US" sz="3200" dirty="0"/>
              <a:t>Thread </a:t>
            </a:r>
            <a:r>
              <a:rPr lang="en-US" sz="3200" dirty="0" smtClean="0"/>
              <a:t>1:</a:t>
            </a:r>
            <a:endParaRPr lang="en-US" sz="3200" dirty="0" smtClean="0"/>
          </a:p>
          <a:p>
            <a:pPr marL="0" lvl="0" indent="0" algn="l">
              <a:buNone/>
              <a:defRPr sz="1800">
                <a:solidFill>
                  <a:srgbClr val="000000"/>
                </a:solidFill>
              </a:defRPr>
            </a:pPr>
            <a:endParaRPr lang="en-US" sz="3200" dirty="0"/>
          </a:p>
          <a:p>
            <a:pPr marL="0" lvl="0" indent="0" algn="l">
              <a:buNone/>
              <a:defRPr sz="1800">
                <a:solidFill>
                  <a:srgbClr val="000000"/>
                </a:solidFill>
              </a:defRPr>
            </a:pPr>
            <a:r>
              <a:rPr lang="en-US" sz="3200" dirty="0"/>
              <a:t>lock(&amp;A);</a:t>
            </a:r>
          </a:p>
          <a:p>
            <a:pPr marL="0" lvl="0" indent="0" algn="l">
              <a:buNone/>
              <a:defRPr sz="1800">
                <a:solidFill>
                  <a:srgbClr val="000000"/>
                </a:solidFill>
              </a:defRPr>
            </a:pPr>
            <a:r>
              <a:rPr lang="en-US" sz="3200" dirty="0"/>
              <a:t>lock(&amp;B</a:t>
            </a:r>
            <a:r>
              <a:rPr lang="en-US" sz="3200" dirty="0" smtClean="0"/>
              <a:t>);</a:t>
            </a:r>
            <a:endParaRPr lang="en-US" sz="3200" dirty="0"/>
          </a:p>
        </p:txBody>
      </p:sp>
      <p:sp>
        <p:nvSpPr>
          <p:cNvPr id="3" name="TextBox 2"/>
          <p:cNvSpPr txBox="1"/>
          <p:nvPr/>
        </p:nvSpPr>
        <p:spPr>
          <a:xfrm>
            <a:off x="2384369" y="4983517"/>
            <a:ext cx="6021200" cy="646331"/>
          </a:xfrm>
          <a:prstGeom prst="rect">
            <a:avLst/>
          </a:prstGeom>
          <a:noFill/>
        </p:spPr>
        <p:txBody>
          <a:bodyPr wrap="none" rtlCol="0">
            <a:spAutoFit/>
          </a:bodyPr>
          <a:lstStyle/>
          <a:p>
            <a:r>
              <a:rPr lang="en-US" smtClean="0"/>
              <a:t>How would you fix this code?</a:t>
            </a:r>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4" grpId="0" animBg="1"/>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5" name="Shape 795"/>
          <p:cNvSpPr>
            <a:spLocks noGrp="1"/>
          </p:cNvSpPr>
          <p:nvPr>
            <p:ph type="title"/>
          </p:nvPr>
        </p:nvSpPr>
        <p:spPr>
          <a:prstGeom prst="rect">
            <a:avLst/>
          </a:prstGeom>
        </p:spPr>
        <p:txBody>
          <a:bodyPr/>
          <a:lstStyle>
            <a:lvl1pPr defTabSz="443991">
              <a:defRPr sz="6080"/>
            </a:lvl1pPr>
          </a:lstStyle>
          <a:p>
            <a:pPr lvl="0">
              <a:defRPr sz="1800">
                <a:solidFill>
                  <a:srgbClr val="000000"/>
                </a:solidFill>
              </a:defRPr>
            </a:pPr>
            <a:r>
              <a:rPr sz="6080" dirty="0">
                <a:solidFill>
                  <a:srgbClr val="FFFFFF"/>
                </a:solidFill>
              </a:rPr>
              <a:t>Non-circular Dependency (fine)</a:t>
            </a:r>
          </a:p>
        </p:txBody>
      </p:sp>
      <p:sp>
        <p:nvSpPr>
          <p:cNvPr id="796" name="Shape 796"/>
          <p:cNvSpPr/>
          <p:nvPr/>
        </p:nvSpPr>
        <p:spPr>
          <a:xfrm>
            <a:off x="8001735" y="2993272"/>
            <a:ext cx="1270001" cy="1270001"/>
          </a:xfrm>
          <a:prstGeom prst="rect">
            <a:avLst/>
          </a:prstGeom>
          <a:solidFill/>
          <a:ln w="381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lvl1pPr>
              <a:defRPr sz="2600"/>
            </a:lvl1pPr>
          </a:lstStyle>
          <a:p>
            <a:pPr lvl="0">
              <a:defRPr sz="1800">
                <a:solidFill>
                  <a:srgbClr val="000000"/>
                </a:solidFill>
              </a:defRPr>
            </a:pPr>
            <a:r>
              <a:rPr sz="2600">
                <a:solidFill>
                  <a:srgbClr val="FFFFFF"/>
                </a:solidFill>
              </a:rPr>
              <a:t>Lock A</a:t>
            </a:r>
          </a:p>
        </p:txBody>
      </p:sp>
      <p:sp>
        <p:nvSpPr>
          <p:cNvPr id="797" name="Shape 797"/>
          <p:cNvSpPr/>
          <p:nvPr/>
        </p:nvSpPr>
        <p:spPr>
          <a:xfrm>
            <a:off x="4130629" y="6201463"/>
            <a:ext cx="1270001" cy="1270001"/>
          </a:xfrm>
          <a:prstGeom prst="rect">
            <a:avLst/>
          </a:prstGeom>
          <a:solidFill/>
          <a:ln w="381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lvl1pPr>
              <a:defRPr sz="2600"/>
            </a:lvl1pPr>
          </a:lstStyle>
          <a:p>
            <a:pPr lvl="0">
              <a:defRPr sz="1800">
                <a:solidFill>
                  <a:srgbClr val="000000"/>
                </a:solidFill>
              </a:defRPr>
            </a:pPr>
            <a:r>
              <a:rPr sz="2600">
                <a:solidFill>
                  <a:srgbClr val="FFFFFF"/>
                </a:solidFill>
              </a:rPr>
              <a:t>Lock B</a:t>
            </a:r>
          </a:p>
        </p:txBody>
      </p:sp>
      <p:sp>
        <p:nvSpPr>
          <p:cNvPr id="798" name="Shape 798"/>
          <p:cNvSpPr/>
          <p:nvPr/>
        </p:nvSpPr>
        <p:spPr>
          <a:xfrm>
            <a:off x="3940250" y="2802894"/>
            <a:ext cx="1650758" cy="1650757"/>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ln w="381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lvl1pPr>
              <a:defRPr sz="2600"/>
            </a:lvl1pPr>
          </a:lstStyle>
          <a:p>
            <a:pPr lvl="0">
              <a:defRPr sz="1800">
                <a:solidFill>
                  <a:srgbClr val="000000"/>
                </a:solidFill>
              </a:defRPr>
            </a:pPr>
            <a:r>
              <a:rPr sz="2600">
                <a:solidFill>
                  <a:srgbClr val="FFFFFF"/>
                </a:solidFill>
              </a:rPr>
              <a:t>Thread 1</a:t>
            </a:r>
          </a:p>
        </p:txBody>
      </p:sp>
      <p:sp>
        <p:nvSpPr>
          <p:cNvPr id="799" name="Shape 799"/>
          <p:cNvSpPr/>
          <p:nvPr/>
        </p:nvSpPr>
        <p:spPr>
          <a:xfrm>
            <a:off x="7811356" y="6011084"/>
            <a:ext cx="1650758" cy="165075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ln w="38100">
            <a:solidFill>
              <a:srgbClr val="FFFFFF"/>
            </a:solidFill>
            <a:miter lim="400000"/>
          </a:ln>
          <a:extLst>
            <a:ext uri="{C572A759-6A51-4108-AA02-DFA0A04FC94B}">
              <ma14:wrappingTextBoxFlag xmlns:ma14="http://schemas.microsoft.com/office/mac/drawingml/2011/main" val="1"/>
            </a:ext>
          </a:extLst>
        </p:spPr>
        <p:txBody>
          <a:bodyPr lIns="0" tIns="0" rIns="0" bIns="0" anchor="ctr"/>
          <a:lstStyle>
            <a:lvl1pPr>
              <a:defRPr sz="2600"/>
            </a:lvl1pPr>
          </a:lstStyle>
          <a:p>
            <a:pPr lvl="0">
              <a:defRPr sz="1800">
                <a:solidFill>
                  <a:srgbClr val="000000"/>
                </a:solidFill>
              </a:defRPr>
            </a:pPr>
            <a:r>
              <a:rPr sz="2600">
                <a:solidFill>
                  <a:srgbClr val="FFFFFF"/>
                </a:solidFill>
              </a:rPr>
              <a:t>Thread 2</a:t>
            </a:r>
          </a:p>
        </p:txBody>
      </p:sp>
      <p:sp>
        <p:nvSpPr>
          <p:cNvPr id="800" name="Shape 800"/>
          <p:cNvSpPr/>
          <p:nvPr/>
        </p:nvSpPr>
        <p:spPr>
          <a:xfrm>
            <a:off x="6104062" y="2993068"/>
            <a:ext cx="1194238" cy="65659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solidFill>
                  <a:srgbClr val="7BDB45"/>
                </a:solidFill>
              </a:defRPr>
            </a:lvl1pPr>
          </a:lstStyle>
          <a:p>
            <a:pPr lvl="0">
              <a:defRPr sz="1800">
                <a:solidFill>
                  <a:srgbClr val="000000"/>
                </a:solidFill>
              </a:defRPr>
            </a:pPr>
            <a:r>
              <a:rPr sz="3600" b="1" dirty="0">
                <a:solidFill>
                  <a:schemeClr val="accent2"/>
                </a:solidFill>
              </a:rPr>
              <a:t>holds</a:t>
            </a:r>
          </a:p>
        </p:txBody>
      </p:sp>
      <p:sp>
        <p:nvSpPr>
          <p:cNvPr id="801" name="Shape 801"/>
          <p:cNvSpPr/>
          <p:nvPr/>
        </p:nvSpPr>
        <p:spPr>
          <a:xfrm>
            <a:off x="5614642" y="3632141"/>
            <a:ext cx="2363458" cy="1"/>
          </a:xfrm>
          <a:prstGeom prst="line">
            <a:avLst/>
          </a:prstGeom>
          <a:ln w="50800">
            <a:solidFill>
              <a:schemeClr val="accent2"/>
            </a:solidFill>
            <a:miter lim="400000"/>
            <a:tailEnd type="triangle"/>
          </a:ln>
        </p:spPr>
        <p:txBody>
          <a:bodyPr lIns="0" tIns="0" rIns="0" bIns="0" anchor="ctr"/>
          <a:lstStyle/>
          <a:p>
            <a:pPr lvl="0">
              <a:defRPr sz="2600"/>
            </a:pPr>
            <a:endParaRPr/>
          </a:p>
        </p:txBody>
      </p:sp>
      <p:sp>
        <p:nvSpPr>
          <p:cNvPr id="802" name="Shape 802"/>
          <p:cNvSpPr/>
          <p:nvPr/>
        </p:nvSpPr>
        <p:spPr>
          <a:xfrm>
            <a:off x="2788176" y="4744202"/>
            <a:ext cx="1740562" cy="1193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971817"/>
                </a:solidFill>
              </a:rPr>
              <a:t>wanted</a:t>
            </a:r>
          </a:p>
          <a:p>
            <a:pPr lvl="0">
              <a:defRPr sz="1800">
                <a:solidFill>
                  <a:srgbClr val="000000"/>
                </a:solidFill>
              </a:defRPr>
            </a:pPr>
            <a:r>
              <a:rPr sz="3600">
                <a:solidFill>
                  <a:srgbClr val="971817"/>
                </a:solidFill>
              </a:rPr>
              <a:t>by</a:t>
            </a:r>
          </a:p>
        </p:txBody>
      </p:sp>
      <p:sp>
        <p:nvSpPr>
          <p:cNvPr id="803" name="Shape 803"/>
          <p:cNvSpPr/>
          <p:nvPr/>
        </p:nvSpPr>
        <p:spPr>
          <a:xfrm flipV="1">
            <a:off x="4765629" y="4471274"/>
            <a:ext cx="1" cy="1688857"/>
          </a:xfrm>
          <a:prstGeom prst="line">
            <a:avLst/>
          </a:prstGeom>
          <a:ln w="50800">
            <a:solidFill>
              <a:srgbClr val="971817"/>
            </a:solidFill>
            <a:miter lim="400000"/>
            <a:tailEnd type="triangle"/>
          </a:ln>
        </p:spPr>
        <p:txBody>
          <a:bodyPr lIns="0" tIns="0" rIns="0" bIns="0" anchor="ctr"/>
          <a:lstStyle/>
          <a:p>
            <a:pPr lvl="0">
              <a:defRPr sz="2600"/>
            </a:pPr>
            <a:endParaRPr/>
          </a:p>
        </p:txBody>
      </p:sp>
      <p:sp>
        <p:nvSpPr>
          <p:cNvPr id="804" name="Shape 804"/>
          <p:cNvSpPr/>
          <p:nvPr/>
        </p:nvSpPr>
        <p:spPr>
          <a:xfrm>
            <a:off x="8946296" y="4744202"/>
            <a:ext cx="1740562" cy="1193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971817"/>
                </a:solidFill>
              </a:rPr>
              <a:t>wanted</a:t>
            </a:r>
          </a:p>
          <a:p>
            <a:pPr lvl="0">
              <a:defRPr sz="1800">
                <a:solidFill>
                  <a:srgbClr val="000000"/>
                </a:solidFill>
              </a:defRPr>
            </a:pPr>
            <a:r>
              <a:rPr sz="3600">
                <a:solidFill>
                  <a:srgbClr val="971817"/>
                </a:solidFill>
              </a:rPr>
              <a:t>by</a:t>
            </a:r>
          </a:p>
        </p:txBody>
      </p:sp>
      <p:sp>
        <p:nvSpPr>
          <p:cNvPr id="805" name="Shape 805"/>
          <p:cNvSpPr/>
          <p:nvPr/>
        </p:nvSpPr>
        <p:spPr>
          <a:xfrm flipV="1">
            <a:off x="8664529" y="4306174"/>
            <a:ext cx="1" cy="1688857"/>
          </a:xfrm>
          <a:prstGeom prst="line">
            <a:avLst/>
          </a:prstGeom>
          <a:ln w="50800">
            <a:solidFill>
              <a:srgbClr val="971817"/>
            </a:solidFill>
            <a:miter lim="400000"/>
            <a:tailEnd type="triangle"/>
          </a:ln>
        </p:spPr>
        <p:txBody>
          <a:bodyPr lIns="0" tIns="0" rIns="0" bIns="0" anchor="ctr"/>
          <a:lstStyle/>
          <a:p>
            <a:pPr lvl="0">
              <a:defRPr sz="2600"/>
            </a:pPr>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7" name="Shape 807"/>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sz="6480" dirty="0">
                <a:solidFill>
                  <a:srgbClr val="FFFFFF"/>
                </a:solidFill>
              </a:rPr>
              <a:t>What’s Wrong?</a:t>
            </a:r>
          </a:p>
        </p:txBody>
      </p:sp>
      <p:sp>
        <p:nvSpPr>
          <p:cNvPr id="808" name="Shape 808"/>
          <p:cNvSpPr>
            <a:spLocks noGrp="1"/>
          </p:cNvSpPr>
          <p:nvPr>
            <p:ph type="body" idx="4294967295"/>
          </p:nvPr>
        </p:nvSpPr>
        <p:spPr>
          <a:xfrm>
            <a:off x="417443" y="2135809"/>
            <a:ext cx="11099800" cy="7425634"/>
          </a:xfrm>
          <a:prstGeom prst="rect">
            <a:avLst/>
          </a:prstGeom>
        </p:spPr>
        <p:txBody>
          <a:bodyPr>
            <a:noAutofit/>
          </a:bodyPr>
          <a:lstStyle/>
          <a:p>
            <a:pPr marL="0" lvl="0" indent="0">
              <a:buNone/>
              <a:defRPr sz="1800">
                <a:solidFill>
                  <a:srgbClr val="000000"/>
                </a:solidFill>
              </a:defRPr>
            </a:pPr>
            <a:r>
              <a:rPr sz="2800" dirty="0">
                <a:latin typeface="Menlo"/>
                <a:ea typeface="Menlo"/>
                <a:cs typeface="Menlo"/>
                <a:sym typeface="Menlo"/>
              </a:rPr>
              <a:t>set_t *</a:t>
            </a:r>
            <a:r>
              <a:rPr sz="2800" b="1" dirty="0" smtClean="0">
                <a:latin typeface="Menlo"/>
                <a:ea typeface="Menlo"/>
                <a:cs typeface="Menlo"/>
                <a:sym typeface="Menlo"/>
              </a:rPr>
              <a:t>set_</a:t>
            </a:r>
            <a:r>
              <a:rPr lang="en-US" sz="2800" b="1" dirty="0" smtClean="0">
                <a:latin typeface="Menlo"/>
                <a:ea typeface="Menlo"/>
                <a:cs typeface="Menlo"/>
                <a:sym typeface="Menlo"/>
              </a:rPr>
              <a:t>intersection</a:t>
            </a:r>
            <a:r>
              <a:rPr sz="2800" dirty="0" smtClean="0">
                <a:latin typeface="Menlo"/>
                <a:ea typeface="Menlo"/>
                <a:cs typeface="Menlo"/>
                <a:sym typeface="Menlo"/>
              </a:rPr>
              <a:t> </a:t>
            </a:r>
            <a:r>
              <a:rPr sz="2800" dirty="0">
                <a:latin typeface="Menlo"/>
                <a:ea typeface="Menlo"/>
                <a:cs typeface="Menlo"/>
                <a:sym typeface="Menlo"/>
              </a:rPr>
              <a:t>(set_t *</a:t>
            </a:r>
            <a:r>
              <a:rPr sz="2800" b="1" dirty="0">
                <a:solidFill>
                  <a:schemeClr val="bg1"/>
                </a:solidFill>
                <a:latin typeface="Menlo"/>
                <a:ea typeface="Menlo"/>
                <a:cs typeface="Menlo"/>
                <a:sym typeface="Menlo"/>
              </a:rPr>
              <a:t>s1</a:t>
            </a:r>
            <a:r>
              <a:rPr sz="2800" dirty="0">
                <a:latin typeface="Menlo"/>
                <a:ea typeface="Menlo"/>
                <a:cs typeface="Menlo"/>
                <a:sym typeface="Menlo"/>
              </a:rPr>
              <a:t>, set_t *</a:t>
            </a:r>
            <a:r>
              <a:rPr sz="2800" b="1" dirty="0">
                <a:solidFill>
                  <a:schemeClr val="tx1"/>
                </a:solidFill>
                <a:latin typeface="Menlo"/>
                <a:ea typeface="Menlo"/>
                <a:cs typeface="Menlo"/>
                <a:sym typeface="Menlo"/>
              </a:rPr>
              <a:t>s2</a:t>
            </a:r>
            <a:r>
              <a:rPr sz="2800" dirty="0">
                <a:latin typeface="Menlo"/>
                <a:ea typeface="Menlo"/>
                <a:cs typeface="Menlo"/>
                <a:sym typeface="Menlo"/>
              </a:rPr>
              <a:t>) {</a:t>
            </a:r>
          </a:p>
          <a:p>
            <a:pPr marL="0" lvl="0" indent="0">
              <a:buNone/>
              <a:defRPr sz="1800">
                <a:solidFill>
                  <a:srgbClr val="000000"/>
                </a:solidFill>
              </a:defRPr>
            </a:pPr>
            <a:r>
              <a:rPr sz="2800" dirty="0">
                <a:latin typeface="Menlo"/>
                <a:ea typeface="Menlo"/>
                <a:cs typeface="Menlo"/>
                <a:sym typeface="Menlo"/>
              </a:rPr>
              <a:t>	set_t *</a:t>
            </a:r>
            <a:r>
              <a:rPr sz="2800" b="1" dirty="0">
                <a:latin typeface="Menlo"/>
                <a:ea typeface="Menlo"/>
                <a:cs typeface="Menlo"/>
                <a:sym typeface="Menlo"/>
              </a:rPr>
              <a:t>rv</a:t>
            </a:r>
            <a:r>
              <a:rPr sz="2800" dirty="0">
                <a:latin typeface="Menlo"/>
                <a:ea typeface="Menlo"/>
                <a:cs typeface="Menlo"/>
                <a:sym typeface="Menlo"/>
              </a:rPr>
              <a:t> = Malloc(sizeof(*</a:t>
            </a:r>
            <a:r>
              <a:rPr sz="2800" b="1" dirty="0">
                <a:latin typeface="Menlo"/>
                <a:ea typeface="Menlo"/>
                <a:cs typeface="Menlo"/>
                <a:sym typeface="Menlo"/>
              </a:rPr>
              <a:t>rv</a:t>
            </a:r>
            <a:r>
              <a:rPr sz="2800" dirty="0">
                <a:latin typeface="Menlo"/>
                <a:ea typeface="Menlo"/>
                <a:cs typeface="Menlo"/>
                <a:sym typeface="Menlo"/>
              </a:rPr>
              <a:t>));</a:t>
            </a:r>
          </a:p>
          <a:p>
            <a:pPr marL="0" lvl="0" indent="0">
              <a:buNone/>
              <a:defRPr sz="1800">
                <a:solidFill>
                  <a:srgbClr val="000000"/>
                </a:solidFill>
              </a:defRPr>
            </a:pPr>
            <a:r>
              <a:rPr sz="2800" dirty="0">
                <a:latin typeface="Menlo"/>
                <a:ea typeface="Menlo"/>
                <a:cs typeface="Menlo"/>
                <a:sym typeface="Menlo"/>
              </a:rPr>
              <a:t>	Mutex_lock(&amp;</a:t>
            </a:r>
            <a:r>
              <a:rPr sz="2800" b="1" dirty="0">
                <a:solidFill>
                  <a:schemeClr val="bg1"/>
                </a:solidFill>
                <a:latin typeface="Menlo"/>
                <a:ea typeface="Menlo"/>
                <a:cs typeface="Menlo"/>
                <a:sym typeface="Menlo"/>
              </a:rPr>
              <a:t>s1</a:t>
            </a:r>
            <a:r>
              <a:rPr sz="2800" dirty="0">
                <a:latin typeface="Menlo"/>
                <a:ea typeface="Menlo"/>
                <a:cs typeface="Menlo"/>
                <a:sym typeface="Menlo"/>
              </a:rPr>
              <a:t>-&gt;lock);</a:t>
            </a:r>
          </a:p>
          <a:p>
            <a:pPr marL="0" lvl="0" indent="0">
              <a:buNone/>
              <a:defRPr sz="1800">
                <a:solidFill>
                  <a:srgbClr val="000000"/>
                </a:solidFill>
              </a:defRPr>
            </a:pPr>
            <a:r>
              <a:rPr sz="2800" dirty="0">
                <a:latin typeface="Menlo"/>
                <a:ea typeface="Menlo"/>
                <a:cs typeface="Menlo"/>
                <a:sym typeface="Menlo"/>
              </a:rPr>
              <a:t>	Mutex_lock(&amp;</a:t>
            </a:r>
            <a:r>
              <a:rPr sz="2800" b="1" dirty="0">
                <a:solidFill>
                  <a:schemeClr val="tx1"/>
                </a:solidFill>
                <a:latin typeface="Menlo"/>
                <a:ea typeface="Menlo"/>
                <a:cs typeface="Menlo"/>
                <a:sym typeface="Menlo"/>
              </a:rPr>
              <a:t>s2</a:t>
            </a:r>
            <a:r>
              <a:rPr sz="2800" dirty="0">
                <a:latin typeface="Menlo"/>
                <a:ea typeface="Menlo"/>
                <a:cs typeface="Menlo"/>
                <a:sym typeface="Menlo"/>
              </a:rPr>
              <a:t>-&gt;lock</a:t>
            </a:r>
            <a:r>
              <a:rPr sz="2800" dirty="0" smtClean="0">
                <a:latin typeface="Menlo"/>
                <a:ea typeface="Menlo"/>
                <a:cs typeface="Menlo"/>
                <a:sym typeface="Menlo"/>
              </a:rPr>
              <a:t>);</a:t>
            </a:r>
            <a:endParaRPr sz="2800" dirty="0">
              <a:latin typeface="Menlo"/>
              <a:ea typeface="Menlo"/>
              <a:cs typeface="Menlo"/>
              <a:sym typeface="Menlo"/>
            </a:endParaRPr>
          </a:p>
          <a:p>
            <a:pPr marL="0" lvl="0" indent="0">
              <a:buNone/>
              <a:defRPr sz="1800">
                <a:solidFill>
                  <a:srgbClr val="000000"/>
                </a:solidFill>
              </a:defRPr>
            </a:pPr>
            <a:r>
              <a:rPr sz="2800" dirty="0">
                <a:latin typeface="Menlo"/>
                <a:ea typeface="Menlo"/>
                <a:cs typeface="Menlo"/>
                <a:sym typeface="Menlo"/>
              </a:rPr>
              <a:t>	for(int i=0; i&lt;</a:t>
            </a:r>
            <a:r>
              <a:rPr sz="2800" b="1" dirty="0">
                <a:solidFill>
                  <a:schemeClr val="bg1"/>
                </a:solidFill>
                <a:latin typeface="Menlo"/>
                <a:ea typeface="Menlo"/>
                <a:cs typeface="Menlo"/>
                <a:sym typeface="Menlo"/>
              </a:rPr>
              <a:t>s1</a:t>
            </a:r>
            <a:r>
              <a:rPr sz="2800" dirty="0">
                <a:latin typeface="Menlo"/>
                <a:ea typeface="Menlo"/>
                <a:cs typeface="Menlo"/>
                <a:sym typeface="Menlo"/>
              </a:rPr>
              <a:t>-&gt;len; i++) {</a:t>
            </a:r>
          </a:p>
          <a:p>
            <a:pPr marL="0" lvl="0" indent="0">
              <a:buNone/>
              <a:defRPr sz="1800">
                <a:solidFill>
                  <a:srgbClr val="000000"/>
                </a:solidFill>
              </a:defRPr>
            </a:pPr>
            <a:r>
              <a:rPr sz="2800" dirty="0">
                <a:latin typeface="Menlo"/>
                <a:ea typeface="Menlo"/>
                <a:cs typeface="Menlo"/>
                <a:sym typeface="Menlo"/>
              </a:rPr>
              <a:t>		if(set_contains(</a:t>
            </a:r>
            <a:r>
              <a:rPr sz="2800" b="1" dirty="0">
                <a:solidFill>
                  <a:schemeClr val="tx1"/>
                </a:solidFill>
                <a:latin typeface="Menlo"/>
                <a:ea typeface="Menlo"/>
                <a:cs typeface="Menlo"/>
                <a:sym typeface="Menlo"/>
              </a:rPr>
              <a:t>s2</a:t>
            </a:r>
            <a:r>
              <a:rPr sz="2800" dirty="0">
                <a:latin typeface="Menlo"/>
                <a:ea typeface="Menlo"/>
                <a:cs typeface="Menlo"/>
                <a:sym typeface="Menlo"/>
              </a:rPr>
              <a:t>, </a:t>
            </a:r>
            <a:r>
              <a:rPr sz="2800" b="1" dirty="0">
                <a:solidFill>
                  <a:schemeClr val="bg1"/>
                </a:solidFill>
                <a:latin typeface="Menlo"/>
                <a:ea typeface="Menlo"/>
                <a:cs typeface="Menlo"/>
                <a:sym typeface="Menlo"/>
              </a:rPr>
              <a:t>s1</a:t>
            </a:r>
            <a:r>
              <a:rPr sz="2800" dirty="0">
                <a:latin typeface="Menlo"/>
                <a:ea typeface="Menlo"/>
                <a:cs typeface="Menlo"/>
                <a:sym typeface="Menlo"/>
              </a:rPr>
              <a:t>-&gt;items[i])</a:t>
            </a:r>
          </a:p>
          <a:p>
            <a:pPr marL="0" lvl="0" indent="0">
              <a:buNone/>
              <a:defRPr sz="1800">
                <a:solidFill>
                  <a:srgbClr val="000000"/>
                </a:solidFill>
              </a:defRPr>
            </a:pPr>
            <a:r>
              <a:rPr sz="2800" dirty="0">
                <a:latin typeface="Menlo"/>
                <a:ea typeface="Menlo"/>
                <a:cs typeface="Menlo"/>
                <a:sym typeface="Menlo"/>
              </a:rPr>
              <a:t>			set_add(rv, </a:t>
            </a:r>
            <a:r>
              <a:rPr sz="2800" b="1" dirty="0">
                <a:solidFill>
                  <a:schemeClr val="bg1"/>
                </a:solidFill>
                <a:latin typeface="Menlo"/>
                <a:ea typeface="Menlo"/>
                <a:cs typeface="Menlo"/>
                <a:sym typeface="Menlo"/>
              </a:rPr>
              <a:t>s1</a:t>
            </a:r>
            <a:r>
              <a:rPr sz="2800" dirty="0">
                <a:latin typeface="Menlo"/>
                <a:ea typeface="Menlo"/>
                <a:cs typeface="Menlo"/>
                <a:sym typeface="Menlo"/>
              </a:rPr>
              <a:t>-&gt;items[i</a:t>
            </a:r>
            <a:r>
              <a:rPr sz="2800" dirty="0" smtClean="0">
                <a:latin typeface="Menlo"/>
                <a:ea typeface="Menlo"/>
                <a:cs typeface="Menlo"/>
                <a:sym typeface="Menlo"/>
              </a:rPr>
              <a:t>]);</a:t>
            </a:r>
            <a:endParaRPr sz="2800" dirty="0">
              <a:latin typeface="Menlo"/>
              <a:ea typeface="Menlo"/>
              <a:cs typeface="Menlo"/>
              <a:sym typeface="Menlo"/>
            </a:endParaRPr>
          </a:p>
          <a:p>
            <a:pPr marL="0" lvl="0" indent="0">
              <a:buNone/>
              <a:defRPr sz="1800">
                <a:solidFill>
                  <a:srgbClr val="000000"/>
                </a:solidFill>
              </a:defRPr>
            </a:pPr>
            <a:r>
              <a:rPr sz="2800" dirty="0">
                <a:latin typeface="Menlo"/>
                <a:ea typeface="Menlo"/>
                <a:cs typeface="Menlo"/>
                <a:sym typeface="Menlo"/>
              </a:rPr>
              <a:t>	Mutex_unlock(&amp;</a:t>
            </a:r>
            <a:r>
              <a:rPr sz="2800" b="1" dirty="0">
                <a:solidFill>
                  <a:schemeClr val="tx1"/>
                </a:solidFill>
                <a:latin typeface="Menlo"/>
                <a:ea typeface="Menlo"/>
                <a:cs typeface="Menlo"/>
                <a:sym typeface="Menlo"/>
              </a:rPr>
              <a:t>s2</a:t>
            </a:r>
            <a:r>
              <a:rPr sz="2800" dirty="0">
                <a:latin typeface="Menlo"/>
                <a:ea typeface="Menlo"/>
                <a:cs typeface="Menlo"/>
                <a:sym typeface="Menlo"/>
              </a:rPr>
              <a:t>-&gt;lock);</a:t>
            </a:r>
          </a:p>
          <a:p>
            <a:pPr marL="0" lvl="0" indent="0">
              <a:buNone/>
              <a:defRPr sz="1800">
                <a:solidFill>
                  <a:srgbClr val="000000"/>
                </a:solidFill>
              </a:defRPr>
            </a:pPr>
            <a:r>
              <a:rPr sz="2800" dirty="0">
                <a:latin typeface="Menlo"/>
                <a:ea typeface="Menlo"/>
                <a:cs typeface="Menlo"/>
                <a:sym typeface="Menlo"/>
              </a:rPr>
              <a:t>	Mutex_unlock(&amp;</a:t>
            </a:r>
            <a:r>
              <a:rPr sz="2800" b="1" dirty="0">
                <a:solidFill>
                  <a:schemeClr val="bg1"/>
                </a:solidFill>
                <a:latin typeface="Menlo"/>
                <a:ea typeface="Menlo"/>
                <a:cs typeface="Menlo"/>
                <a:sym typeface="Menlo"/>
              </a:rPr>
              <a:t>s1</a:t>
            </a:r>
            <a:r>
              <a:rPr sz="2800" dirty="0">
                <a:latin typeface="Menlo"/>
                <a:ea typeface="Menlo"/>
                <a:cs typeface="Menlo"/>
                <a:sym typeface="Menlo"/>
              </a:rPr>
              <a:t>-&gt;lock);</a:t>
            </a:r>
          </a:p>
          <a:p>
            <a:pPr marL="0" lvl="0" indent="0">
              <a:buNone/>
              <a:defRPr sz="1800">
                <a:solidFill>
                  <a:srgbClr val="000000"/>
                </a:solidFill>
              </a:defRPr>
            </a:pPr>
            <a:r>
              <a:rPr sz="2800" dirty="0">
                <a:latin typeface="Menlo"/>
                <a:ea typeface="Menlo"/>
                <a:cs typeface="Menlo"/>
                <a:sym typeface="Menlo"/>
              </a:rPr>
              <a:t>}</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0" name="Shape 810"/>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sz="6480">
                <a:solidFill>
                  <a:srgbClr val="FFFFFF"/>
                </a:solidFill>
              </a:rPr>
              <a:t>Encapsulation</a:t>
            </a:r>
          </a:p>
        </p:txBody>
      </p:sp>
      <p:sp>
        <p:nvSpPr>
          <p:cNvPr id="811" name="Shape 811"/>
          <p:cNvSpPr>
            <a:spLocks noGrp="1"/>
          </p:cNvSpPr>
          <p:nvPr>
            <p:ph type="body" idx="4294967295"/>
          </p:nvPr>
        </p:nvSpPr>
        <p:spPr>
          <a:xfrm>
            <a:off x="209367" y="2290555"/>
            <a:ext cx="11099800" cy="877888"/>
          </a:xfrm>
          <a:prstGeom prst="rect">
            <a:avLst/>
          </a:prstGeom>
        </p:spPr>
        <p:txBody>
          <a:bodyPr/>
          <a:lstStyle/>
          <a:p>
            <a:pPr marL="0" lvl="0" indent="0">
              <a:buNone/>
              <a:defRPr sz="1800">
                <a:solidFill>
                  <a:srgbClr val="000000"/>
                </a:solidFill>
              </a:defRPr>
            </a:pPr>
            <a:r>
              <a:rPr sz="3800" dirty="0"/>
              <a:t>Modularity can make it harder to see </a:t>
            </a:r>
            <a:r>
              <a:rPr sz="3800" dirty="0" smtClean="0"/>
              <a:t>deadlocks</a:t>
            </a:r>
            <a:endParaRPr sz="3800" dirty="0"/>
          </a:p>
        </p:txBody>
      </p:sp>
      <p:sp>
        <p:nvSpPr>
          <p:cNvPr id="812" name="Shape 812"/>
          <p:cNvSpPr/>
          <p:nvPr/>
        </p:nvSpPr>
        <p:spPr>
          <a:xfrm>
            <a:off x="209367" y="3311839"/>
            <a:ext cx="6687949" cy="4117999"/>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a:bodyPr>
          <a:lstStyle/>
          <a:p>
            <a:pPr lvl="0" algn="l">
              <a:defRPr sz="1800">
                <a:solidFill>
                  <a:srgbClr val="000000"/>
                </a:solidFill>
              </a:defRPr>
            </a:pPr>
            <a:r>
              <a:rPr sz="2800" b="1" dirty="0">
                <a:solidFill>
                  <a:schemeClr val="bg2"/>
                </a:solidFill>
                <a:latin typeface="Menlo"/>
                <a:ea typeface="Menlo"/>
                <a:cs typeface="Menlo"/>
                <a:sym typeface="Menlo"/>
              </a:rPr>
              <a:t>Thread 1:</a:t>
            </a:r>
          </a:p>
          <a:p>
            <a:pPr lvl="0" algn="l">
              <a:defRPr sz="1800">
                <a:solidFill>
                  <a:srgbClr val="000000"/>
                </a:solidFill>
              </a:defRPr>
            </a:pPr>
            <a:endParaRPr sz="2800" dirty="0">
              <a:solidFill>
                <a:schemeClr val="bg2"/>
              </a:solidFill>
              <a:latin typeface="Menlo"/>
              <a:ea typeface="Menlo"/>
              <a:cs typeface="Menlo"/>
              <a:sym typeface="Menlo"/>
            </a:endParaRPr>
          </a:p>
          <a:p>
            <a:pPr lvl="0" algn="l">
              <a:defRPr sz="1800">
                <a:solidFill>
                  <a:srgbClr val="000000"/>
                </a:solidFill>
              </a:defRPr>
            </a:pPr>
            <a:r>
              <a:rPr sz="2800" dirty="0">
                <a:solidFill>
                  <a:schemeClr val="bg2"/>
                </a:solidFill>
                <a:latin typeface="Menlo"/>
                <a:ea typeface="Menlo"/>
                <a:cs typeface="Menlo"/>
                <a:sym typeface="Menlo"/>
              </a:rPr>
              <a:t>rv = </a:t>
            </a:r>
            <a:r>
              <a:rPr sz="2800" dirty="0" smtClean="0">
                <a:solidFill>
                  <a:schemeClr val="bg2"/>
                </a:solidFill>
                <a:latin typeface="Menlo"/>
                <a:ea typeface="Menlo"/>
                <a:cs typeface="Menlo"/>
                <a:sym typeface="Menlo"/>
              </a:rPr>
              <a:t>set_</a:t>
            </a:r>
            <a:r>
              <a:rPr lang="en-US" sz="2800" dirty="0" smtClean="0">
                <a:solidFill>
                  <a:schemeClr val="bg2"/>
                </a:solidFill>
                <a:latin typeface="Menlo"/>
                <a:ea typeface="Menlo"/>
                <a:cs typeface="Menlo"/>
                <a:sym typeface="Menlo"/>
              </a:rPr>
              <a:t>intersection</a:t>
            </a:r>
            <a:r>
              <a:rPr sz="2800" dirty="0" smtClean="0">
                <a:solidFill>
                  <a:schemeClr val="bg2"/>
                </a:solidFill>
                <a:latin typeface="Menlo"/>
                <a:ea typeface="Menlo"/>
                <a:cs typeface="Menlo"/>
                <a:sym typeface="Menlo"/>
              </a:rPr>
              <a:t>(setA</a:t>
            </a:r>
            <a:r>
              <a:rPr sz="2800" dirty="0">
                <a:solidFill>
                  <a:schemeClr val="bg2"/>
                </a:solidFill>
                <a:latin typeface="Menlo"/>
                <a:ea typeface="Menlo"/>
                <a:cs typeface="Menlo"/>
                <a:sym typeface="Menlo"/>
              </a:rPr>
              <a:t>, </a:t>
            </a:r>
            <a:r>
              <a:rPr lang="en-US" sz="2800" dirty="0" smtClean="0">
                <a:solidFill>
                  <a:schemeClr val="bg2"/>
                </a:solidFill>
                <a:latin typeface="Menlo"/>
                <a:ea typeface="Menlo"/>
                <a:cs typeface="Menlo"/>
                <a:sym typeface="Menlo"/>
              </a:rPr>
              <a:t>  								</a:t>
            </a:r>
            <a:r>
              <a:rPr sz="2800" dirty="0" smtClean="0">
                <a:solidFill>
                  <a:schemeClr val="bg2"/>
                </a:solidFill>
                <a:latin typeface="Menlo"/>
                <a:ea typeface="Menlo"/>
                <a:cs typeface="Menlo"/>
                <a:sym typeface="Menlo"/>
              </a:rPr>
              <a:t>setB</a:t>
            </a:r>
            <a:r>
              <a:rPr sz="2800" dirty="0">
                <a:solidFill>
                  <a:schemeClr val="bg2"/>
                </a:solidFill>
                <a:latin typeface="Menlo"/>
                <a:ea typeface="Menlo"/>
                <a:cs typeface="Menlo"/>
                <a:sym typeface="Menlo"/>
              </a:rPr>
              <a:t>);</a:t>
            </a:r>
          </a:p>
        </p:txBody>
      </p:sp>
      <p:sp>
        <p:nvSpPr>
          <p:cNvPr id="813" name="Shape 813"/>
          <p:cNvSpPr/>
          <p:nvPr/>
        </p:nvSpPr>
        <p:spPr>
          <a:xfrm>
            <a:off x="6897316" y="3311839"/>
            <a:ext cx="6107484" cy="4117999"/>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a:bodyPr>
          <a:lstStyle/>
          <a:p>
            <a:pPr lvl="0" algn="l">
              <a:defRPr sz="1800">
                <a:solidFill>
                  <a:srgbClr val="000000"/>
                </a:solidFill>
              </a:defRPr>
            </a:pPr>
            <a:r>
              <a:rPr sz="2800" b="1" dirty="0">
                <a:solidFill>
                  <a:schemeClr val="bg2"/>
                </a:solidFill>
                <a:latin typeface="Menlo"/>
                <a:ea typeface="Menlo"/>
                <a:cs typeface="Menlo"/>
                <a:sym typeface="Menlo"/>
              </a:rPr>
              <a:t>Thread 2:</a:t>
            </a:r>
          </a:p>
          <a:p>
            <a:pPr lvl="0" algn="l">
              <a:defRPr sz="1800">
                <a:solidFill>
                  <a:srgbClr val="000000"/>
                </a:solidFill>
              </a:defRPr>
            </a:pPr>
            <a:endParaRPr sz="2800" dirty="0">
              <a:solidFill>
                <a:schemeClr val="bg2"/>
              </a:solidFill>
              <a:latin typeface="Menlo"/>
              <a:ea typeface="Menlo"/>
              <a:cs typeface="Menlo"/>
              <a:sym typeface="Menlo"/>
            </a:endParaRPr>
          </a:p>
          <a:p>
            <a:pPr lvl="0" algn="l">
              <a:defRPr sz="1800">
                <a:solidFill>
                  <a:srgbClr val="000000"/>
                </a:solidFill>
              </a:defRPr>
            </a:pPr>
            <a:r>
              <a:rPr sz="2800" dirty="0">
                <a:solidFill>
                  <a:schemeClr val="bg2"/>
                </a:solidFill>
                <a:latin typeface="Menlo"/>
                <a:ea typeface="Menlo"/>
                <a:cs typeface="Menlo"/>
                <a:sym typeface="Menlo"/>
              </a:rPr>
              <a:t>rv = </a:t>
            </a:r>
            <a:r>
              <a:rPr sz="2800" dirty="0" smtClean="0">
                <a:solidFill>
                  <a:schemeClr val="bg2"/>
                </a:solidFill>
                <a:latin typeface="Menlo"/>
                <a:ea typeface="Menlo"/>
                <a:cs typeface="Menlo"/>
                <a:sym typeface="Menlo"/>
              </a:rPr>
              <a:t>set_</a:t>
            </a:r>
            <a:r>
              <a:rPr lang="en-US" sz="2800" dirty="0" smtClean="0">
                <a:solidFill>
                  <a:schemeClr val="bg2"/>
                </a:solidFill>
                <a:latin typeface="Menlo"/>
                <a:ea typeface="Menlo"/>
                <a:cs typeface="Menlo"/>
                <a:sym typeface="Menlo"/>
              </a:rPr>
              <a:t>intersection</a:t>
            </a:r>
            <a:r>
              <a:rPr sz="2800" dirty="0" smtClean="0">
                <a:solidFill>
                  <a:schemeClr val="bg2"/>
                </a:solidFill>
                <a:latin typeface="Menlo"/>
                <a:ea typeface="Menlo"/>
                <a:cs typeface="Menlo"/>
                <a:sym typeface="Menlo"/>
              </a:rPr>
              <a:t>(setB,</a:t>
            </a:r>
            <a:endParaRPr lang="en-US" sz="2800" dirty="0" smtClean="0">
              <a:solidFill>
                <a:schemeClr val="bg2"/>
              </a:solidFill>
              <a:latin typeface="Menlo"/>
              <a:ea typeface="Menlo"/>
              <a:cs typeface="Menlo"/>
              <a:sym typeface="Menlo"/>
            </a:endParaRPr>
          </a:p>
          <a:p>
            <a:pPr lvl="0" algn="l">
              <a:defRPr sz="1800">
                <a:solidFill>
                  <a:srgbClr val="000000"/>
                </a:solidFill>
              </a:defRPr>
            </a:pPr>
            <a:r>
              <a:rPr lang="en-US" sz="2800" dirty="0">
                <a:solidFill>
                  <a:schemeClr val="bg2"/>
                </a:solidFill>
                <a:latin typeface="Menlo"/>
                <a:ea typeface="Menlo"/>
                <a:cs typeface="Menlo"/>
                <a:sym typeface="Menlo"/>
              </a:rPr>
              <a:t>	</a:t>
            </a:r>
            <a:r>
              <a:rPr lang="en-US" sz="2800" dirty="0" smtClean="0">
                <a:solidFill>
                  <a:schemeClr val="bg2"/>
                </a:solidFill>
                <a:latin typeface="Menlo"/>
                <a:ea typeface="Menlo"/>
                <a:cs typeface="Menlo"/>
                <a:sym typeface="Menlo"/>
              </a:rPr>
              <a:t>						</a:t>
            </a:r>
            <a:r>
              <a:rPr sz="2800" dirty="0" smtClean="0">
                <a:solidFill>
                  <a:schemeClr val="bg2"/>
                </a:solidFill>
                <a:latin typeface="Menlo"/>
                <a:ea typeface="Menlo"/>
                <a:cs typeface="Menlo"/>
                <a:sym typeface="Menlo"/>
              </a:rPr>
              <a:t> </a:t>
            </a:r>
            <a:r>
              <a:rPr lang="en-US" sz="2800" dirty="0" smtClean="0">
                <a:solidFill>
                  <a:schemeClr val="bg2"/>
                </a:solidFill>
                <a:latin typeface="Menlo"/>
                <a:ea typeface="Menlo"/>
                <a:cs typeface="Menlo"/>
                <a:sym typeface="Menlo"/>
              </a:rPr>
              <a:t>  </a:t>
            </a:r>
            <a:r>
              <a:rPr sz="2800" dirty="0" err="1" smtClean="0">
                <a:solidFill>
                  <a:schemeClr val="bg2"/>
                </a:solidFill>
                <a:latin typeface="Menlo"/>
                <a:ea typeface="Menlo"/>
                <a:cs typeface="Menlo"/>
                <a:sym typeface="Menlo"/>
              </a:rPr>
              <a:t>setA</a:t>
            </a:r>
            <a:r>
              <a:rPr sz="2800" dirty="0">
                <a:solidFill>
                  <a:schemeClr val="bg2"/>
                </a:solidFill>
                <a:latin typeface="Menlo"/>
                <a:ea typeface="Menlo"/>
                <a:cs typeface="Menlo"/>
                <a:sym typeface="Menlo"/>
              </a:rPr>
              <a:t>);</a:t>
            </a:r>
          </a:p>
        </p:txBody>
      </p:sp>
      <p:sp>
        <p:nvSpPr>
          <p:cNvPr id="2" name="TextBox 1"/>
          <p:cNvSpPr txBox="1"/>
          <p:nvPr/>
        </p:nvSpPr>
        <p:spPr>
          <a:xfrm>
            <a:off x="4786642" y="5237741"/>
            <a:ext cx="2021707" cy="646331"/>
          </a:xfrm>
          <a:prstGeom prst="rect">
            <a:avLst/>
          </a:prstGeom>
          <a:noFill/>
        </p:spPr>
        <p:txBody>
          <a:bodyPr wrap="none" rtlCol="0">
            <a:spAutoFit/>
          </a:bodyPr>
          <a:lstStyle/>
          <a:p>
            <a:r>
              <a:rPr lang="en-US" dirty="0" smtClean="0"/>
              <a:t>Solution?</a:t>
            </a:r>
            <a:endParaRPr lang="en-US" dirty="0"/>
          </a:p>
        </p:txBody>
      </p:sp>
      <p:sp>
        <p:nvSpPr>
          <p:cNvPr id="3" name="Rectangle 2"/>
          <p:cNvSpPr/>
          <p:nvPr/>
        </p:nvSpPr>
        <p:spPr>
          <a:xfrm>
            <a:off x="807258" y="5824815"/>
            <a:ext cx="11711709" cy="3662541"/>
          </a:xfrm>
          <a:prstGeom prst="rect">
            <a:avLst/>
          </a:prstGeom>
        </p:spPr>
        <p:txBody>
          <a:bodyPr wrap="square">
            <a:spAutoFit/>
          </a:bodyPr>
          <a:lstStyle/>
          <a:p>
            <a:pPr algn="l"/>
            <a:r>
              <a:rPr lang="en-US" sz="2800" dirty="0">
                <a:solidFill>
                  <a:schemeClr val="bg2"/>
                </a:solidFill>
              </a:rPr>
              <a:t>if (m1 &gt; m2) { </a:t>
            </a:r>
            <a:endParaRPr lang="en-US" sz="2800" dirty="0" smtClean="0">
              <a:solidFill>
                <a:schemeClr val="bg2"/>
              </a:solidFill>
            </a:endParaRPr>
          </a:p>
          <a:p>
            <a:pPr algn="l"/>
            <a:r>
              <a:rPr lang="en-US" sz="2800" dirty="0">
                <a:solidFill>
                  <a:schemeClr val="bg2"/>
                </a:solidFill>
              </a:rPr>
              <a:t>	</a:t>
            </a:r>
            <a:r>
              <a:rPr lang="en-US" sz="2800" dirty="0" smtClean="0">
                <a:solidFill>
                  <a:schemeClr val="bg2"/>
                </a:solidFill>
              </a:rPr>
              <a:t>// </a:t>
            </a:r>
            <a:r>
              <a:rPr lang="en-US" sz="2800" dirty="0">
                <a:solidFill>
                  <a:schemeClr val="bg2"/>
                </a:solidFill>
              </a:rPr>
              <a:t>grab locks in high-to-low address </a:t>
            </a:r>
            <a:r>
              <a:rPr lang="en-US" sz="2800" dirty="0" smtClean="0">
                <a:solidFill>
                  <a:schemeClr val="bg2"/>
                </a:solidFill>
              </a:rPr>
              <a:t>order</a:t>
            </a:r>
          </a:p>
          <a:p>
            <a:pPr algn="l"/>
            <a:r>
              <a:rPr lang="en-US" sz="2800" dirty="0" smtClean="0">
                <a:solidFill>
                  <a:schemeClr val="bg2"/>
                </a:solidFill>
              </a:rPr>
              <a:t>	</a:t>
            </a:r>
            <a:r>
              <a:rPr lang="en-US" sz="2800" dirty="0" err="1" smtClean="0">
                <a:solidFill>
                  <a:schemeClr val="bg2"/>
                </a:solidFill>
              </a:rPr>
              <a:t>pthread_mutex_lock</a:t>
            </a:r>
            <a:r>
              <a:rPr lang="en-US" sz="2800" dirty="0" smtClean="0">
                <a:solidFill>
                  <a:schemeClr val="bg2"/>
                </a:solidFill>
              </a:rPr>
              <a:t>(m1</a:t>
            </a:r>
            <a:r>
              <a:rPr lang="en-US" sz="2800" dirty="0">
                <a:solidFill>
                  <a:schemeClr val="bg2"/>
                </a:solidFill>
              </a:rPr>
              <a:t>); </a:t>
            </a:r>
            <a:endParaRPr lang="en-US" sz="2800" dirty="0" smtClean="0">
              <a:solidFill>
                <a:schemeClr val="bg2"/>
              </a:solidFill>
            </a:endParaRPr>
          </a:p>
          <a:p>
            <a:pPr algn="l"/>
            <a:r>
              <a:rPr lang="en-US" sz="2800" dirty="0">
                <a:solidFill>
                  <a:schemeClr val="bg2"/>
                </a:solidFill>
              </a:rPr>
              <a:t>	</a:t>
            </a:r>
            <a:r>
              <a:rPr lang="en-US" sz="2800" dirty="0" err="1" smtClean="0">
                <a:solidFill>
                  <a:schemeClr val="bg2"/>
                </a:solidFill>
              </a:rPr>
              <a:t>pthread_mutex_lock</a:t>
            </a:r>
            <a:r>
              <a:rPr lang="en-US" sz="2800" dirty="0" smtClean="0">
                <a:solidFill>
                  <a:schemeClr val="bg2"/>
                </a:solidFill>
              </a:rPr>
              <a:t>(m2</a:t>
            </a:r>
            <a:r>
              <a:rPr lang="en-US" sz="2800" dirty="0">
                <a:solidFill>
                  <a:schemeClr val="bg2"/>
                </a:solidFill>
              </a:rPr>
              <a:t>); </a:t>
            </a:r>
            <a:endParaRPr lang="en-US" sz="2800" dirty="0" smtClean="0">
              <a:solidFill>
                <a:schemeClr val="bg2"/>
              </a:solidFill>
            </a:endParaRPr>
          </a:p>
          <a:p>
            <a:pPr algn="l"/>
            <a:r>
              <a:rPr lang="en-US" sz="2800" dirty="0" smtClean="0">
                <a:solidFill>
                  <a:schemeClr val="bg2"/>
                </a:solidFill>
              </a:rPr>
              <a:t>} else { </a:t>
            </a:r>
          </a:p>
          <a:p>
            <a:pPr algn="l"/>
            <a:r>
              <a:rPr lang="en-US" sz="2800" dirty="0">
                <a:solidFill>
                  <a:schemeClr val="bg2"/>
                </a:solidFill>
              </a:rPr>
              <a:t>	</a:t>
            </a:r>
            <a:r>
              <a:rPr lang="en-US" sz="2800" dirty="0" err="1" smtClean="0">
                <a:solidFill>
                  <a:schemeClr val="bg2"/>
                </a:solidFill>
              </a:rPr>
              <a:t>pthread_mutex_lock</a:t>
            </a:r>
            <a:r>
              <a:rPr lang="en-US" sz="2800" dirty="0" smtClean="0">
                <a:solidFill>
                  <a:schemeClr val="bg2"/>
                </a:solidFill>
              </a:rPr>
              <a:t>(m2</a:t>
            </a:r>
            <a:r>
              <a:rPr lang="en-US" sz="2800" dirty="0">
                <a:solidFill>
                  <a:schemeClr val="bg2"/>
                </a:solidFill>
              </a:rPr>
              <a:t>); </a:t>
            </a:r>
            <a:endParaRPr lang="en-US" sz="2800" dirty="0" smtClean="0">
              <a:solidFill>
                <a:schemeClr val="bg2"/>
              </a:solidFill>
            </a:endParaRPr>
          </a:p>
          <a:p>
            <a:pPr algn="l"/>
            <a:r>
              <a:rPr lang="en-US" sz="2800" dirty="0">
                <a:solidFill>
                  <a:schemeClr val="bg2"/>
                </a:solidFill>
              </a:rPr>
              <a:t>	</a:t>
            </a:r>
            <a:r>
              <a:rPr lang="en-US" sz="2800" dirty="0" err="1" smtClean="0">
                <a:solidFill>
                  <a:schemeClr val="bg2"/>
                </a:solidFill>
              </a:rPr>
              <a:t>pthread_mutex_lock</a:t>
            </a:r>
            <a:r>
              <a:rPr lang="en-US" sz="2800" dirty="0" smtClean="0">
                <a:solidFill>
                  <a:schemeClr val="bg2"/>
                </a:solidFill>
              </a:rPr>
              <a:t>(m1</a:t>
            </a:r>
            <a:r>
              <a:rPr lang="en-US" sz="2800" dirty="0">
                <a:solidFill>
                  <a:schemeClr val="bg2"/>
                </a:solidFill>
              </a:rPr>
              <a:t>); </a:t>
            </a:r>
            <a:endParaRPr lang="en-US" sz="2800" dirty="0" smtClean="0">
              <a:solidFill>
                <a:schemeClr val="bg2"/>
              </a:solidFill>
            </a:endParaRPr>
          </a:p>
          <a:p>
            <a:pPr algn="l"/>
            <a:r>
              <a:rPr lang="en-US" sz="2800" dirty="0" smtClean="0">
                <a:solidFill>
                  <a:schemeClr val="bg2"/>
                </a:solidFill>
              </a:rPr>
              <a:t>}</a:t>
            </a:r>
            <a:endParaRPr lang="en-US" dirty="0">
              <a:solidFill>
                <a:schemeClr val="bg2"/>
              </a:solidFill>
            </a:endParaRPr>
          </a:p>
        </p:txBody>
      </p:sp>
      <p:sp>
        <p:nvSpPr>
          <p:cNvPr id="4" name="TextBox 3"/>
          <p:cNvSpPr txBox="1"/>
          <p:nvPr/>
        </p:nvSpPr>
        <p:spPr>
          <a:xfrm>
            <a:off x="7078442" y="7106672"/>
            <a:ext cx="4261103" cy="646331"/>
          </a:xfrm>
          <a:prstGeom prst="rect">
            <a:avLst/>
          </a:prstGeom>
          <a:noFill/>
        </p:spPr>
        <p:txBody>
          <a:bodyPr wrap="none" rtlCol="0">
            <a:spAutoFit/>
          </a:bodyPr>
          <a:lstStyle/>
          <a:p>
            <a:r>
              <a:rPr lang="en-US" dirty="0" smtClean="0"/>
              <a:t>Any </a:t>
            </a:r>
            <a:r>
              <a:rPr lang="en-US" smtClean="0"/>
              <a:t>other problems?</a:t>
            </a:r>
            <a:endParaRPr lang="en-US"/>
          </a:p>
        </p:txBody>
      </p:sp>
      <p:sp>
        <p:nvSpPr>
          <p:cNvPr id="5" name="Rectangle 4"/>
          <p:cNvSpPr/>
          <p:nvPr/>
        </p:nvSpPr>
        <p:spPr>
          <a:xfrm>
            <a:off x="6259484" y="7773794"/>
            <a:ext cx="6502400" cy="523220"/>
          </a:xfrm>
          <a:prstGeom prst="rect">
            <a:avLst/>
          </a:prstGeom>
        </p:spPr>
        <p:txBody>
          <a:bodyPr>
            <a:spAutoFit/>
          </a:bodyPr>
          <a:lstStyle/>
          <a:p>
            <a:pPr algn="l"/>
            <a:r>
              <a:rPr lang="en-US" sz="2800" dirty="0" smtClean="0">
                <a:solidFill>
                  <a:schemeClr val="bg1"/>
                </a:solidFill>
              </a:rPr>
              <a:t>Code assumes m1 != m2 (not same lock)</a:t>
            </a:r>
            <a:endParaRPr lang="en-US" sz="2800"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 name="Shape 288"/>
          <p:cNvSpPr>
            <a:spLocks noGrp="1"/>
          </p:cNvSpPr>
          <p:nvPr>
            <p:ph type="title"/>
          </p:nvPr>
        </p:nvSpPr>
        <p:spPr>
          <a:prstGeom prst="rect">
            <a:avLst/>
          </a:prstGeom>
        </p:spPr>
        <p:txBody>
          <a:bodyPr/>
          <a:lstStyle>
            <a:lvl1pPr defTabSz="385572">
              <a:defRPr sz="5280"/>
            </a:lvl1pPr>
          </a:lstStyle>
          <a:p>
            <a:pPr lvl="0">
              <a:defRPr sz="1800">
                <a:solidFill>
                  <a:srgbClr val="000000"/>
                </a:solidFill>
              </a:defRPr>
            </a:pPr>
            <a:r>
              <a:rPr sz="5280" dirty="0">
                <a:solidFill>
                  <a:srgbClr val="FFFFFF"/>
                </a:solidFill>
              </a:rPr>
              <a:t>Concurrency in Medicine: </a:t>
            </a:r>
            <a:r>
              <a:rPr sz="5280" dirty="0" smtClean="0">
                <a:solidFill>
                  <a:srgbClr val="FFFFFF"/>
                </a:solidFill>
              </a:rPr>
              <a:t>Therac-25</a:t>
            </a:r>
            <a:r>
              <a:rPr lang="en-US" sz="5280" dirty="0" smtClean="0">
                <a:solidFill>
                  <a:srgbClr val="FFFFFF"/>
                </a:solidFill>
              </a:rPr>
              <a:t> (1980’s)</a:t>
            </a:r>
            <a:endParaRPr sz="5280" dirty="0">
              <a:solidFill>
                <a:srgbClr val="FFFFFF"/>
              </a:solidFill>
            </a:endParaRPr>
          </a:p>
        </p:txBody>
      </p:sp>
      <p:sp>
        <p:nvSpPr>
          <p:cNvPr id="289" name="Shape 289"/>
          <p:cNvSpPr>
            <a:spLocks noGrp="1"/>
          </p:cNvSpPr>
          <p:nvPr>
            <p:ph type="body" idx="4294967295"/>
          </p:nvPr>
        </p:nvSpPr>
        <p:spPr>
          <a:xfrm>
            <a:off x="397565" y="2141468"/>
            <a:ext cx="12324522" cy="6445941"/>
          </a:xfrm>
          <a:prstGeom prst="rect">
            <a:avLst/>
          </a:prstGeom>
        </p:spPr>
        <p:txBody>
          <a:bodyPr>
            <a:normAutofit/>
          </a:bodyPr>
          <a:lstStyle/>
          <a:p>
            <a:pPr marL="0" lvl="0" indent="0">
              <a:buNone/>
              <a:defRPr sz="1800">
                <a:solidFill>
                  <a:srgbClr val="000000"/>
                </a:solidFill>
              </a:defRPr>
            </a:pPr>
            <a:r>
              <a:rPr sz="3600" dirty="0"/>
              <a:t>“The accidents occurred when the high-power electron beam was activated instead of the intended low power beam, and without the beam spreader plate rotated into place. Previous models had hardware interlocks in place to prevent this, but Therac-25 had removed them, depending instead on software interlocks for safety. The software interlock could fail due to a </a:t>
            </a:r>
            <a:r>
              <a:rPr sz="3600" b="1" dirty="0">
                <a:latin typeface="Helvetica"/>
                <a:ea typeface="Helvetica"/>
                <a:cs typeface="Helvetica"/>
                <a:sym typeface="Helvetica"/>
              </a:rPr>
              <a:t>race condition</a:t>
            </a:r>
            <a:r>
              <a:rPr sz="3600" dirty="0"/>
              <a:t>.”</a:t>
            </a:r>
          </a:p>
          <a:p>
            <a:pPr marL="0" lvl="0" indent="0">
              <a:buNone/>
              <a:defRPr sz="1800">
                <a:solidFill>
                  <a:srgbClr val="000000"/>
                </a:solidFill>
              </a:defRPr>
            </a:pPr>
            <a:endParaRPr sz="3600" dirty="0"/>
          </a:p>
          <a:p>
            <a:pPr marL="0" lvl="0" indent="0">
              <a:buNone/>
              <a:defRPr sz="1800">
                <a:solidFill>
                  <a:srgbClr val="000000"/>
                </a:solidFill>
              </a:defRPr>
            </a:pPr>
            <a:r>
              <a:rPr sz="3600" dirty="0"/>
              <a:t>“…in three cases, the injured patients </a:t>
            </a:r>
            <a:r>
              <a:rPr sz="3600" b="1" dirty="0">
                <a:latin typeface="Helvetica"/>
                <a:ea typeface="Helvetica"/>
                <a:cs typeface="Helvetica"/>
                <a:sym typeface="Helvetica"/>
              </a:rPr>
              <a:t>later died</a:t>
            </a:r>
            <a:r>
              <a:rPr sz="3600" dirty="0" smtClean="0"/>
              <a:t>.”</a:t>
            </a:r>
            <a:endParaRPr lang="en-US" sz="3600" dirty="0" smtClean="0"/>
          </a:p>
        </p:txBody>
      </p:sp>
      <p:sp>
        <p:nvSpPr>
          <p:cNvPr id="290" name="Shape 290"/>
          <p:cNvSpPr/>
          <p:nvPr/>
        </p:nvSpPr>
        <p:spPr>
          <a:xfrm>
            <a:off x="1668628" y="8818384"/>
            <a:ext cx="9975267" cy="685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800" dirty="0">
                <a:solidFill>
                  <a:srgbClr val="FFFFFF"/>
                </a:solidFill>
              </a:rPr>
              <a:t>Source: </a:t>
            </a:r>
            <a:r>
              <a:rPr sz="3800" u="sng" dirty="0">
                <a:solidFill>
                  <a:srgbClr val="FFFFFF"/>
                </a:solidFill>
                <a:hlinkClick r:id="rId2"/>
              </a:rPr>
              <a:t>http://en.wikipedia.org/wiki/Therac-25</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 name="Shape 820"/>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sz="6480">
                <a:solidFill>
                  <a:srgbClr val="FFFFFF"/>
                </a:solidFill>
              </a:rPr>
              <a:t>Deadlock Theory</a:t>
            </a:r>
          </a:p>
        </p:txBody>
      </p:sp>
      <p:sp>
        <p:nvSpPr>
          <p:cNvPr id="821" name="Shape 821"/>
          <p:cNvSpPr>
            <a:spLocks noGrp="1"/>
          </p:cNvSpPr>
          <p:nvPr>
            <p:ph type="body" idx="4294967295"/>
          </p:nvPr>
        </p:nvSpPr>
        <p:spPr>
          <a:xfrm>
            <a:off x="198783" y="2417417"/>
            <a:ext cx="11099800" cy="6627191"/>
          </a:xfrm>
          <a:prstGeom prst="rect">
            <a:avLst/>
          </a:prstGeom>
        </p:spPr>
        <p:txBody>
          <a:bodyPr>
            <a:normAutofit/>
          </a:bodyPr>
          <a:lstStyle/>
          <a:p>
            <a:pPr marL="0" lvl="0" indent="0">
              <a:buNone/>
              <a:defRPr sz="1800">
                <a:solidFill>
                  <a:srgbClr val="000000"/>
                </a:solidFill>
              </a:defRPr>
            </a:pPr>
            <a:r>
              <a:rPr sz="3500" dirty="0">
                <a:solidFill>
                  <a:srgbClr val="FFFFFF"/>
                </a:solidFill>
              </a:rPr>
              <a:t>Deadlocks can only happen with these </a:t>
            </a:r>
            <a:r>
              <a:rPr sz="3500" dirty="0">
                <a:solidFill>
                  <a:schemeClr val="bg1"/>
                </a:solidFill>
              </a:rPr>
              <a:t>four conditions:</a:t>
            </a:r>
          </a:p>
          <a:p>
            <a:pPr marL="0" lvl="0" indent="0">
              <a:buNone/>
              <a:defRPr sz="1800">
                <a:solidFill>
                  <a:srgbClr val="000000"/>
                </a:solidFill>
              </a:defRPr>
            </a:pPr>
            <a:r>
              <a:rPr sz="3500" dirty="0">
                <a:solidFill>
                  <a:srgbClr val="FFFFFF"/>
                </a:solidFill>
              </a:rPr>
              <a:t> - mutual exclusion</a:t>
            </a:r>
          </a:p>
          <a:p>
            <a:pPr marL="0" lvl="0" indent="0">
              <a:buNone/>
              <a:defRPr sz="1800">
                <a:solidFill>
                  <a:srgbClr val="000000"/>
                </a:solidFill>
              </a:defRPr>
            </a:pPr>
            <a:r>
              <a:rPr sz="3500" dirty="0">
                <a:solidFill>
                  <a:srgbClr val="FFFFFF"/>
                </a:solidFill>
              </a:rPr>
              <a:t> - hold-and-wait</a:t>
            </a:r>
          </a:p>
          <a:p>
            <a:pPr marL="0" lvl="0" indent="0">
              <a:buNone/>
              <a:defRPr sz="1800">
                <a:solidFill>
                  <a:srgbClr val="000000"/>
                </a:solidFill>
              </a:defRPr>
            </a:pPr>
            <a:r>
              <a:rPr sz="3500" dirty="0">
                <a:solidFill>
                  <a:srgbClr val="FFFFFF"/>
                </a:solidFill>
              </a:rPr>
              <a:t> - no preemption</a:t>
            </a:r>
          </a:p>
          <a:p>
            <a:pPr marL="0" lvl="0" indent="0">
              <a:buNone/>
              <a:defRPr sz="1800">
                <a:solidFill>
                  <a:srgbClr val="000000"/>
                </a:solidFill>
              </a:defRPr>
            </a:pPr>
            <a:r>
              <a:rPr sz="3500" dirty="0">
                <a:solidFill>
                  <a:srgbClr val="FFFFFF"/>
                </a:solidFill>
              </a:rPr>
              <a:t> - circular </a:t>
            </a:r>
            <a:r>
              <a:rPr sz="3500" dirty="0" smtClean="0">
                <a:solidFill>
                  <a:srgbClr val="FFFFFF"/>
                </a:solidFill>
              </a:rPr>
              <a:t>wait</a:t>
            </a:r>
            <a:endParaRPr lang="en-US" sz="3500" dirty="0" smtClean="0">
              <a:solidFill>
                <a:srgbClr val="FFFFFF"/>
              </a:solidFill>
            </a:endParaRPr>
          </a:p>
          <a:p>
            <a:pPr marL="0" lvl="0" indent="0">
              <a:buNone/>
              <a:defRPr sz="1800">
                <a:solidFill>
                  <a:srgbClr val="000000"/>
                </a:solidFill>
              </a:defRPr>
            </a:pPr>
            <a:endParaRPr lang="en-US" sz="3500" dirty="0">
              <a:solidFill>
                <a:srgbClr val="FFFFFF"/>
              </a:solidFill>
            </a:endParaRPr>
          </a:p>
          <a:p>
            <a:pPr marL="0" lvl="0" indent="0">
              <a:buNone/>
              <a:defRPr sz="1800">
                <a:solidFill>
                  <a:srgbClr val="000000"/>
                </a:solidFill>
              </a:defRPr>
            </a:pPr>
            <a:r>
              <a:rPr lang="en-US" sz="3500" dirty="0" smtClean="0">
                <a:solidFill>
                  <a:srgbClr val="FFFFFF"/>
                </a:solidFill>
              </a:rPr>
              <a:t>Eliminate deadlock by eliminating any one condition</a:t>
            </a:r>
            <a:endParaRPr sz="3500" dirty="0">
              <a:solidFill>
                <a:srgbClr val="FFFFFF"/>
              </a:solidFill>
            </a:endParaRPr>
          </a:p>
          <a:p>
            <a:pPr marL="0" lvl="0" indent="0">
              <a:buNone/>
              <a:defRPr sz="1800">
                <a:solidFill>
                  <a:srgbClr val="000000"/>
                </a:solidFill>
              </a:defRPr>
            </a:pPr>
            <a:endParaRPr sz="3500" dirty="0">
              <a:solidFill>
                <a:srgbClr val="FFFFFF"/>
              </a:solidFill>
            </a:endParaRPr>
          </a:p>
        </p:txBody>
      </p:sp>
      <p:grpSp>
        <p:nvGrpSpPr>
          <p:cNvPr id="2" name="Group 1"/>
          <p:cNvGrpSpPr/>
          <p:nvPr/>
        </p:nvGrpSpPr>
        <p:grpSpPr>
          <a:xfrm>
            <a:off x="7069245" y="3135385"/>
            <a:ext cx="4064001" cy="4445001"/>
            <a:chOff x="7069245" y="3135385"/>
            <a:chExt cx="4064001" cy="4445001"/>
          </a:xfrm>
        </p:grpSpPr>
        <p:grpSp>
          <p:nvGrpSpPr>
            <p:cNvPr id="4" name="Group 648"/>
            <p:cNvGrpSpPr/>
            <p:nvPr/>
          </p:nvGrpSpPr>
          <p:grpSpPr>
            <a:xfrm>
              <a:off x="9720866" y="3879512"/>
              <a:ext cx="1216605" cy="1051491"/>
              <a:chOff x="0" y="0"/>
              <a:chExt cx="1216604" cy="1051490"/>
            </a:xfrm>
          </p:grpSpPr>
          <p:sp>
            <p:nvSpPr>
              <p:cNvPr id="5" name="Shape 645"/>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6" name="Shape 646"/>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7" name="Shape 647"/>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grpSp>
          <p:nvGrpSpPr>
            <p:cNvPr id="8" name="Group 652"/>
            <p:cNvGrpSpPr/>
            <p:nvPr/>
          </p:nvGrpSpPr>
          <p:grpSpPr>
            <a:xfrm rot="5400000">
              <a:off x="9644666" y="6279812"/>
              <a:ext cx="1216605" cy="1051491"/>
              <a:chOff x="0" y="0"/>
              <a:chExt cx="1216604" cy="1051490"/>
            </a:xfrm>
          </p:grpSpPr>
          <p:sp>
            <p:nvSpPr>
              <p:cNvPr id="9" name="Shape 649"/>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10" name="Shape 650"/>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11" name="Shape 651"/>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grpSp>
          <p:nvGrpSpPr>
            <p:cNvPr id="12" name="Group 656"/>
            <p:cNvGrpSpPr/>
            <p:nvPr/>
          </p:nvGrpSpPr>
          <p:grpSpPr>
            <a:xfrm rot="10800000">
              <a:off x="7231666" y="6203612"/>
              <a:ext cx="1216605" cy="1051491"/>
              <a:chOff x="0" y="0"/>
              <a:chExt cx="1216604" cy="1051490"/>
            </a:xfrm>
          </p:grpSpPr>
          <p:sp>
            <p:nvSpPr>
              <p:cNvPr id="13" name="Shape 653"/>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14" name="Shape 654"/>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15" name="Shape 655"/>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a:solidFill>
                      <a:srgbClr val="FFFFFF"/>
                    </a:solidFill>
                  </a:rPr>
                  <a:t>STOP</a:t>
                </a:r>
              </a:p>
            </p:txBody>
          </p:sp>
        </p:grpSp>
        <p:grpSp>
          <p:nvGrpSpPr>
            <p:cNvPr id="16" name="Group 660"/>
            <p:cNvGrpSpPr/>
            <p:nvPr/>
          </p:nvGrpSpPr>
          <p:grpSpPr>
            <a:xfrm rot="16200000">
              <a:off x="7333266" y="3816012"/>
              <a:ext cx="1216605" cy="1051491"/>
              <a:chOff x="0" y="0"/>
              <a:chExt cx="1216604" cy="1051490"/>
            </a:xfrm>
          </p:grpSpPr>
          <p:sp>
            <p:nvSpPr>
              <p:cNvPr id="17" name="Shape 657"/>
              <p:cNvSpPr/>
              <p:nvPr/>
            </p:nvSpPr>
            <p:spPr>
              <a:xfrm>
                <a:off x="810204" y="541703"/>
                <a:ext cx="406401" cy="1"/>
              </a:xfrm>
              <a:prstGeom prst="line">
                <a:avLst/>
              </a:prstGeom>
              <a:noFill/>
              <a:ln w="76200" cap="flat">
                <a:solidFill>
                  <a:srgbClr val="FFFFFF"/>
                </a:solidFill>
                <a:prstDash val="solid"/>
                <a:miter lim="400000"/>
              </a:ln>
              <a:effectLst/>
            </p:spPr>
            <p:txBody>
              <a:bodyPr wrap="square" lIns="0" tIns="0" rIns="0" bIns="0" numCol="1" anchor="ctr">
                <a:noAutofit/>
              </a:bodyPr>
              <a:lstStyle/>
              <a:p>
                <a:pPr lvl="0">
                  <a:defRPr sz="2600"/>
                </a:pPr>
                <a:endParaRPr/>
              </a:p>
            </p:txBody>
          </p:sp>
          <p:sp>
            <p:nvSpPr>
              <p:cNvPr id="18" name="Shape 658"/>
              <p:cNvSpPr/>
              <p:nvPr/>
            </p:nvSpPr>
            <p:spPr>
              <a:xfrm rot="1330358">
                <a:off x="122396" y="122396"/>
                <a:ext cx="806699" cy="80669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18437" y="3163"/>
                    </a:lnTo>
                    <a:lnTo>
                      <a:pt x="21600" y="10800"/>
                    </a:lnTo>
                    <a:lnTo>
                      <a:pt x="18437" y="18437"/>
                    </a:lnTo>
                    <a:lnTo>
                      <a:pt x="10800" y="21600"/>
                    </a:lnTo>
                    <a:lnTo>
                      <a:pt x="3163" y="18437"/>
                    </a:lnTo>
                    <a:lnTo>
                      <a:pt x="0" y="10800"/>
                    </a:lnTo>
                    <a:lnTo>
                      <a:pt x="3163" y="3163"/>
                    </a:lnTo>
                    <a:close/>
                  </a:path>
                </a:pathLst>
              </a:custGeom>
              <a:blipFill rotWithShape="1">
                <a:blip r:embed="rId2"/>
                <a:srcRect/>
                <a:tile tx="0" ty="0" sx="100000" sy="100000" flip="none" algn="tl"/>
              </a:blipFill>
              <a:ln w="12700" cap="flat">
                <a:noFill/>
                <a:miter lim="400000"/>
              </a:ln>
              <a:effectLst/>
            </p:spPr>
            <p:txBody>
              <a:bodyPr wrap="square" lIns="0" tIns="0" rIns="0" bIns="0" numCol="1" anchor="ctr">
                <a:noAutofit/>
              </a:bodyPr>
              <a:lstStyle/>
              <a:p>
                <a:pPr lvl="0">
                  <a:defRPr sz="3000"/>
                </a:pPr>
                <a:endParaRPr/>
              </a:p>
            </p:txBody>
          </p:sp>
          <p:sp>
            <p:nvSpPr>
              <p:cNvPr id="19" name="Shape 659"/>
              <p:cNvSpPr/>
              <p:nvPr/>
            </p:nvSpPr>
            <p:spPr>
              <a:xfrm rot="16200000">
                <a:off x="125050" y="322545"/>
                <a:ext cx="801391" cy="4064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000" b="1">
                    <a:latin typeface="Helvetica"/>
                    <a:ea typeface="Helvetica"/>
                    <a:cs typeface="Helvetica"/>
                    <a:sym typeface="Helvetica"/>
                  </a:defRPr>
                </a:lvl1pPr>
              </a:lstStyle>
              <a:p>
                <a:pPr lvl="0">
                  <a:defRPr sz="1800" b="0">
                    <a:solidFill>
                      <a:srgbClr val="000000"/>
                    </a:solidFill>
                  </a:defRPr>
                </a:pPr>
                <a:r>
                  <a:rPr sz="2000" b="1" dirty="0">
                    <a:solidFill>
                      <a:srgbClr val="FFFFFF"/>
                    </a:solidFill>
                  </a:rPr>
                  <a:t>STOP</a:t>
                </a:r>
              </a:p>
            </p:txBody>
          </p:sp>
        </p:grpSp>
        <p:sp>
          <p:nvSpPr>
            <p:cNvPr id="20" name="Shape 661"/>
            <p:cNvSpPr/>
            <p:nvPr/>
          </p:nvSpPr>
          <p:spPr>
            <a:xfrm>
              <a:off x="9863245" y="5524416"/>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21" name="Shape 666"/>
            <p:cNvSpPr/>
            <p:nvPr/>
          </p:nvSpPr>
          <p:spPr>
            <a:xfrm>
              <a:off x="7069245" y="5524416"/>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22" name="Shape 669"/>
            <p:cNvSpPr/>
            <p:nvPr/>
          </p:nvSpPr>
          <p:spPr>
            <a:xfrm rot="16200000">
              <a:off x="8452747" y="6873456"/>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23" name="Shape 670"/>
            <p:cNvSpPr/>
            <p:nvPr/>
          </p:nvSpPr>
          <p:spPr>
            <a:xfrm rot="16200000">
              <a:off x="8452747" y="3698456"/>
              <a:ext cx="1270001" cy="143860"/>
            </a:xfrm>
            <a:prstGeom prst="rect">
              <a:avLst/>
            </a:prstGeom>
            <a:blipFill>
              <a:blip r:embed="rId3"/>
            </a:blipFill>
            <a:ln w="12700">
              <a:miter lim="400000"/>
            </a:ln>
          </p:spPr>
          <p:txBody>
            <a:bodyPr lIns="0" tIns="0" rIns="0" bIns="0" anchor="ctr"/>
            <a:lstStyle/>
            <a:p>
              <a:pPr lvl="0">
                <a:defRPr sz="2600"/>
              </a:pPr>
              <a:endParaRPr/>
            </a:p>
          </p:txBody>
        </p:sp>
        <p:sp>
          <p:nvSpPr>
            <p:cNvPr id="24" name="Shape 671"/>
            <p:cNvSpPr/>
            <p:nvPr/>
          </p:nvSpPr>
          <p:spPr>
            <a:xfrm>
              <a:off x="9159798" y="5023669"/>
              <a:ext cx="1126122" cy="440078"/>
            </a:xfrm>
            <a:prstGeom prst="rect">
              <a:avLst/>
            </a:prstGeom>
            <a:solidFill>
              <a:srgbClr val="971817"/>
            </a:solidFill>
            <a:ln w="12700">
              <a:miter lim="400000"/>
            </a:ln>
            <a:extLst>
              <a:ext uri="{C572A759-6A51-4108-AA02-DFA0A04FC94B}">
                <ma14:wrappingTextBoxFlag xmlns:ma14="http://schemas.microsoft.com/office/mac/drawingml/2011/main" val="1"/>
              </a:ext>
            </a:extLst>
          </p:spPr>
          <p:txBody>
            <a:bodyPr lIns="0" tIns="0" rIns="0" bIns="0" anchor="ctr"/>
            <a:lstStyle>
              <a:lvl1pPr>
                <a:defRPr sz="2600" b="1">
                  <a:latin typeface="Helvetica"/>
                  <a:ea typeface="Helvetica"/>
                  <a:cs typeface="Helvetica"/>
                  <a:sym typeface="Helvetica"/>
                </a:defRPr>
              </a:lvl1pPr>
            </a:lstStyle>
            <a:p>
              <a:pPr lvl="0">
                <a:defRPr sz="1800" b="0">
                  <a:solidFill>
                    <a:srgbClr val="000000"/>
                  </a:solidFill>
                </a:defRPr>
              </a:pPr>
              <a:r>
                <a:rPr sz="2600" b="1">
                  <a:solidFill>
                    <a:srgbClr val="FFFFFF"/>
                  </a:solidFill>
                </a:rPr>
                <a:t>A</a:t>
              </a:r>
            </a:p>
          </p:txBody>
        </p:sp>
        <p:sp>
          <p:nvSpPr>
            <p:cNvPr id="25" name="Shape 672"/>
            <p:cNvSpPr/>
            <p:nvPr/>
          </p:nvSpPr>
          <p:spPr>
            <a:xfrm>
              <a:off x="8510594" y="4614403"/>
              <a:ext cx="430523" cy="838628"/>
            </a:xfrm>
            <a:prstGeom prst="rect">
              <a:avLst/>
            </a:prstGeom>
            <a:solidFill>
              <a:srgbClr val="308B16"/>
            </a:solidFill>
            <a:ln w="12700">
              <a:miter lim="400000"/>
            </a:ln>
            <a:extLst>
              <a:ext uri="{C572A759-6A51-4108-AA02-DFA0A04FC94B}">
                <ma14:wrappingTextBoxFlag xmlns:ma14="http://schemas.microsoft.com/office/mac/drawingml/2011/main" val="1"/>
              </a:ext>
            </a:extLst>
          </p:spPr>
          <p:txBody>
            <a:bodyPr lIns="0" tIns="0" rIns="0" bIns="0" anchor="ctr"/>
            <a:lstStyle>
              <a:lvl1pPr>
                <a:defRPr sz="2600" b="1">
                  <a:latin typeface="Helvetica"/>
                  <a:ea typeface="Helvetica"/>
                  <a:cs typeface="Helvetica"/>
                  <a:sym typeface="Helvetica"/>
                </a:defRPr>
              </a:lvl1pPr>
            </a:lstStyle>
            <a:p>
              <a:pPr lvl="0">
                <a:defRPr sz="1800" b="0">
                  <a:solidFill>
                    <a:srgbClr val="000000"/>
                  </a:solidFill>
                </a:defRPr>
              </a:pPr>
              <a:r>
                <a:rPr sz="2600" b="1">
                  <a:solidFill>
                    <a:srgbClr val="FFFFFF"/>
                  </a:solidFill>
                </a:rPr>
                <a:t>B</a:t>
              </a:r>
            </a:p>
          </p:txBody>
        </p:sp>
        <p:sp>
          <p:nvSpPr>
            <p:cNvPr id="26" name="Shape 673"/>
            <p:cNvSpPr/>
            <p:nvPr/>
          </p:nvSpPr>
          <p:spPr>
            <a:xfrm>
              <a:off x="9234494" y="5692754"/>
              <a:ext cx="430523" cy="838628"/>
            </a:xfrm>
            <a:prstGeom prst="rect">
              <a:avLst/>
            </a:prstGeom>
            <a:solidFill>
              <a:srgbClr val="0065C1"/>
            </a:solidFill>
            <a:ln w="12700">
              <a:miter lim="400000"/>
            </a:ln>
            <a:extLst>
              <a:ext uri="{C572A759-6A51-4108-AA02-DFA0A04FC94B}">
                <ma14:wrappingTextBoxFlag xmlns:ma14="http://schemas.microsoft.com/office/mac/drawingml/2011/main" val="1"/>
              </a:ext>
            </a:extLst>
          </p:spPr>
          <p:txBody>
            <a:bodyPr lIns="0" tIns="0" rIns="0" bIns="0" anchor="ctr"/>
            <a:lstStyle>
              <a:lvl1pPr>
                <a:defRPr sz="2600" b="1">
                  <a:latin typeface="Helvetica"/>
                  <a:ea typeface="Helvetica"/>
                  <a:cs typeface="Helvetica"/>
                  <a:sym typeface="Helvetica"/>
                </a:defRPr>
              </a:lvl1pPr>
            </a:lstStyle>
            <a:p>
              <a:pPr lvl="0">
                <a:defRPr sz="1800" b="0">
                  <a:solidFill>
                    <a:srgbClr val="000000"/>
                  </a:solidFill>
                </a:defRPr>
              </a:pPr>
              <a:r>
                <a:rPr sz="2600" b="1">
                  <a:solidFill>
                    <a:srgbClr val="FFFFFF"/>
                  </a:solidFill>
                </a:rPr>
                <a:t>C</a:t>
              </a:r>
            </a:p>
          </p:txBody>
        </p:sp>
        <p:sp>
          <p:nvSpPr>
            <p:cNvPr id="27" name="Shape 674"/>
            <p:cNvSpPr/>
            <p:nvPr/>
          </p:nvSpPr>
          <p:spPr>
            <a:xfrm>
              <a:off x="7884245" y="5722169"/>
              <a:ext cx="1126122" cy="440078"/>
            </a:xfrm>
            <a:prstGeom prst="rect">
              <a:avLst/>
            </a:prstGeom>
            <a:solidFill>
              <a:srgbClr val="5747C1"/>
            </a:solidFill>
            <a:ln w="12700">
              <a:miter lim="400000"/>
            </a:ln>
            <a:extLst>
              <a:ext uri="{C572A759-6A51-4108-AA02-DFA0A04FC94B}">
                <ma14:wrappingTextBoxFlag xmlns:ma14="http://schemas.microsoft.com/office/mac/drawingml/2011/main" val="1"/>
              </a:ext>
            </a:extLst>
          </p:spPr>
          <p:txBody>
            <a:bodyPr lIns="0" tIns="0" rIns="0" bIns="0" anchor="ctr"/>
            <a:lstStyle>
              <a:lvl1pPr>
                <a:defRPr sz="2600" b="1">
                  <a:latin typeface="Helvetica"/>
                  <a:ea typeface="Helvetica"/>
                  <a:cs typeface="Helvetica"/>
                  <a:sym typeface="Helvetica"/>
                </a:defRPr>
              </a:lvl1pPr>
            </a:lstStyle>
            <a:p>
              <a:pPr lvl="0">
                <a:defRPr sz="1800" b="0">
                  <a:solidFill>
                    <a:srgbClr val="000000"/>
                  </a:solidFill>
                </a:defRPr>
              </a:pPr>
              <a:r>
                <a:rPr sz="2600" b="1">
                  <a:solidFill>
                    <a:srgbClr val="FFFFFF"/>
                  </a:solidFill>
                </a:rPr>
                <a:t>D</a:t>
              </a:r>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 name="Shape 829"/>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sz="6480">
                <a:solidFill>
                  <a:srgbClr val="FFFFFF"/>
                </a:solidFill>
              </a:rPr>
              <a:t>Mutual Exclusion</a:t>
            </a:r>
          </a:p>
        </p:txBody>
      </p:sp>
      <p:sp>
        <p:nvSpPr>
          <p:cNvPr id="830" name="Shape 830"/>
          <p:cNvSpPr>
            <a:spLocks noGrp="1"/>
          </p:cNvSpPr>
          <p:nvPr>
            <p:ph type="body" idx="4294967295"/>
          </p:nvPr>
        </p:nvSpPr>
        <p:spPr>
          <a:xfrm>
            <a:off x="437322" y="2192544"/>
            <a:ext cx="11099800" cy="5230813"/>
          </a:xfrm>
          <a:prstGeom prst="rect">
            <a:avLst/>
          </a:prstGeom>
        </p:spPr>
        <p:txBody>
          <a:bodyPr/>
          <a:lstStyle/>
          <a:p>
            <a:pPr marL="0" lvl="0" indent="0">
              <a:buNone/>
              <a:defRPr sz="1800">
                <a:solidFill>
                  <a:srgbClr val="000000"/>
                </a:solidFill>
              </a:defRPr>
            </a:pPr>
            <a:r>
              <a:rPr sz="3800" dirty="0"/>
              <a:t>Def:</a:t>
            </a:r>
          </a:p>
          <a:p>
            <a:pPr marL="0" lvl="0" indent="0">
              <a:buNone/>
              <a:defRPr sz="1800">
                <a:solidFill>
                  <a:srgbClr val="000000"/>
                </a:solidFill>
              </a:defRPr>
            </a:pPr>
            <a:endParaRPr sz="3800" dirty="0"/>
          </a:p>
          <a:p>
            <a:pPr marL="0" lvl="0" indent="0">
              <a:buNone/>
              <a:defRPr sz="1800">
                <a:solidFill>
                  <a:srgbClr val="000000"/>
                </a:solidFill>
              </a:defRPr>
            </a:pPr>
            <a:r>
              <a:rPr sz="3800" dirty="0"/>
              <a:t>Threads claim exclusive control of resources that they require (e.g., thread grabs a lock</a:t>
            </a:r>
            <a:r>
              <a:rPr sz="3800" dirty="0" smtClean="0"/>
              <a:t>)</a:t>
            </a:r>
            <a:endParaRPr sz="38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2" name="Shape 832"/>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sz="6480">
                <a:solidFill>
                  <a:srgbClr val="FFFFFF"/>
                </a:solidFill>
              </a:rPr>
              <a:t>Wait-Free Algorithms</a:t>
            </a:r>
          </a:p>
        </p:txBody>
      </p:sp>
      <p:sp>
        <p:nvSpPr>
          <p:cNvPr id="833" name="Shape 833"/>
          <p:cNvSpPr>
            <a:spLocks noGrp="1"/>
          </p:cNvSpPr>
          <p:nvPr>
            <p:ph type="body" idx="4294967295"/>
          </p:nvPr>
        </p:nvSpPr>
        <p:spPr>
          <a:xfrm>
            <a:off x="229350" y="2287103"/>
            <a:ext cx="11099800" cy="4034183"/>
          </a:xfrm>
          <a:prstGeom prst="rect">
            <a:avLst/>
          </a:prstGeom>
        </p:spPr>
        <p:txBody>
          <a:bodyPr>
            <a:normAutofit/>
          </a:bodyPr>
          <a:lstStyle/>
          <a:p>
            <a:pPr marL="0" lvl="0" indent="0" defTabSz="525779">
              <a:buNone/>
              <a:defRPr sz="1800">
                <a:solidFill>
                  <a:srgbClr val="000000"/>
                </a:solidFill>
              </a:defRPr>
            </a:pPr>
            <a:r>
              <a:rPr sz="3150" dirty="0"/>
              <a:t>Strategy: </a:t>
            </a:r>
            <a:r>
              <a:rPr lang="en-US" sz="3150" dirty="0" smtClean="0"/>
              <a:t>E</a:t>
            </a:r>
            <a:r>
              <a:rPr sz="3150" dirty="0" smtClean="0"/>
              <a:t>liminate lock</a:t>
            </a:r>
            <a:r>
              <a:rPr lang="en-US" sz="3150" dirty="0" smtClean="0"/>
              <a:t>s!</a:t>
            </a:r>
            <a:endParaRPr sz="3150" dirty="0"/>
          </a:p>
          <a:p>
            <a:pPr marL="0" lvl="0" indent="0" defTabSz="525779">
              <a:buNone/>
              <a:defRPr sz="1800">
                <a:solidFill>
                  <a:srgbClr val="000000"/>
                </a:solidFill>
              </a:defRPr>
            </a:pPr>
            <a:r>
              <a:rPr lang="en-US" sz="3150" dirty="0" smtClean="0"/>
              <a:t>Try to replace locks with atomic primitive:</a:t>
            </a:r>
          </a:p>
          <a:p>
            <a:pPr marL="0" lvl="0" indent="0" defTabSz="525779">
              <a:buNone/>
              <a:defRPr sz="1800">
                <a:solidFill>
                  <a:srgbClr val="000000"/>
                </a:solidFill>
              </a:defRPr>
            </a:pPr>
            <a:r>
              <a:rPr lang="en-US" sz="3150" dirty="0"/>
              <a:t>	</a:t>
            </a:r>
            <a:r>
              <a:rPr sz="3150" dirty="0" err="1" smtClean="0"/>
              <a:t>int</a:t>
            </a:r>
            <a:r>
              <a:rPr sz="3150" dirty="0" smtClean="0"/>
              <a:t> </a:t>
            </a:r>
            <a:r>
              <a:rPr sz="3150" dirty="0"/>
              <a:t>CompAndSwap(int *addr, int expected, </a:t>
            </a:r>
            <a:r>
              <a:rPr sz="3150" dirty="0" err="1"/>
              <a:t>int</a:t>
            </a:r>
            <a:r>
              <a:rPr sz="3150" dirty="0"/>
              <a:t> </a:t>
            </a:r>
            <a:r>
              <a:rPr sz="3150" dirty="0" smtClean="0"/>
              <a:t>new)</a:t>
            </a:r>
            <a:r>
              <a:rPr lang="en-US" sz="3150" dirty="0" smtClean="0"/>
              <a:t/>
            </a:r>
            <a:br>
              <a:rPr lang="en-US" sz="3150" dirty="0" smtClean="0"/>
            </a:br>
            <a:r>
              <a:rPr lang="en-US" sz="3150" dirty="0" smtClean="0"/>
              <a:t>	Returns </a:t>
            </a:r>
            <a:r>
              <a:rPr sz="3150" dirty="0" smtClean="0"/>
              <a:t>0</a:t>
            </a:r>
            <a:r>
              <a:rPr sz="3150" dirty="0"/>
              <a:t>: fail, 1: success</a:t>
            </a:r>
          </a:p>
        </p:txBody>
      </p:sp>
      <p:sp>
        <p:nvSpPr>
          <p:cNvPr id="834" name="Shape 834"/>
          <p:cNvSpPr/>
          <p:nvPr/>
        </p:nvSpPr>
        <p:spPr>
          <a:xfrm>
            <a:off x="5608608" y="5479364"/>
            <a:ext cx="7695450" cy="2470569"/>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a:bodyPr>
          <a:lstStyle/>
          <a:p>
            <a:pPr lvl="0" algn="l">
              <a:defRPr sz="1800">
                <a:solidFill>
                  <a:srgbClr val="000000"/>
                </a:solidFill>
              </a:defRPr>
            </a:pPr>
            <a:r>
              <a:rPr sz="2800" dirty="0">
                <a:solidFill>
                  <a:schemeClr val="bg1"/>
                </a:solidFill>
              </a:rPr>
              <a:t>void </a:t>
            </a:r>
            <a:r>
              <a:rPr sz="2800" b="1" dirty="0" smtClean="0">
                <a:solidFill>
                  <a:schemeClr val="bg1"/>
                </a:solidFill>
                <a:latin typeface="Helvetica"/>
                <a:ea typeface="Helvetica"/>
                <a:cs typeface="Helvetica"/>
                <a:sym typeface="Helvetica"/>
              </a:rPr>
              <a:t>add</a:t>
            </a:r>
            <a:r>
              <a:rPr lang="en-US" sz="2800" b="1" dirty="0" smtClean="0">
                <a:solidFill>
                  <a:schemeClr val="bg1"/>
                </a:solidFill>
                <a:latin typeface="Helvetica"/>
                <a:ea typeface="Helvetica"/>
                <a:cs typeface="Helvetica"/>
                <a:sym typeface="Helvetica"/>
              </a:rPr>
              <a:t> </a:t>
            </a:r>
            <a:r>
              <a:rPr sz="2800" dirty="0" smtClean="0">
                <a:solidFill>
                  <a:schemeClr val="bg1"/>
                </a:solidFill>
              </a:rPr>
              <a:t>(int </a:t>
            </a:r>
            <a:r>
              <a:rPr sz="2800" dirty="0">
                <a:solidFill>
                  <a:schemeClr val="bg1"/>
                </a:solidFill>
              </a:rPr>
              <a:t>*val, int amt) {</a:t>
            </a:r>
          </a:p>
          <a:p>
            <a:pPr lvl="0" algn="l">
              <a:defRPr sz="1800">
                <a:solidFill>
                  <a:srgbClr val="000000"/>
                </a:solidFill>
              </a:defRPr>
            </a:pPr>
            <a:r>
              <a:rPr sz="2800" dirty="0">
                <a:solidFill>
                  <a:schemeClr val="bg1"/>
                </a:solidFill>
              </a:rPr>
              <a:t>	do {</a:t>
            </a:r>
          </a:p>
          <a:p>
            <a:pPr lvl="0" algn="l">
              <a:defRPr sz="1800">
                <a:solidFill>
                  <a:srgbClr val="000000"/>
                </a:solidFill>
              </a:defRPr>
            </a:pPr>
            <a:r>
              <a:rPr sz="2800" dirty="0">
                <a:solidFill>
                  <a:schemeClr val="bg1"/>
                </a:solidFill>
              </a:rPr>
              <a:t>		int old = *value;</a:t>
            </a:r>
          </a:p>
          <a:p>
            <a:pPr lvl="0" algn="l">
              <a:defRPr sz="1800">
                <a:solidFill>
                  <a:srgbClr val="000000"/>
                </a:solidFill>
              </a:defRPr>
            </a:pPr>
            <a:r>
              <a:rPr sz="2800" dirty="0">
                <a:solidFill>
                  <a:schemeClr val="bg1"/>
                </a:solidFill>
              </a:rPr>
              <a:t>	} while(!CompAndSwap(val, </a:t>
            </a:r>
            <a:r>
              <a:rPr lang="en-US" sz="2800" dirty="0" smtClean="0">
                <a:solidFill>
                  <a:schemeClr val="bg1"/>
                </a:solidFill>
              </a:rPr>
              <a:t>??</a:t>
            </a:r>
            <a:r>
              <a:rPr sz="2800" dirty="0" smtClean="0">
                <a:solidFill>
                  <a:schemeClr val="bg1"/>
                </a:solidFill>
              </a:rPr>
              <a:t>, </a:t>
            </a:r>
            <a:r>
              <a:rPr sz="2800" dirty="0">
                <a:solidFill>
                  <a:schemeClr val="bg1"/>
                </a:solidFill>
              </a:rPr>
              <a:t>old+amt);</a:t>
            </a:r>
          </a:p>
          <a:p>
            <a:pPr lvl="0" algn="l">
              <a:defRPr sz="1800">
                <a:solidFill>
                  <a:srgbClr val="000000"/>
                </a:solidFill>
              </a:defRPr>
            </a:pPr>
            <a:r>
              <a:rPr sz="2800" dirty="0">
                <a:solidFill>
                  <a:schemeClr val="bg1"/>
                </a:solidFill>
              </a:rPr>
              <a:t>}</a:t>
            </a:r>
          </a:p>
        </p:txBody>
      </p:sp>
      <p:sp>
        <p:nvSpPr>
          <p:cNvPr id="835" name="Shape 835"/>
          <p:cNvSpPr/>
          <p:nvPr/>
        </p:nvSpPr>
        <p:spPr>
          <a:xfrm>
            <a:off x="243896" y="5479364"/>
            <a:ext cx="5050909" cy="2470569"/>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a:bodyPr>
          <a:lstStyle/>
          <a:p>
            <a:pPr lvl="0" algn="l">
              <a:defRPr sz="1800">
                <a:solidFill>
                  <a:srgbClr val="000000"/>
                </a:solidFill>
              </a:defRPr>
            </a:pPr>
            <a:r>
              <a:rPr sz="2800" dirty="0">
                <a:solidFill>
                  <a:schemeClr val="bg2"/>
                </a:solidFill>
              </a:rPr>
              <a:t>void </a:t>
            </a:r>
            <a:r>
              <a:rPr sz="2800" b="1" dirty="0" smtClean="0">
                <a:solidFill>
                  <a:schemeClr val="bg2"/>
                </a:solidFill>
                <a:latin typeface="Helvetica"/>
                <a:ea typeface="Helvetica"/>
                <a:cs typeface="Helvetica"/>
                <a:sym typeface="Helvetica"/>
              </a:rPr>
              <a:t>add</a:t>
            </a:r>
            <a:r>
              <a:rPr lang="en-US" sz="2800" b="1" dirty="0" smtClean="0">
                <a:solidFill>
                  <a:schemeClr val="bg2"/>
                </a:solidFill>
                <a:latin typeface="Helvetica"/>
                <a:ea typeface="Helvetica"/>
                <a:cs typeface="Helvetica"/>
                <a:sym typeface="Helvetica"/>
              </a:rPr>
              <a:t> </a:t>
            </a:r>
            <a:r>
              <a:rPr sz="2800" dirty="0" smtClean="0">
                <a:solidFill>
                  <a:schemeClr val="bg2"/>
                </a:solidFill>
              </a:rPr>
              <a:t>(int </a:t>
            </a:r>
            <a:r>
              <a:rPr sz="2800" dirty="0">
                <a:solidFill>
                  <a:schemeClr val="bg2"/>
                </a:solidFill>
              </a:rPr>
              <a:t>*val, int amt) {</a:t>
            </a:r>
          </a:p>
          <a:p>
            <a:pPr lvl="0" algn="l">
              <a:defRPr sz="1800">
                <a:solidFill>
                  <a:srgbClr val="000000"/>
                </a:solidFill>
              </a:defRPr>
            </a:pPr>
            <a:r>
              <a:rPr sz="2800" dirty="0">
                <a:solidFill>
                  <a:schemeClr val="bg2"/>
                </a:solidFill>
              </a:rPr>
              <a:t>	Mutex_lock(&amp;m);</a:t>
            </a:r>
          </a:p>
          <a:p>
            <a:pPr lvl="0" algn="l">
              <a:defRPr sz="1800">
                <a:solidFill>
                  <a:srgbClr val="000000"/>
                </a:solidFill>
              </a:defRPr>
            </a:pPr>
            <a:r>
              <a:rPr sz="2800" dirty="0">
                <a:solidFill>
                  <a:schemeClr val="bg2"/>
                </a:solidFill>
              </a:rPr>
              <a:t>	*val += amt;</a:t>
            </a:r>
          </a:p>
          <a:p>
            <a:pPr lvl="0" algn="l">
              <a:defRPr sz="1800">
                <a:solidFill>
                  <a:srgbClr val="000000"/>
                </a:solidFill>
              </a:defRPr>
            </a:pPr>
            <a:r>
              <a:rPr sz="2800" dirty="0">
                <a:solidFill>
                  <a:schemeClr val="bg2"/>
                </a:solidFill>
              </a:rPr>
              <a:t>	Mutex_unlock(&amp;m);</a:t>
            </a:r>
          </a:p>
          <a:p>
            <a:pPr lvl="0" algn="l">
              <a:defRPr sz="1800">
                <a:solidFill>
                  <a:srgbClr val="000000"/>
                </a:solidFill>
              </a:defRPr>
            </a:pPr>
            <a:r>
              <a:rPr sz="2800" dirty="0">
                <a:solidFill>
                  <a:schemeClr val="bg2"/>
                </a:solidFill>
              </a:rPr>
              <a:t>}</a:t>
            </a:r>
          </a:p>
        </p:txBody>
      </p:sp>
      <p:sp>
        <p:nvSpPr>
          <p:cNvPr id="3" name="TextBox 2"/>
          <p:cNvSpPr txBox="1"/>
          <p:nvPr/>
        </p:nvSpPr>
        <p:spPr>
          <a:xfrm>
            <a:off x="9975159" y="8075105"/>
            <a:ext cx="1479892" cy="523220"/>
          </a:xfrm>
          <a:prstGeom prst="rect">
            <a:avLst/>
          </a:prstGeom>
          <a:noFill/>
        </p:spPr>
        <p:txBody>
          <a:bodyPr wrap="none" rtlCol="0">
            <a:spAutoFit/>
          </a:bodyPr>
          <a:lstStyle/>
          <a:p>
            <a:r>
              <a:rPr lang="en-US" sz="2800" dirty="0" smtClean="0">
                <a:solidFill>
                  <a:schemeClr val="bg1"/>
                </a:solidFill>
              </a:rPr>
              <a:t>?? </a:t>
            </a:r>
            <a:r>
              <a:rPr lang="en-US" sz="2800" dirty="0" smtClean="0">
                <a:solidFill>
                  <a:schemeClr val="bg1"/>
                </a:solidFill>
                <a:sym typeface="Wingdings"/>
              </a:rPr>
              <a:t> </a:t>
            </a:r>
            <a:r>
              <a:rPr lang="en-US" sz="2800" dirty="0" smtClean="0">
                <a:solidFill>
                  <a:schemeClr val="bg1"/>
                </a:solidFill>
              </a:rPr>
              <a:t>old</a:t>
            </a:r>
            <a:endParaRPr lang="en-US" sz="2800"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3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4" grpId="0" animBg="1"/>
      <p:bldP spid="3"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7" name="Shape 837"/>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sz="6480" dirty="0">
                <a:solidFill>
                  <a:srgbClr val="FFFFFF"/>
                </a:solidFill>
              </a:rPr>
              <a:t>Wait-Free </a:t>
            </a:r>
            <a:r>
              <a:rPr sz="6480" dirty="0" smtClean="0">
                <a:solidFill>
                  <a:srgbClr val="FFFFFF"/>
                </a:solidFill>
              </a:rPr>
              <a:t>Algorithms</a:t>
            </a:r>
            <a:r>
              <a:rPr lang="en-US" sz="6480" dirty="0" smtClean="0">
                <a:solidFill>
                  <a:srgbClr val="FFFFFF"/>
                </a:solidFill>
              </a:rPr>
              <a:t>:</a:t>
            </a:r>
            <a:br>
              <a:rPr lang="en-US" sz="6480" dirty="0" smtClean="0">
                <a:solidFill>
                  <a:srgbClr val="FFFFFF"/>
                </a:solidFill>
              </a:rPr>
            </a:br>
            <a:r>
              <a:rPr lang="en-US" sz="6480" dirty="0" smtClean="0">
                <a:solidFill>
                  <a:srgbClr val="FFFFFF"/>
                </a:solidFill>
              </a:rPr>
              <a:t>Linked List Insert</a:t>
            </a:r>
            <a:endParaRPr sz="6480" dirty="0">
              <a:solidFill>
                <a:srgbClr val="FFFFFF"/>
              </a:solidFill>
            </a:endParaRPr>
          </a:p>
        </p:txBody>
      </p:sp>
      <p:sp>
        <p:nvSpPr>
          <p:cNvPr id="838" name="Shape 838"/>
          <p:cNvSpPr>
            <a:spLocks noGrp="1"/>
          </p:cNvSpPr>
          <p:nvPr>
            <p:ph type="body" idx="4294967295"/>
          </p:nvPr>
        </p:nvSpPr>
        <p:spPr>
          <a:xfrm>
            <a:off x="0" y="2231767"/>
            <a:ext cx="11099800" cy="1924597"/>
          </a:xfrm>
          <a:prstGeom prst="rect">
            <a:avLst/>
          </a:prstGeom>
        </p:spPr>
        <p:txBody>
          <a:bodyPr>
            <a:normAutofit/>
          </a:bodyPr>
          <a:lstStyle/>
          <a:p>
            <a:pPr marL="0" lvl="0" indent="0">
              <a:buNone/>
              <a:defRPr sz="1800">
                <a:solidFill>
                  <a:srgbClr val="000000"/>
                </a:solidFill>
              </a:defRPr>
            </a:pPr>
            <a:r>
              <a:rPr sz="2800" dirty="0"/>
              <a:t>Strategy: </a:t>
            </a:r>
            <a:r>
              <a:rPr lang="en-US" sz="2800" dirty="0" smtClean="0"/>
              <a:t>E</a:t>
            </a:r>
            <a:r>
              <a:rPr sz="2800" dirty="0" smtClean="0"/>
              <a:t>liminate </a:t>
            </a:r>
            <a:r>
              <a:rPr lang="en-US" sz="2800" dirty="0" smtClean="0"/>
              <a:t>locks!</a:t>
            </a:r>
            <a:endParaRPr sz="2800" dirty="0"/>
          </a:p>
          <a:p>
            <a:pPr marL="0" lvl="0" indent="0">
              <a:buNone/>
              <a:defRPr sz="1800">
                <a:solidFill>
                  <a:srgbClr val="000000"/>
                </a:solidFill>
              </a:defRPr>
            </a:pPr>
            <a:r>
              <a:rPr sz="2800" dirty="0"/>
              <a:t>int CompAndSwap(int *addr, int expected, int </a:t>
            </a:r>
            <a:r>
              <a:rPr sz="2800" dirty="0" smtClean="0"/>
              <a:t>new)</a:t>
            </a:r>
            <a:r>
              <a:rPr lang="en-US" sz="2800" dirty="0"/>
              <a:t/>
            </a:r>
            <a:br>
              <a:rPr lang="en-US" sz="2800" dirty="0"/>
            </a:br>
            <a:r>
              <a:rPr lang="en-US" sz="2800" dirty="0" smtClean="0"/>
              <a:t>Returns </a:t>
            </a:r>
            <a:r>
              <a:rPr lang="en-US" sz="2800" dirty="0"/>
              <a:t>0: fail, 1: success</a:t>
            </a:r>
          </a:p>
          <a:p>
            <a:pPr marL="0" lvl="0" indent="0">
              <a:buNone/>
              <a:defRPr sz="1800">
                <a:solidFill>
                  <a:srgbClr val="000000"/>
                </a:solidFill>
              </a:defRPr>
            </a:pPr>
            <a:endParaRPr sz="2800" dirty="0"/>
          </a:p>
        </p:txBody>
      </p:sp>
      <p:sp>
        <p:nvSpPr>
          <p:cNvPr id="839" name="Shape 839"/>
          <p:cNvSpPr/>
          <p:nvPr/>
        </p:nvSpPr>
        <p:spPr>
          <a:xfrm>
            <a:off x="207679" y="4701917"/>
            <a:ext cx="6891943" cy="4375690"/>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a:bodyPr>
          <a:lstStyle/>
          <a:p>
            <a:pPr lvl="0" algn="l">
              <a:defRPr sz="1800">
                <a:solidFill>
                  <a:srgbClr val="000000"/>
                </a:solidFill>
              </a:defRPr>
            </a:pPr>
            <a:r>
              <a:rPr sz="2800" dirty="0">
                <a:solidFill>
                  <a:schemeClr val="bg2"/>
                </a:solidFill>
              </a:rPr>
              <a:t>void </a:t>
            </a:r>
            <a:r>
              <a:rPr sz="2800" b="1" dirty="0" smtClean="0">
                <a:solidFill>
                  <a:schemeClr val="bg2"/>
                </a:solidFill>
                <a:latin typeface="Helvetica"/>
                <a:ea typeface="Helvetica"/>
                <a:cs typeface="Helvetica"/>
                <a:sym typeface="Helvetica"/>
              </a:rPr>
              <a:t>insert</a:t>
            </a:r>
            <a:r>
              <a:rPr lang="en-US" sz="2800" b="1" dirty="0" smtClean="0">
                <a:solidFill>
                  <a:schemeClr val="bg2"/>
                </a:solidFill>
                <a:latin typeface="Helvetica"/>
                <a:ea typeface="Helvetica"/>
                <a:cs typeface="Helvetica"/>
                <a:sym typeface="Helvetica"/>
              </a:rPr>
              <a:t> </a:t>
            </a:r>
            <a:r>
              <a:rPr sz="2800" dirty="0" smtClean="0">
                <a:solidFill>
                  <a:schemeClr val="bg2"/>
                </a:solidFill>
              </a:rPr>
              <a:t>(</a:t>
            </a:r>
            <a:r>
              <a:rPr sz="2800" dirty="0">
                <a:solidFill>
                  <a:schemeClr val="bg2"/>
                </a:solidFill>
              </a:rPr>
              <a:t>int val) {</a:t>
            </a:r>
          </a:p>
          <a:p>
            <a:pPr lvl="0" algn="l">
              <a:defRPr sz="1800">
                <a:solidFill>
                  <a:srgbClr val="000000"/>
                </a:solidFill>
              </a:defRPr>
            </a:pPr>
            <a:r>
              <a:rPr sz="2800" dirty="0">
                <a:solidFill>
                  <a:schemeClr val="bg2"/>
                </a:solidFill>
              </a:rPr>
              <a:t>	node_t *n = Malloc(sizeof(*n));</a:t>
            </a:r>
          </a:p>
          <a:p>
            <a:pPr lvl="0" algn="l">
              <a:defRPr sz="1800">
                <a:solidFill>
                  <a:srgbClr val="000000"/>
                </a:solidFill>
              </a:defRPr>
            </a:pPr>
            <a:r>
              <a:rPr sz="2800" dirty="0">
                <a:solidFill>
                  <a:schemeClr val="bg2"/>
                </a:solidFill>
              </a:rPr>
              <a:t>	n-&gt;val = val;</a:t>
            </a:r>
          </a:p>
          <a:p>
            <a:pPr lvl="0" algn="l">
              <a:defRPr sz="1800">
                <a:solidFill>
                  <a:srgbClr val="000000"/>
                </a:solidFill>
              </a:defRPr>
            </a:pPr>
            <a:r>
              <a:rPr sz="2800" dirty="0">
                <a:solidFill>
                  <a:schemeClr val="bg1"/>
                </a:solidFill>
              </a:rPr>
              <a:t>	lock(&amp;m);</a:t>
            </a:r>
          </a:p>
          <a:p>
            <a:pPr lvl="0" algn="l">
              <a:defRPr sz="1800">
                <a:solidFill>
                  <a:srgbClr val="000000"/>
                </a:solidFill>
              </a:defRPr>
            </a:pPr>
            <a:r>
              <a:rPr sz="2800" dirty="0">
                <a:solidFill>
                  <a:schemeClr val="bg2"/>
                </a:solidFill>
              </a:rPr>
              <a:t>	n-&gt;next = head;</a:t>
            </a:r>
          </a:p>
          <a:p>
            <a:pPr lvl="0" algn="l">
              <a:defRPr sz="1800">
                <a:solidFill>
                  <a:srgbClr val="000000"/>
                </a:solidFill>
              </a:defRPr>
            </a:pPr>
            <a:r>
              <a:rPr sz="2800" dirty="0">
                <a:solidFill>
                  <a:schemeClr val="bg2"/>
                </a:solidFill>
              </a:rPr>
              <a:t>	head = n;</a:t>
            </a:r>
          </a:p>
          <a:p>
            <a:pPr lvl="0" algn="l">
              <a:defRPr sz="1800">
                <a:solidFill>
                  <a:srgbClr val="000000"/>
                </a:solidFill>
              </a:defRPr>
            </a:pPr>
            <a:r>
              <a:rPr sz="2800" dirty="0">
                <a:solidFill>
                  <a:schemeClr val="bg1"/>
                </a:solidFill>
              </a:rPr>
              <a:t>	unlock(&amp;m);</a:t>
            </a:r>
          </a:p>
          <a:p>
            <a:pPr lvl="0" algn="l">
              <a:defRPr sz="1800">
                <a:solidFill>
                  <a:srgbClr val="000000"/>
                </a:solidFill>
              </a:defRPr>
            </a:pPr>
            <a:r>
              <a:rPr sz="2800" dirty="0">
                <a:solidFill>
                  <a:schemeClr val="bg2"/>
                </a:solidFill>
              </a:rPr>
              <a:t>}</a:t>
            </a:r>
          </a:p>
        </p:txBody>
      </p:sp>
      <p:sp>
        <p:nvSpPr>
          <p:cNvPr id="6" name="Shape 844"/>
          <p:cNvSpPr/>
          <p:nvPr/>
        </p:nvSpPr>
        <p:spPr>
          <a:xfrm>
            <a:off x="6696588" y="4701917"/>
            <a:ext cx="7948518" cy="4375690"/>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a:bodyPr>
          <a:lstStyle/>
          <a:p>
            <a:pPr lvl="0" algn="l">
              <a:defRPr sz="1800">
                <a:solidFill>
                  <a:srgbClr val="000000"/>
                </a:solidFill>
              </a:defRPr>
            </a:pPr>
            <a:r>
              <a:rPr sz="2800" dirty="0">
                <a:solidFill>
                  <a:schemeClr val="bg2"/>
                </a:solidFill>
              </a:rPr>
              <a:t>void </a:t>
            </a:r>
            <a:r>
              <a:rPr sz="2800" b="1" dirty="0" smtClean="0">
                <a:solidFill>
                  <a:schemeClr val="bg2"/>
                </a:solidFill>
                <a:latin typeface="Helvetica"/>
                <a:ea typeface="Helvetica"/>
                <a:cs typeface="Helvetica"/>
                <a:sym typeface="Helvetica"/>
              </a:rPr>
              <a:t>insert</a:t>
            </a:r>
            <a:r>
              <a:rPr lang="en-US" sz="2800" b="1" dirty="0" smtClean="0">
                <a:solidFill>
                  <a:schemeClr val="bg2"/>
                </a:solidFill>
                <a:latin typeface="Helvetica"/>
                <a:ea typeface="Helvetica"/>
                <a:cs typeface="Helvetica"/>
                <a:sym typeface="Helvetica"/>
              </a:rPr>
              <a:t> </a:t>
            </a:r>
            <a:r>
              <a:rPr sz="2800" dirty="0" smtClean="0">
                <a:solidFill>
                  <a:schemeClr val="bg2"/>
                </a:solidFill>
              </a:rPr>
              <a:t>(</a:t>
            </a:r>
            <a:r>
              <a:rPr sz="2800" dirty="0">
                <a:solidFill>
                  <a:schemeClr val="bg2"/>
                </a:solidFill>
              </a:rPr>
              <a:t>int val) {</a:t>
            </a:r>
          </a:p>
          <a:p>
            <a:pPr lvl="0" algn="l">
              <a:defRPr sz="1800">
                <a:solidFill>
                  <a:srgbClr val="000000"/>
                </a:solidFill>
              </a:defRPr>
            </a:pPr>
            <a:r>
              <a:rPr sz="2800" dirty="0">
                <a:solidFill>
                  <a:schemeClr val="bg2"/>
                </a:solidFill>
              </a:rPr>
              <a:t>	node_t *n = Malloc(sizeof(*n));</a:t>
            </a:r>
          </a:p>
          <a:p>
            <a:pPr lvl="0" algn="l">
              <a:defRPr sz="1800">
                <a:solidFill>
                  <a:srgbClr val="000000"/>
                </a:solidFill>
              </a:defRPr>
            </a:pPr>
            <a:r>
              <a:rPr sz="2800" dirty="0">
                <a:solidFill>
                  <a:schemeClr val="bg2"/>
                </a:solidFill>
              </a:rPr>
              <a:t>	n-&gt;val = val;</a:t>
            </a:r>
          </a:p>
          <a:p>
            <a:pPr lvl="0" algn="l">
              <a:defRPr sz="1800">
                <a:solidFill>
                  <a:srgbClr val="000000"/>
                </a:solidFill>
              </a:defRPr>
            </a:pPr>
            <a:r>
              <a:rPr sz="2800" dirty="0">
                <a:solidFill>
                  <a:schemeClr val="bg2"/>
                </a:solidFill>
              </a:rPr>
              <a:t>	</a:t>
            </a:r>
            <a:r>
              <a:rPr sz="2800" dirty="0">
                <a:solidFill>
                  <a:schemeClr val="tx1"/>
                </a:solidFill>
              </a:rPr>
              <a:t>do {</a:t>
            </a:r>
          </a:p>
          <a:p>
            <a:pPr lvl="0" algn="l">
              <a:defRPr sz="1800">
                <a:solidFill>
                  <a:srgbClr val="000000"/>
                </a:solidFill>
              </a:defRPr>
            </a:pPr>
            <a:r>
              <a:rPr sz="2800" dirty="0">
                <a:solidFill>
                  <a:schemeClr val="bg2"/>
                </a:solidFill>
              </a:rPr>
              <a:t>		n-&gt;next = head;</a:t>
            </a:r>
          </a:p>
          <a:p>
            <a:pPr lvl="0" algn="l">
              <a:defRPr sz="1800">
                <a:solidFill>
                  <a:srgbClr val="000000"/>
                </a:solidFill>
              </a:defRPr>
            </a:pPr>
            <a:r>
              <a:rPr sz="2800" dirty="0">
                <a:solidFill>
                  <a:schemeClr val="bg2"/>
                </a:solidFill>
              </a:rPr>
              <a:t>	</a:t>
            </a:r>
            <a:r>
              <a:rPr sz="2800" dirty="0">
                <a:solidFill>
                  <a:schemeClr val="tx1"/>
                </a:solidFill>
              </a:rPr>
              <a:t>} while (!CompAndSwap(&amp;head, </a:t>
            </a:r>
            <a:endParaRPr lang="en-US" sz="2800" dirty="0" smtClean="0">
              <a:solidFill>
                <a:schemeClr val="tx1"/>
              </a:solidFill>
            </a:endParaRPr>
          </a:p>
          <a:p>
            <a:pPr lvl="0" algn="l">
              <a:defRPr sz="1800">
                <a:solidFill>
                  <a:srgbClr val="000000"/>
                </a:solidFill>
              </a:defRPr>
            </a:pPr>
            <a:r>
              <a:rPr lang="en-US" sz="2800" dirty="0">
                <a:solidFill>
                  <a:schemeClr val="tx1"/>
                </a:solidFill>
              </a:rPr>
              <a:t> </a:t>
            </a:r>
            <a:r>
              <a:rPr lang="en-US" sz="2800" dirty="0" smtClean="0">
                <a:solidFill>
                  <a:schemeClr val="tx1"/>
                </a:solidFill>
              </a:rPr>
              <a:t>                   </a:t>
            </a:r>
            <a:r>
              <a:rPr sz="2800" dirty="0" smtClean="0">
                <a:solidFill>
                  <a:schemeClr val="tx1"/>
                </a:solidFill>
              </a:rPr>
              <a:t>n-</a:t>
            </a:r>
            <a:r>
              <a:rPr sz="2800" dirty="0">
                <a:solidFill>
                  <a:schemeClr val="tx1"/>
                </a:solidFill>
              </a:rPr>
              <a:t>&gt;next, n));</a:t>
            </a:r>
          </a:p>
          <a:p>
            <a:pPr lvl="0" algn="l">
              <a:defRPr sz="1800">
                <a:solidFill>
                  <a:srgbClr val="000000"/>
                </a:solidFill>
              </a:defRPr>
            </a:pPr>
            <a:r>
              <a:rPr sz="2800" dirty="0">
                <a:solidFill>
                  <a:schemeClr val="bg2"/>
                </a:solidFill>
              </a:rPr>
              <a:t>}</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 name="Shape 820"/>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sz="6480">
                <a:solidFill>
                  <a:srgbClr val="FFFFFF"/>
                </a:solidFill>
              </a:rPr>
              <a:t>Deadlock Theory</a:t>
            </a:r>
          </a:p>
        </p:txBody>
      </p:sp>
      <p:sp>
        <p:nvSpPr>
          <p:cNvPr id="821" name="Shape 821"/>
          <p:cNvSpPr>
            <a:spLocks noGrp="1"/>
          </p:cNvSpPr>
          <p:nvPr>
            <p:ph type="body" idx="4294967295"/>
          </p:nvPr>
        </p:nvSpPr>
        <p:spPr>
          <a:xfrm>
            <a:off x="198783" y="2417417"/>
            <a:ext cx="11099800" cy="6627191"/>
          </a:xfrm>
          <a:prstGeom prst="rect">
            <a:avLst/>
          </a:prstGeom>
        </p:spPr>
        <p:txBody>
          <a:bodyPr>
            <a:normAutofit/>
          </a:bodyPr>
          <a:lstStyle/>
          <a:p>
            <a:pPr marL="0" lvl="0" indent="0">
              <a:buNone/>
              <a:defRPr sz="1800">
                <a:solidFill>
                  <a:srgbClr val="000000"/>
                </a:solidFill>
              </a:defRPr>
            </a:pPr>
            <a:r>
              <a:rPr sz="3500" dirty="0">
                <a:solidFill>
                  <a:srgbClr val="FFFFFF"/>
                </a:solidFill>
              </a:rPr>
              <a:t>Deadlocks can only happen with these </a:t>
            </a:r>
            <a:r>
              <a:rPr sz="3500" dirty="0">
                <a:solidFill>
                  <a:schemeClr val="bg1"/>
                </a:solidFill>
              </a:rPr>
              <a:t>four conditions:</a:t>
            </a:r>
          </a:p>
          <a:p>
            <a:pPr marL="0" lvl="0" indent="0">
              <a:buNone/>
              <a:defRPr sz="1800">
                <a:solidFill>
                  <a:srgbClr val="000000"/>
                </a:solidFill>
              </a:defRPr>
            </a:pPr>
            <a:r>
              <a:rPr sz="3500" dirty="0">
                <a:solidFill>
                  <a:srgbClr val="FFFFFF"/>
                </a:solidFill>
              </a:rPr>
              <a:t> - mutual exclusion</a:t>
            </a:r>
          </a:p>
          <a:p>
            <a:pPr marL="0" lvl="0" indent="0">
              <a:buNone/>
              <a:defRPr sz="1800">
                <a:solidFill>
                  <a:srgbClr val="000000"/>
                </a:solidFill>
              </a:defRPr>
            </a:pPr>
            <a:r>
              <a:rPr sz="3500" dirty="0">
                <a:solidFill>
                  <a:schemeClr val="bg1"/>
                </a:solidFill>
              </a:rPr>
              <a:t> - hold-and-wait</a:t>
            </a:r>
          </a:p>
          <a:p>
            <a:pPr marL="0" lvl="0" indent="0">
              <a:buNone/>
              <a:defRPr sz="1800">
                <a:solidFill>
                  <a:srgbClr val="000000"/>
                </a:solidFill>
              </a:defRPr>
            </a:pPr>
            <a:r>
              <a:rPr sz="3500" dirty="0">
                <a:solidFill>
                  <a:srgbClr val="FFFFFF"/>
                </a:solidFill>
              </a:rPr>
              <a:t> - no preemption</a:t>
            </a:r>
          </a:p>
          <a:p>
            <a:pPr marL="0" lvl="0" indent="0">
              <a:buNone/>
              <a:defRPr sz="1800">
                <a:solidFill>
                  <a:srgbClr val="000000"/>
                </a:solidFill>
              </a:defRPr>
            </a:pPr>
            <a:r>
              <a:rPr sz="3500" dirty="0">
                <a:solidFill>
                  <a:srgbClr val="FFFFFF"/>
                </a:solidFill>
              </a:rPr>
              <a:t> - circular </a:t>
            </a:r>
            <a:r>
              <a:rPr sz="3500" dirty="0" smtClean="0">
                <a:solidFill>
                  <a:srgbClr val="FFFFFF"/>
                </a:solidFill>
              </a:rPr>
              <a:t>wait</a:t>
            </a:r>
            <a:endParaRPr lang="en-US" sz="3500" dirty="0" smtClean="0">
              <a:solidFill>
                <a:srgbClr val="FFFFFF"/>
              </a:solidFill>
            </a:endParaRPr>
          </a:p>
          <a:p>
            <a:pPr marL="0" lvl="0" indent="0">
              <a:buNone/>
              <a:defRPr sz="1800">
                <a:solidFill>
                  <a:srgbClr val="000000"/>
                </a:solidFill>
              </a:defRPr>
            </a:pPr>
            <a:endParaRPr lang="en-US" sz="3500" dirty="0">
              <a:solidFill>
                <a:srgbClr val="FFFFFF"/>
              </a:solidFill>
            </a:endParaRPr>
          </a:p>
          <a:p>
            <a:pPr marL="0" lvl="0" indent="0">
              <a:buNone/>
              <a:defRPr sz="1800">
                <a:solidFill>
                  <a:srgbClr val="000000"/>
                </a:solidFill>
              </a:defRPr>
            </a:pPr>
            <a:r>
              <a:rPr lang="en-US" sz="3500" dirty="0" smtClean="0">
                <a:solidFill>
                  <a:srgbClr val="FFFFFF"/>
                </a:solidFill>
              </a:rPr>
              <a:t>Eliminate deadlock by eliminating any one condition</a:t>
            </a:r>
            <a:endParaRPr sz="3500" dirty="0">
              <a:solidFill>
                <a:srgbClr val="FFFFFF"/>
              </a:solidFill>
            </a:endParaRPr>
          </a:p>
          <a:p>
            <a:pPr marL="0" lvl="0" indent="0">
              <a:buNone/>
              <a:defRPr sz="1800">
                <a:solidFill>
                  <a:srgbClr val="000000"/>
                </a:solidFill>
              </a:defRPr>
            </a:pPr>
            <a:endParaRPr sz="3500" dirty="0">
              <a:solidFill>
                <a:srgbClr val="FFFFFF"/>
              </a:solidFill>
            </a:endParaRPr>
          </a:p>
        </p:txBody>
      </p:sp>
    </p:spTree>
    <p:extLst>
      <p:ext uri="{BB962C8B-B14F-4D97-AF65-F5344CB8AC3E}">
        <p14:creationId xmlns:p14="http://schemas.microsoft.com/office/powerpoint/2010/main" val="5308580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2" name="Shape 852"/>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sz="6480">
                <a:solidFill>
                  <a:srgbClr val="FFFFFF"/>
                </a:solidFill>
              </a:rPr>
              <a:t>Hold-and-Wait</a:t>
            </a:r>
          </a:p>
        </p:txBody>
      </p:sp>
      <p:sp>
        <p:nvSpPr>
          <p:cNvPr id="853" name="Shape 853"/>
          <p:cNvSpPr>
            <a:spLocks noGrp="1"/>
          </p:cNvSpPr>
          <p:nvPr>
            <p:ph type="body" idx="4294967295"/>
          </p:nvPr>
        </p:nvSpPr>
        <p:spPr>
          <a:xfrm>
            <a:off x="583866" y="2419639"/>
            <a:ext cx="11834812" cy="5230813"/>
          </a:xfrm>
          <a:prstGeom prst="rect">
            <a:avLst/>
          </a:prstGeom>
        </p:spPr>
        <p:txBody>
          <a:bodyPr/>
          <a:lstStyle/>
          <a:p>
            <a:pPr marL="0" lvl="0" indent="0">
              <a:buNone/>
              <a:defRPr sz="1800">
                <a:solidFill>
                  <a:srgbClr val="000000"/>
                </a:solidFill>
              </a:defRPr>
            </a:pPr>
            <a:r>
              <a:rPr sz="3800" dirty="0"/>
              <a:t>Def:</a:t>
            </a:r>
          </a:p>
          <a:p>
            <a:pPr marL="0" lvl="0" indent="0">
              <a:buNone/>
              <a:defRPr sz="1800">
                <a:solidFill>
                  <a:srgbClr val="000000"/>
                </a:solidFill>
              </a:defRPr>
            </a:pPr>
            <a:endParaRPr sz="3800" dirty="0"/>
          </a:p>
          <a:p>
            <a:pPr marL="0" lvl="0" indent="0">
              <a:buNone/>
              <a:defRPr sz="1800">
                <a:solidFill>
                  <a:srgbClr val="000000"/>
                </a:solidFill>
              </a:defRPr>
            </a:pPr>
            <a:r>
              <a:rPr sz="3800" dirty="0"/>
              <a:t>Threads hold resources allocated to them (e.g., locks they have already acquired) while waiting for additional resources (e.g., locks they wish to acquire).</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5" name="Shape 855"/>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sz="6480" dirty="0">
                <a:solidFill>
                  <a:srgbClr val="FFFFFF"/>
                </a:solidFill>
              </a:rPr>
              <a:t>Eliminate </a:t>
            </a:r>
            <a:r>
              <a:rPr lang="en-US" sz="6480" dirty="0" smtClean="0">
                <a:solidFill>
                  <a:srgbClr val="FFFFFF"/>
                </a:solidFill>
              </a:rPr>
              <a:t/>
            </a:r>
            <a:br>
              <a:rPr lang="en-US" sz="6480" dirty="0" smtClean="0">
                <a:solidFill>
                  <a:srgbClr val="FFFFFF"/>
                </a:solidFill>
              </a:rPr>
            </a:br>
            <a:r>
              <a:rPr sz="6480" dirty="0" smtClean="0">
                <a:solidFill>
                  <a:srgbClr val="FFFFFF"/>
                </a:solidFill>
              </a:rPr>
              <a:t>Hold-and-Wait</a:t>
            </a:r>
            <a:endParaRPr sz="6480" dirty="0">
              <a:solidFill>
                <a:srgbClr val="FFFFFF"/>
              </a:solidFill>
            </a:endParaRPr>
          </a:p>
        </p:txBody>
      </p:sp>
      <p:sp>
        <p:nvSpPr>
          <p:cNvPr id="856" name="Shape 856"/>
          <p:cNvSpPr>
            <a:spLocks noGrp="1"/>
          </p:cNvSpPr>
          <p:nvPr>
            <p:ph type="body" idx="4294967295"/>
          </p:nvPr>
        </p:nvSpPr>
        <p:spPr>
          <a:xfrm>
            <a:off x="486200" y="2467552"/>
            <a:ext cx="12265524" cy="6870412"/>
          </a:xfrm>
          <a:prstGeom prst="rect">
            <a:avLst/>
          </a:prstGeom>
        </p:spPr>
        <p:txBody>
          <a:bodyPr>
            <a:normAutofit lnSpcReduction="10000"/>
          </a:bodyPr>
          <a:lstStyle/>
          <a:p>
            <a:pPr marL="0" lvl="0" indent="0">
              <a:buNone/>
              <a:defRPr sz="1800">
                <a:solidFill>
                  <a:srgbClr val="000000"/>
                </a:solidFill>
              </a:defRPr>
            </a:pPr>
            <a:r>
              <a:rPr sz="3400" dirty="0"/>
              <a:t>Strategy: </a:t>
            </a:r>
            <a:r>
              <a:rPr lang="en-US" sz="3400" dirty="0" smtClean="0"/>
              <a:t>A</a:t>
            </a:r>
            <a:r>
              <a:rPr sz="3400" dirty="0" smtClean="0"/>
              <a:t>cquire </a:t>
            </a:r>
            <a:r>
              <a:rPr sz="3400" dirty="0"/>
              <a:t>all locks atomically</a:t>
            </a:r>
            <a:r>
              <a:rPr sz="3400" b="1" dirty="0">
                <a:latin typeface="Helvetica"/>
                <a:ea typeface="Helvetica"/>
                <a:cs typeface="Helvetica"/>
                <a:sym typeface="Helvetica"/>
              </a:rPr>
              <a:t> </a:t>
            </a:r>
            <a:r>
              <a:rPr sz="3400" b="1" dirty="0" smtClean="0">
                <a:latin typeface="Helvetica"/>
                <a:ea typeface="Helvetica"/>
                <a:cs typeface="Helvetica"/>
                <a:sym typeface="Helvetica"/>
              </a:rPr>
              <a:t>once</a:t>
            </a:r>
            <a:r>
              <a:rPr lang="en-US" sz="3400" b="1" dirty="0" smtClean="0">
                <a:latin typeface="Helvetica"/>
                <a:ea typeface="Helvetica"/>
                <a:cs typeface="Helvetica"/>
                <a:sym typeface="Helvetica"/>
              </a:rPr>
              <a:t> </a:t>
            </a:r>
          </a:p>
          <a:p>
            <a:pPr marL="419940" lvl="1" indent="0">
              <a:buNone/>
              <a:defRPr sz="1800">
                <a:solidFill>
                  <a:srgbClr val="000000"/>
                </a:solidFill>
              </a:defRPr>
            </a:pPr>
            <a:r>
              <a:rPr lang="en-US" sz="3100" dirty="0" smtClean="0">
                <a:ea typeface="Helvetica"/>
                <a:cs typeface="Helvetica"/>
                <a:sym typeface="Helvetica"/>
              </a:rPr>
              <a:t>Can release locks over time, but c</a:t>
            </a:r>
            <a:r>
              <a:rPr sz="3100" dirty="0" smtClean="0"/>
              <a:t>annot </a:t>
            </a:r>
            <a:r>
              <a:rPr sz="3100" dirty="0"/>
              <a:t>acquire again until all have been </a:t>
            </a:r>
            <a:r>
              <a:rPr sz="3100" dirty="0" smtClean="0"/>
              <a:t>released</a:t>
            </a:r>
            <a:endParaRPr sz="3100" dirty="0"/>
          </a:p>
          <a:p>
            <a:pPr marL="0" lvl="0" indent="0">
              <a:buNone/>
              <a:defRPr sz="1800">
                <a:solidFill>
                  <a:srgbClr val="000000"/>
                </a:solidFill>
              </a:defRPr>
            </a:pPr>
            <a:r>
              <a:rPr lang="en-US" sz="3600" dirty="0" smtClean="0"/>
              <a:t>How to do this?  </a:t>
            </a:r>
            <a:r>
              <a:rPr lang="en-US" sz="3600" dirty="0" smtClean="0"/>
              <a:t>Us</a:t>
            </a:r>
            <a:r>
              <a:rPr sz="3600" dirty="0" smtClean="0"/>
              <a:t>e a meta </a:t>
            </a:r>
            <a:r>
              <a:rPr sz="3600" dirty="0"/>
              <a:t>lock, like this</a:t>
            </a:r>
            <a:r>
              <a:rPr sz="3600" dirty="0" smtClean="0"/>
              <a:t>:</a:t>
            </a:r>
            <a:endParaRPr sz="3600" dirty="0"/>
          </a:p>
          <a:p>
            <a:pPr marL="419940" lvl="1" indent="0">
              <a:buNone/>
              <a:defRPr sz="1800">
                <a:solidFill>
                  <a:srgbClr val="000000"/>
                </a:solidFill>
              </a:defRPr>
            </a:pPr>
            <a:r>
              <a:rPr sz="2700" dirty="0">
                <a:latin typeface="Menlo"/>
                <a:ea typeface="Menlo"/>
                <a:cs typeface="Menlo"/>
                <a:sym typeface="Menlo"/>
              </a:rPr>
              <a:t>lock(&amp;meta);</a:t>
            </a:r>
          </a:p>
          <a:p>
            <a:pPr marL="419940" lvl="1" indent="0">
              <a:buNone/>
              <a:defRPr sz="1800">
                <a:solidFill>
                  <a:srgbClr val="000000"/>
                </a:solidFill>
              </a:defRPr>
            </a:pPr>
            <a:r>
              <a:rPr sz="2700" dirty="0">
                <a:latin typeface="Menlo"/>
                <a:ea typeface="Menlo"/>
                <a:cs typeface="Menlo"/>
                <a:sym typeface="Menlo"/>
              </a:rPr>
              <a:t>lock(&amp;L1);</a:t>
            </a:r>
          </a:p>
          <a:p>
            <a:pPr marL="419940" lvl="1" indent="0">
              <a:buNone/>
              <a:defRPr sz="1800">
                <a:solidFill>
                  <a:srgbClr val="000000"/>
                </a:solidFill>
              </a:defRPr>
            </a:pPr>
            <a:r>
              <a:rPr sz="2700" dirty="0">
                <a:latin typeface="Menlo"/>
                <a:ea typeface="Menlo"/>
                <a:cs typeface="Menlo"/>
                <a:sym typeface="Menlo"/>
              </a:rPr>
              <a:t>lock(&amp;L2);</a:t>
            </a:r>
          </a:p>
          <a:p>
            <a:pPr marL="419940" lvl="1" indent="0">
              <a:buNone/>
              <a:defRPr sz="1800">
                <a:solidFill>
                  <a:srgbClr val="000000"/>
                </a:solidFill>
              </a:defRPr>
            </a:pPr>
            <a:r>
              <a:rPr sz="2700" dirty="0">
                <a:latin typeface="Menlo"/>
                <a:ea typeface="Menlo"/>
                <a:cs typeface="Menlo"/>
                <a:sym typeface="Menlo"/>
              </a:rPr>
              <a:t>…</a:t>
            </a:r>
          </a:p>
          <a:p>
            <a:pPr marL="419940" lvl="1" indent="0">
              <a:buNone/>
              <a:defRPr sz="1800">
                <a:solidFill>
                  <a:srgbClr val="000000"/>
                </a:solidFill>
              </a:defRPr>
            </a:pPr>
            <a:r>
              <a:rPr sz="2700" dirty="0">
                <a:latin typeface="Menlo"/>
                <a:ea typeface="Menlo"/>
                <a:cs typeface="Menlo"/>
                <a:sym typeface="Menlo"/>
              </a:rPr>
              <a:t>unlock(&amp;meta</a:t>
            </a:r>
            <a:r>
              <a:rPr sz="2700" dirty="0" smtClean="0">
                <a:latin typeface="Menlo"/>
                <a:ea typeface="Menlo"/>
                <a:cs typeface="Menlo"/>
                <a:sym typeface="Menlo"/>
              </a:rPr>
              <a:t>);</a:t>
            </a:r>
            <a:endParaRPr lang="en-US" sz="2700" dirty="0" smtClean="0">
              <a:latin typeface="Menlo"/>
              <a:ea typeface="Menlo"/>
              <a:cs typeface="Menlo"/>
              <a:sym typeface="Menlo"/>
            </a:endParaRPr>
          </a:p>
          <a:p>
            <a:pPr marL="419940" lvl="1" indent="0">
              <a:buNone/>
              <a:defRPr sz="1800">
                <a:solidFill>
                  <a:srgbClr val="000000"/>
                </a:solidFill>
              </a:defRPr>
            </a:pPr>
            <a:endParaRPr lang="en-US" sz="2700" dirty="0">
              <a:latin typeface="Menlo"/>
              <a:ea typeface="Menlo"/>
              <a:cs typeface="Menlo"/>
              <a:sym typeface="Menlo"/>
            </a:endParaRPr>
          </a:p>
          <a:p>
            <a:pPr marL="419940" lvl="1" indent="0">
              <a:buNone/>
              <a:defRPr sz="1800">
                <a:solidFill>
                  <a:srgbClr val="000000"/>
                </a:solidFill>
              </a:defRPr>
            </a:pPr>
            <a:r>
              <a:rPr lang="en-US" sz="2700" dirty="0" smtClean="0">
                <a:latin typeface="Menlo"/>
                <a:ea typeface="Menlo"/>
                <a:cs typeface="Menlo"/>
                <a:sym typeface="Menlo"/>
              </a:rPr>
              <a:t>// Critical section code</a:t>
            </a:r>
          </a:p>
          <a:p>
            <a:pPr marL="419940" lvl="1" indent="0">
              <a:buNone/>
              <a:defRPr sz="1800">
                <a:solidFill>
                  <a:srgbClr val="000000"/>
                </a:solidFill>
              </a:defRPr>
            </a:pPr>
            <a:endParaRPr lang="en-US" sz="2700" dirty="0">
              <a:latin typeface="Menlo"/>
              <a:ea typeface="Menlo"/>
              <a:cs typeface="Menlo"/>
              <a:sym typeface="Menlo"/>
            </a:endParaRPr>
          </a:p>
          <a:p>
            <a:pPr marL="419940" lvl="1" indent="0">
              <a:buNone/>
              <a:defRPr sz="1800">
                <a:solidFill>
                  <a:srgbClr val="000000"/>
                </a:solidFill>
              </a:defRPr>
            </a:pPr>
            <a:r>
              <a:rPr lang="en-US" sz="2700" dirty="0">
                <a:latin typeface="Menlo"/>
                <a:ea typeface="Menlo"/>
                <a:cs typeface="Menlo"/>
                <a:sym typeface="Menlo"/>
              </a:rPr>
              <a:t>u</a:t>
            </a:r>
            <a:r>
              <a:rPr lang="en-US" sz="2700" dirty="0" smtClean="0">
                <a:latin typeface="Menlo"/>
                <a:ea typeface="Menlo"/>
                <a:cs typeface="Menlo"/>
                <a:sym typeface="Menlo"/>
              </a:rPr>
              <a:t>nlock(…);</a:t>
            </a:r>
            <a:endParaRPr sz="2700" dirty="0">
              <a:latin typeface="Menlo"/>
              <a:ea typeface="Menlo"/>
              <a:cs typeface="Menlo"/>
              <a:sym typeface="Menlo"/>
            </a:endParaRPr>
          </a:p>
        </p:txBody>
      </p:sp>
      <p:sp>
        <p:nvSpPr>
          <p:cNvPr id="2" name="TextBox 1"/>
          <p:cNvSpPr txBox="1"/>
          <p:nvPr/>
        </p:nvSpPr>
        <p:spPr>
          <a:xfrm>
            <a:off x="7362265" y="7722274"/>
            <a:ext cx="3214341" cy="646331"/>
          </a:xfrm>
          <a:prstGeom prst="rect">
            <a:avLst/>
          </a:prstGeom>
          <a:noFill/>
        </p:spPr>
        <p:txBody>
          <a:bodyPr wrap="none" rtlCol="0">
            <a:spAutoFit/>
          </a:bodyPr>
          <a:lstStyle/>
          <a:p>
            <a:r>
              <a:rPr lang="en-US" smtClean="0"/>
              <a:t>Disadvantages?</a:t>
            </a:r>
            <a:endParaRPr lang="en-US"/>
          </a:p>
        </p:txBody>
      </p:sp>
      <p:sp>
        <p:nvSpPr>
          <p:cNvPr id="3" name="TextBox 2"/>
          <p:cNvSpPr txBox="1"/>
          <p:nvPr/>
        </p:nvSpPr>
        <p:spPr>
          <a:xfrm>
            <a:off x="4421177" y="8368605"/>
            <a:ext cx="8704627" cy="1384995"/>
          </a:xfrm>
          <a:prstGeom prst="rect">
            <a:avLst/>
          </a:prstGeom>
          <a:noFill/>
        </p:spPr>
        <p:txBody>
          <a:bodyPr wrap="none" rtlCol="0">
            <a:spAutoFit/>
          </a:bodyPr>
          <a:lstStyle/>
          <a:p>
            <a:pPr algn="l"/>
            <a:r>
              <a:rPr lang="en-US" sz="2800" dirty="0" smtClean="0">
                <a:solidFill>
                  <a:schemeClr val="bg1"/>
                </a:solidFill>
              </a:rPr>
              <a:t>Must know ahead of time which locks will be needed</a:t>
            </a:r>
          </a:p>
          <a:p>
            <a:pPr algn="l"/>
            <a:r>
              <a:rPr lang="en-US" sz="2800" dirty="0" smtClean="0">
                <a:solidFill>
                  <a:schemeClr val="bg1"/>
                </a:solidFill>
              </a:rPr>
              <a:t>Must be conservative (acquire any lock possibly needed)</a:t>
            </a:r>
          </a:p>
          <a:p>
            <a:pPr algn="l"/>
            <a:r>
              <a:rPr lang="en-US" sz="2800" dirty="0" smtClean="0">
                <a:solidFill>
                  <a:schemeClr val="bg1"/>
                </a:solidFill>
              </a:rPr>
              <a:t>Degenerates to just having one big lock</a:t>
            </a:r>
            <a:endParaRPr lang="en-US" sz="2800"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 name="Shape 820"/>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sz="6480">
                <a:solidFill>
                  <a:srgbClr val="FFFFFF"/>
                </a:solidFill>
              </a:rPr>
              <a:t>Deadlock Theory</a:t>
            </a:r>
          </a:p>
        </p:txBody>
      </p:sp>
      <p:sp>
        <p:nvSpPr>
          <p:cNvPr id="821" name="Shape 821"/>
          <p:cNvSpPr>
            <a:spLocks noGrp="1"/>
          </p:cNvSpPr>
          <p:nvPr>
            <p:ph type="body" idx="4294967295"/>
          </p:nvPr>
        </p:nvSpPr>
        <p:spPr>
          <a:xfrm>
            <a:off x="198783" y="2417417"/>
            <a:ext cx="11099800" cy="6627191"/>
          </a:xfrm>
          <a:prstGeom prst="rect">
            <a:avLst/>
          </a:prstGeom>
        </p:spPr>
        <p:txBody>
          <a:bodyPr>
            <a:normAutofit/>
          </a:bodyPr>
          <a:lstStyle/>
          <a:p>
            <a:pPr marL="0" lvl="0" indent="0">
              <a:buNone/>
              <a:defRPr sz="1800">
                <a:solidFill>
                  <a:srgbClr val="000000"/>
                </a:solidFill>
              </a:defRPr>
            </a:pPr>
            <a:r>
              <a:rPr sz="3500" dirty="0">
                <a:solidFill>
                  <a:srgbClr val="FFFFFF"/>
                </a:solidFill>
              </a:rPr>
              <a:t>Deadlocks can only happen with these </a:t>
            </a:r>
            <a:r>
              <a:rPr sz="3500" dirty="0">
                <a:solidFill>
                  <a:schemeClr val="bg1"/>
                </a:solidFill>
              </a:rPr>
              <a:t>four conditions:</a:t>
            </a:r>
          </a:p>
          <a:p>
            <a:pPr marL="0" lvl="0" indent="0">
              <a:buNone/>
              <a:defRPr sz="1800">
                <a:solidFill>
                  <a:srgbClr val="000000"/>
                </a:solidFill>
              </a:defRPr>
            </a:pPr>
            <a:r>
              <a:rPr sz="3500" dirty="0">
                <a:solidFill>
                  <a:srgbClr val="FFFFFF"/>
                </a:solidFill>
              </a:rPr>
              <a:t> - mutual exclusion</a:t>
            </a:r>
          </a:p>
          <a:p>
            <a:pPr marL="0" lvl="0" indent="0">
              <a:buNone/>
              <a:defRPr sz="1800">
                <a:solidFill>
                  <a:srgbClr val="000000"/>
                </a:solidFill>
              </a:defRPr>
            </a:pPr>
            <a:r>
              <a:rPr sz="3500" dirty="0">
                <a:solidFill>
                  <a:srgbClr val="FFFFFF"/>
                </a:solidFill>
              </a:rPr>
              <a:t> - hold-and-wait</a:t>
            </a:r>
          </a:p>
          <a:p>
            <a:pPr marL="0" lvl="0" indent="0">
              <a:buNone/>
              <a:defRPr sz="1800">
                <a:solidFill>
                  <a:srgbClr val="000000"/>
                </a:solidFill>
              </a:defRPr>
            </a:pPr>
            <a:r>
              <a:rPr sz="3500" dirty="0">
                <a:solidFill>
                  <a:schemeClr val="bg1"/>
                </a:solidFill>
              </a:rPr>
              <a:t> - no preemption</a:t>
            </a:r>
          </a:p>
          <a:p>
            <a:pPr marL="0" lvl="0" indent="0">
              <a:buNone/>
              <a:defRPr sz="1800">
                <a:solidFill>
                  <a:srgbClr val="000000"/>
                </a:solidFill>
              </a:defRPr>
            </a:pPr>
            <a:r>
              <a:rPr sz="3500" dirty="0">
                <a:solidFill>
                  <a:srgbClr val="FFFFFF"/>
                </a:solidFill>
              </a:rPr>
              <a:t> - circular </a:t>
            </a:r>
            <a:r>
              <a:rPr sz="3500" dirty="0" smtClean="0">
                <a:solidFill>
                  <a:srgbClr val="FFFFFF"/>
                </a:solidFill>
              </a:rPr>
              <a:t>wait</a:t>
            </a:r>
            <a:endParaRPr lang="en-US" sz="3500" dirty="0" smtClean="0">
              <a:solidFill>
                <a:srgbClr val="FFFFFF"/>
              </a:solidFill>
            </a:endParaRPr>
          </a:p>
          <a:p>
            <a:pPr marL="0" lvl="0" indent="0">
              <a:buNone/>
              <a:defRPr sz="1800">
                <a:solidFill>
                  <a:srgbClr val="000000"/>
                </a:solidFill>
              </a:defRPr>
            </a:pPr>
            <a:endParaRPr lang="en-US" sz="3500" dirty="0">
              <a:solidFill>
                <a:srgbClr val="FFFFFF"/>
              </a:solidFill>
            </a:endParaRPr>
          </a:p>
          <a:p>
            <a:pPr marL="0" lvl="0" indent="0">
              <a:buNone/>
              <a:defRPr sz="1800">
                <a:solidFill>
                  <a:srgbClr val="000000"/>
                </a:solidFill>
              </a:defRPr>
            </a:pPr>
            <a:r>
              <a:rPr lang="en-US" sz="3500" dirty="0" smtClean="0">
                <a:solidFill>
                  <a:srgbClr val="FFFFFF"/>
                </a:solidFill>
              </a:rPr>
              <a:t>Eliminate deadlock by eliminating any one condition</a:t>
            </a:r>
            <a:endParaRPr sz="3500" dirty="0">
              <a:solidFill>
                <a:srgbClr val="FFFFFF"/>
              </a:solidFill>
            </a:endParaRPr>
          </a:p>
          <a:p>
            <a:pPr marL="0" lvl="0" indent="0">
              <a:buNone/>
              <a:defRPr sz="1800">
                <a:solidFill>
                  <a:srgbClr val="000000"/>
                </a:solidFill>
              </a:defRPr>
            </a:pPr>
            <a:endParaRPr sz="3500" dirty="0">
              <a:solidFill>
                <a:srgbClr val="FFFFFF"/>
              </a:solidFill>
            </a:endParaRPr>
          </a:p>
        </p:txBody>
      </p:sp>
    </p:spTree>
    <p:extLst>
      <p:ext uri="{BB962C8B-B14F-4D97-AF65-F5344CB8AC3E}">
        <p14:creationId xmlns:p14="http://schemas.microsoft.com/office/powerpoint/2010/main" val="8156516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8" name="Shape 868"/>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sz="6480">
                <a:solidFill>
                  <a:srgbClr val="FFFFFF"/>
                </a:solidFill>
              </a:rPr>
              <a:t>No preemption</a:t>
            </a:r>
          </a:p>
        </p:txBody>
      </p:sp>
      <p:sp>
        <p:nvSpPr>
          <p:cNvPr id="869" name="Shape 869"/>
          <p:cNvSpPr>
            <a:spLocks noGrp="1"/>
          </p:cNvSpPr>
          <p:nvPr>
            <p:ph type="body" idx="4294967295"/>
          </p:nvPr>
        </p:nvSpPr>
        <p:spPr>
          <a:xfrm>
            <a:off x="583866" y="2336512"/>
            <a:ext cx="11834812" cy="5230813"/>
          </a:xfrm>
          <a:prstGeom prst="rect">
            <a:avLst/>
          </a:prstGeom>
        </p:spPr>
        <p:txBody>
          <a:bodyPr/>
          <a:lstStyle/>
          <a:p>
            <a:pPr marL="0" lvl="0" indent="0">
              <a:buNone/>
              <a:defRPr sz="1800">
                <a:solidFill>
                  <a:srgbClr val="000000"/>
                </a:solidFill>
              </a:defRPr>
            </a:pPr>
            <a:r>
              <a:rPr sz="3800" dirty="0"/>
              <a:t>Def:</a:t>
            </a:r>
          </a:p>
          <a:p>
            <a:pPr marL="0" lvl="0" indent="0">
              <a:buNone/>
              <a:defRPr sz="1800">
                <a:solidFill>
                  <a:srgbClr val="000000"/>
                </a:solidFill>
              </a:defRPr>
            </a:pPr>
            <a:endParaRPr sz="3800" dirty="0"/>
          </a:p>
          <a:p>
            <a:pPr marL="0" lvl="0" indent="0">
              <a:buNone/>
              <a:defRPr sz="1800">
                <a:solidFill>
                  <a:srgbClr val="000000"/>
                </a:solidFill>
              </a:defRPr>
            </a:pPr>
            <a:r>
              <a:rPr sz="3800" dirty="0"/>
              <a:t>Resources (e.g., locks) cannot be forcibly removed from threads that are holding them.</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1" name="Shape 871"/>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sz="6480">
                <a:solidFill>
                  <a:srgbClr val="FFFFFF"/>
                </a:solidFill>
              </a:rPr>
              <a:t>Support Preemption</a:t>
            </a:r>
          </a:p>
        </p:txBody>
      </p:sp>
      <p:sp>
        <p:nvSpPr>
          <p:cNvPr id="872" name="Shape 872"/>
          <p:cNvSpPr>
            <a:spLocks noGrp="1"/>
          </p:cNvSpPr>
          <p:nvPr>
            <p:ph type="body" idx="4294967295"/>
          </p:nvPr>
        </p:nvSpPr>
        <p:spPr>
          <a:xfrm>
            <a:off x="271751" y="2285711"/>
            <a:ext cx="12380219" cy="6996834"/>
          </a:xfrm>
          <a:prstGeom prst="rect">
            <a:avLst/>
          </a:prstGeom>
        </p:spPr>
        <p:txBody>
          <a:bodyPr>
            <a:normAutofit/>
          </a:bodyPr>
          <a:lstStyle/>
          <a:p>
            <a:pPr marL="0" lvl="0" indent="0">
              <a:buNone/>
              <a:defRPr sz="1800">
                <a:solidFill>
                  <a:srgbClr val="000000"/>
                </a:solidFill>
              </a:defRPr>
            </a:pPr>
            <a:r>
              <a:rPr sz="3200" dirty="0"/>
              <a:t>Strategy: </a:t>
            </a:r>
            <a:r>
              <a:rPr sz="3200" dirty="0" smtClean="0"/>
              <a:t>if</a:t>
            </a:r>
            <a:r>
              <a:rPr lang="en-US" sz="3200" dirty="0" smtClean="0"/>
              <a:t> thread</a:t>
            </a:r>
            <a:r>
              <a:rPr sz="3200" dirty="0" smtClean="0"/>
              <a:t> </a:t>
            </a:r>
            <a:r>
              <a:rPr sz="3200" dirty="0"/>
              <a:t>can’t get </a:t>
            </a:r>
            <a:r>
              <a:rPr sz="3200" dirty="0" smtClean="0"/>
              <a:t>what</a:t>
            </a:r>
            <a:r>
              <a:rPr lang="en-US" sz="3200" dirty="0" smtClean="0"/>
              <a:t> it</a:t>
            </a:r>
            <a:r>
              <a:rPr sz="3200" dirty="0" smtClean="0"/>
              <a:t> want</a:t>
            </a:r>
            <a:r>
              <a:rPr lang="en-US" sz="3200" dirty="0" smtClean="0"/>
              <a:t>s</a:t>
            </a:r>
            <a:r>
              <a:rPr sz="3200" dirty="0" smtClean="0"/>
              <a:t>, </a:t>
            </a:r>
            <a:r>
              <a:rPr sz="3200" dirty="0"/>
              <a:t>release what </a:t>
            </a:r>
            <a:r>
              <a:rPr lang="en-US" sz="3200" dirty="0" smtClean="0"/>
              <a:t>it holds</a:t>
            </a:r>
            <a:endParaRPr sz="3200" dirty="0"/>
          </a:p>
          <a:p>
            <a:pPr marL="0" lvl="0" indent="0">
              <a:buNone/>
              <a:defRPr sz="1800">
                <a:solidFill>
                  <a:srgbClr val="000000"/>
                </a:solidFill>
              </a:defRPr>
            </a:pPr>
            <a:r>
              <a:rPr sz="3200" dirty="0">
                <a:latin typeface="Menlo"/>
                <a:ea typeface="Menlo"/>
                <a:cs typeface="Menlo"/>
                <a:sym typeface="Menlo"/>
              </a:rPr>
              <a:t>top:</a:t>
            </a:r>
          </a:p>
          <a:p>
            <a:pPr marL="0" lvl="0" indent="0">
              <a:buNone/>
              <a:defRPr sz="1800">
                <a:solidFill>
                  <a:srgbClr val="000000"/>
                </a:solidFill>
              </a:defRPr>
            </a:pPr>
            <a:r>
              <a:rPr sz="3200" dirty="0">
                <a:latin typeface="Menlo"/>
                <a:ea typeface="Menlo"/>
                <a:cs typeface="Menlo"/>
                <a:sym typeface="Menlo"/>
              </a:rPr>
              <a:t>	lock(A);</a:t>
            </a:r>
          </a:p>
          <a:p>
            <a:pPr marL="0" lvl="0" indent="0">
              <a:buNone/>
              <a:defRPr sz="1800">
                <a:solidFill>
                  <a:srgbClr val="000000"/>
                </a:solidFill>
              </a:defRPr>
            </a:pPr>
            <a:r>
              <a:rPr sz="3200" dirty="0">
                <a:latin typeface="Menlo"/>
                <a:ea typeface="Menlo"/>
                <a:cs typeface="Menlo"/>
                <a:sym typeface="Menlo"/>
              </a:rPr>
              <a:t>	if (trylock(B) == -1) {</a:t>
            </a:r>
          </a:p>
          <a:p>
            <a:pPr marL="0" lvl="0" indent="0">
              <a:buNone/>
              <a:defRPr sz="1800">
                <a:solidFill>
                  <a:srgbClr val="000000"/>
                </a:solidFill>
              </a:defRPr>
            </a:pPr>
            <a:r>
              <a:rPr sz="3200" dirty="0">
                <a:latin typeface="Menlo"/>
                <a:ea typeface="Menlo"/>
                <a:cs typeface="Menlo"/>
                <a:sym typeface="Menlo"/>
              </a:rPr>
              <a:t>		unlock(A);</a:t>
            </a:r>
          </a:p>
          <a:p>
            <a:pPr marL="0" lvl="0" indent="0">
              <a:buNone/>
              <a:defRPr sz="1800">
                <a:solidFill>
                  <a:srgbClr val="000000"/>
                </a:solidFill>
              </a:defRPr>
            </a:pPr>
            <a:r>
              <a:rPr sz="3200" dirty="0">
                <a:latin typeface="Menlo"/>
                <a:ea typeface="Menlo"/>
                <a:cs typeface="Menlo"/>
                <a:sym typeface="Menlo"/>
              </a:rPr>
              <a:t>		goto top;</a:t>
            </a:r>
          </a:p>
          <a:p>
            <a:pPr marL="0" lvl="0" indent="0">
              <a:buNone/>
              <a:defRPr sz="1800">
                <a:solidFill>
                  <a:srgbClr val="000000"/>
                </a:solidFill>
              </a:defRPr>
            </a:pPr>
            <a:r>
              <a:rPr sz="3200" dirty="0">
                <a:latin typeface="Menlo"/>
                <a:ea typeface="Menlo"/>
                <a:cs typeface="Menlo"/>
                <a:sym typeface="Menlo"/>
              </a:rPr>
              <a:t>	}</a:t>
            </a:r>
          </a:p>
          <a:p>
            <a:pPr marL="0" lvl="0" indent="0">
              <a:buNone/>
              <a:defRPr sz="1800">
                <a:solidFill>
                  <a:srgbClr val="000000"/>
                </a:solidFill>
              </a:defRPr>
            </a:pPr>
            <a:r>
              <a:rPr sz="3200" dirty="0">
                <a:latin typeface="Menlo"/>
                <a:ea typeface="Menlo"/>
                <a:cs typeface="Menlo"/>
                <a:sym typeface="Menlo"/>
              </a:rPr>
              <a:t>	…</a:t>
            </a:r>
          </a:p>
        </p:txBody>
      </p:sp>
      <p:sp>
        <p:nvSpPr>
          <p:cNvPr id="2" name="TextBox 1"/>
          <p:cNvSpPr txBox="1"/>
          <p:nvPr/>
        </p:nvSpPr>
        <p:spPr>
          <a:xfrm>
            <a:off x="8908433" y="6788727"/>
            <a:ext cx="3214341" cy="646331"/>
          </a:xfrm>
          <a:prstGeom prst="rect">
            <a:avLst/>
          </a:prstGeom>
          <a:noFill/>
        </p:spPr>
        <p:txBody>
          <a:bodyPr wrap="none" rtlCol="0">
            <a:spAutoFit/>
          </a:bodyPr>
          <a:lstStyle/>
          <a:p>
            <a:r>
              <a:rPr lang="en-US" smtClean="0"/>
              <a:t>Disadvantages?</a:t>
            </a:r>
            <a:endParaRPr lang="en-US"/>
          </a:p>
        </p:txBody>
      </p:sp>
      <p:sp>
        <p:nvSpPr>
          <p:cNvPr id="3" name="Rectangle 2"/>
          <p:cNvSpPr/>
          <p:nvPr/>
        </p:nvSpPr>
        <p:spPr>
          <a:xfrm>
            <a:off x="6461860" y="7669784"/>
            <a:ext cx="6502400" cy="1815882"/>
          </a:xfrm>
          <a:prstGeom prst="rect">
            <a:avLst/>
          </a:prstGeom>
        </p:spPr>
        <p:txBody>
          <a:bodyPr>
            <a:spAutoFit/>
          </a:bodyPr>
          <a:lstStyle/>
          <a:p>
            <a:pPr algn="l"/>
            <a:r>
              <a:rPr lang="en-US" sz="2800" dirty="0" err="1" smtClean="0">
                <a:solidFill>
                  <a:schemeClr val="bg1"/>
                </a:solidFill>
              </a:rPr>
              <a:t>Livelock</a:t>
            </a:r>
            <a:r>
              <a:rPr lang="en-US" sz="2800" dirty="0" smtClean="0">
                <a:solidFill>
                  <a:schemeClr val="bg1"/>
                </a:solidFill>
              </a:rPr>
              <a:t>: </a:t>
            </a:r>
            <a:br>
              <a:rPr lang="en-US" sz="2800" dirty="0" smtClean="0">
                <a:solidFill>
                  <a:schemeClr val="bg1"/>
                </a:solidFill>
              </a:rPr>
            </a:br>
            <a:r>
              <a:rPr lang="en-US" sz="2800" dirty="0" smtClean="0">
                <a:solidFill>
                  <a:schemeClr val="bg1"/>
                </a:solidFill>
              </a:rPr>
              <a:t>no processes make progress, but the state of involved processes constantly changes</a:t>
            </a:r>
          </a:p>
          <a:p>
            <a:pPr algn="l"/>
            <a:r>
              <a:rPr lang="en-US" sz="2800" dirty="0" smtClean="0">
                <a:solidFill>
                  <a:schemeClr val="bg1"/>
                </a:solidFill>
              </a:rPr>
              <a:t>Classic solution: Exponential back-off</a:t>
            </a:r>
            <a:endParaRPr lang="en-US" sz="2800"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 name="Shape 293"/>
          <p:cNvSpPr>
            <a:spLocks noGrp="1"/>
          </p:cNvSpPr>
          <p:nvPr>
            <p:ph type="body" idx="4294967295"/>
          </p:nvPr>
        </p:nvSpPr>
        <p:spPr>
          <a:xfrm>
            <a:off x="803758" y="6286761"/>
            <a:ext cx="11397284" cy="4318589"/>
          </a:xfrm>
          <a:prstGeom prst="rect">
            <a:avLst/>
          </a:prstGeom>
        </p:spPr>
        <p:txBody>
          <a:bodyPr>
            <a:normAutofit/>
          </a:bodyPr>
          <a:lstStyle/>
          <a:p>
            <a:pPr marL="0" lvl="0" indent="0">
              <a:buNone/>
              <a:defRPr sz="1800">
                <a:solidFill>
                  <a:srgbClr val="000000"/>
                </a:solidFill>
              </a:defRPr>
            </a:pPr>
            <a:r>
              <a:rPr sz="3000" b="1" dirty="0">
                <a:solidFill>
                  <a:srgbClr val="FFFFFF"/>
                </a:solidFill>
                <a:latin typeface="Helvetica"/>
                <a:ea typeface="Helvetica"/>
                <a:cs typeface="Helvetica"/>
                <a:sym typeface="Helvetica"/>
              </a:rPr>
              <a:t>Lu </a:t>
            </a:r>
            <a:r>
              <a:rPr sz="3000" b="1" i="1" dirty="0">
                <a:solidFill>
                  <a:srgbClr val="FFFFFF"/>
                </a:solidFill>
                <a:latin typeface="Helvetica"/>
                <a:ea typeface="Helvetica"/>
                <a:cs typeface="Helvetica"/>
                <a:sym typeface="Helvetica"/>
              </a:rPr>
              <a:t>etal.</a:t>
            </a:r>
            <a:r>
              <a:rPr sz="3000" b="1" dirty="0">
                <a:solidFill>
                  <a:srgbClr val="FFFFFF"/>
                </a:solidFill>
                <a:latin typeface="Helvetica"/>
                <a:ea typeface="Helvetica"/>
                <a:cs typeface="Helvetica"/>
                <a:sym typeface="Helvetica"/>
              </a:rPr>
              <a:t> Study</a:t>
            </a:r>
            <a:r>
              <a:rPr sz="3000" b="1" dirty="0" smtClean="0">
                <a:solidFill>
                  <a:srgbClr val="FFFFFF"/>
                </a:solidFill>
                <a:latin typeface="Helvetica"/>
                <a:ea typeface="Helvetica"/>
                <a:cs typeface="Helvetica"/>
                <a:sym typeface="Helvetica"/>
              </a:rPr>
              <a:t>:</a:t>
            </a:r>
            <a:endParaRPr sz="3000" dirty="0"/>
          </a:p>
          <a:p>
            <a:pPr marL="0" lvl="0" indent="0">
              <a:buNone/>
              <a:defRPr sz="1800">
                <a:solidFill>
                  <a:srgbClr val="000000"/>
                </a:solidFill>
              </a:defRPr>
            </a:pPr>
            <a:r>
              <a:rPr sz="3000" dirty="0">
                <a:solidFill>
                  <a:srgbClr val="FFFFFF"/>
                </a:solidFill>
              </a:rPr>
              <a:t>For four major </a:t>
            </a:r>
            <a:r>
              <a:rPr sz="3000" dirty="0" smtClean="0">
                <a:solidFill>
                  <a:srgbClr val="FFFFFF"/>
                </a:solidFill>
              </a:rPr>
              <a:t>projects,</a:t>
            </a:r>
            <a:r>
              <a:rPr lang="en-US" sz="3000" dirty="0" smtClean="0">
                <a:solidFill>
                  <a:srgbClr val="FFFFFF"/>
                </a:solidFill>
              </a:rPr>
              <a:t> </a:t>
            </a:r>
            <a:r>
              <a:rPr sz="3000" dirty="0" smtClean="0">
                <a:solidFill>
                  <a:srgbClr val="FFFFFF"/>
                </a:solidFill>
              </a:rPr>
              <a:t>search </a:t>
            </a:r>
            <a:r>
              <a:rPr sz="3000" dirty="0">
                <a:solidFill>
                  <a:srgbClr val="FFFFFF"/>
                </a:solidFill>
              </a:rPr>
              <a:t>for concurrency bugs among &gt;500K bug reports.  Analyze small sample to identify common types of concurrency bugs.</a:t>
            </a:r>
          </a:p>
        </p:txBody>
      </p:sp>
      <p:graphicFrame>
        <p:nvGraphicFramePr>
          <p:cNvPr id="294" name="Chart 294"/>
          <p:cNvGraphicFramePr/>
          <p:nvPr>
            <p:extLst>
              <p:ext uri="{D42A27DB-BD31-4B8C-83A1-F6EECF244321}">
                <p14:modId xmlns:p14="http://schemas.microsoft.com/office/powerpoint/2010/main" val="526366451"/>
              </p:ext>
            </p:extLst>
          </p:nvPr>
        </p:nvGraphicFramePr>
        <p:xfrm>
          <a:off x="-10197" y="1313920"/>
          <a:ext cx="8254124" cy="4972841"/>
        </p:xfrm>
        <a:graphic>
          <a:graphicData uri="http://schemas.openxmlformats.org/drawingml/2006/chart">
            <c:chart xmlns:c="http://schemas.openxmlformats.org/drawingml/2006/chart" xmlns:r="http://schemas.openxmlformats.org/officeDocument/2006/relationships" r:id="rId2"/>
          </a:graphicData>
        </a:graphic>
      </p:graphicFrame>
      <p:sp>
        <p:nvSpPr>
          <p:cNvPr id="295" name="Shape 295"/>
          <p:cNvSpPr/>
          <p:nvPr/>
        </p:nvSpPr>
        <p:spPr>
          <a:xfrm>
            <a:off x="417401" y="8770282"/>
            <a:ext cx="12169998" cy="595035"/>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200" dirty="0">
                <a:solidFill>
                  <a:schemeClr val="bg2"/>
                </a:solidFill>
              </a:rPr>
              <a:t>Source: </a:t>
            </a:r>
            <a:r>
              <a:rPr sz="3200" u="sng" dirty="0">
                <a:solidFill>
                  <a:schemeClr val="bg2"/>
                </a:solidFill>
                <a:hlinkClick r:id="rId3"/>
              </a:rPr>
              <a:t>http://pages.cs.wisc.edu/~shanlu/paper/asplos122-lu.pdf</a:t>
            </a:r>
          </a:p>
        </p:txBody>
      </p:sp>
      <p:sp>
        <p:nvSpPr>
          <p:cNvPr id="2" name="TextBox 1"/>
          <p:cNvSpPr txBox="1"/>
          <p:nvPr/>
        </p:nvSpPr>
        <p:spPr>
          <a:xfrm>
            <a:off x="1105014" y="309049"/>
            <a:ext cx="11046615" cy="830997"/>
          </a:xfrm>
          <a:prstGeom prst="rect">
            <a:avLst/>
          </a:prstGeom>
          <a:noFill/>
        </p:spPr>
        <p:txBody>
          <a:bodyPr wrap="none" rtlCol="0">
            <a:spAutoFit/>
          </a:bodyPr>
          <a:lstStyle/>
          <a:p>
            <a:r>
              <a:rPr lang="en-US" sz="4800" dirty="0" smtClean="0">
                <a:solidFill>
                  <a:schemeClr val="bg1"/>
                </a:solidFill>
                <a:latin typeface="+mj-lt"/>
              </a:rPr>
              <a:t>Concurrency Study from 2008</a:t>
            </a:r>
            <a:endParaRPr lang="en-US" sz="4800" dirty="0">
              <a:solidFill>
                <a:schemeClr val="bg1"/>
              </a:solidFill>
              <a:latin typeface="+mj-lt"/>
            </a:endParaRPr>
          </a:p>
        </p:txBody>
      </p:sp>
      <p:sp>
        <p:nvSpPr>
          <p:cNvPr id="4" name="TextBox 3"/>
          <p:cNvSpPr txBox="1"/>
          <p:nvPr/>
        </p:nvSpPr>
        <p:spPr>
          <a:xfrm>
            <a:off x="6085908" y="5754346"/>
            <a:ext cx="1741181" cy="461665"/>
          </a:xfrm>
          <a:prstGeom prst="rect">
            <a:avLst/>
          </a:prstGeom>
          <a:noFill/>
        </p:spPr>
        <p:txBody>
          <a:bodyPr wrap="none" rtlCol="0">
            <a:spAutoFit/>
          </a:bodyPr>
          <a:lstStyle/>
          <a:p>
            <a:r>
              <a:rPr lang="en-US" sz="2400" dirty="0" err="1" smtClean="0">
                <a:latin typeface="Arial" charset="0"/>
                <a:ea typeface="Arial" charset="0"/>
                <a:cs typeface="Arial" charset="0"/>
              </a:rPr>
              <a:t>OpenOffice</a:t>
            </a:r>
            <a:endParaRPr lang="en-US" sz="2400" dirty="0">
              <a:latin typeface="Arial" charset="0"/>
              <a:ea typeface="Arial" charset="0"/>
              <a:cs typeface="Arial" charset="0"/>
            </a:endParaRPr>
          </a:p>
        </p:txBody>
      </p:sp>
      <p:sp>
        <p:nvSpPr>
          <p:cNvPr id="8" name="TextBox 7"/>
          <p:cNvSpPr txBox="1"/>
          <p:nvPr/>
        </p:nvSpPr>
        <p:spPr>
          <a:xfrm>
            <a:off x="2933157" y="5692791"/>
            <a:ext cx="1404551" cy="523220"/>
          </a:xfrm>
          <a:prstGeom prst="rect">
            <a:avLst/>
          </a:prstGeom>
          <a:noFill/>
        </p:spPr>
        <p:txBody>
          <a:bodyPr wrap="none" rtlCol="0">
            <a:spAutoFit/>
          </a:bodyPr>
          <a:lstStyle/>
          <a:p>
            <a:r>
              <a:rPr lang="en-US" sz="2800" dirty="0" smtClean="0">
                <a:latin typeface="Arial" charset="0"/>
                <a:ea typeface="Arial" charset="0"/>
                <a:cs typeface="Arial" charset="0"/>
              </a:rPr>
              <a:t>Apache</a:t>
            </a:r>
            <a:endParaRPr lang="en-US" sz="2800" dirty="0">
              <a:latin typeface="Arial" charset="0"/>
              <a:ea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 name="Shape 820"/>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sz="6480">
                <a:solidFill>
                  <a:srgbClr val="FFFFFF"/>
                </a:solidFill>
              </a:rPr>
              <a:t>Deadlock Theory</a:t>
            </a:r>
          </a:p>
        </p:txBody>
      </p:sp>
      <p:sp>
        <p:nvSpPr>
          <p:cNvPr id="821" name="Shape 821"/>
          <p:cNvSpPr>
            <a:spLocks noGrp="1"/>
          </p:cNvSpPr>
          <p:nvPr>
            <p:ph type="body" idx="4294967295"/>
          </p:nvPr>
        </p:nvSpPr>
        <p:spPr>
          <a:xfrm>
            <a:off x="198783" y="2417417"/>
            <a:ext cx="11099800" cy="6627191"/>
          </a:xfrm>
          <a:prstGeom prst="rect">
            <a:avLst/>
          </a:prstGeom>
        </p:spPr>
        <p:txBody>
          <a:bodyPr>
            <a:normAutofit/>
          </a:bodyPr>
          <a:lstStyle/>
          <a:p>
            <a:pPr marL="0" lvl="0" indent="0">
              <a:buNone/>
              <a:defRPr sz="1800">
                <a:solidFill>
                  <a:srgbClr val="000000"/>
                </a:solidFill>
              </a:defRPr>
            </a:pPr>
            <a:r>
              <a:rPr sz="3500" dirty="0">
                <a:solidFill>
                  <a:srgbClr val="FFFFFF"/>
                </a:solidFill>
              </a:rPr>
              <a:t>Deadlocks can only happen with these </a:t>
            </a:r>
            <a:r>
              <a:rPr sz="3500" dirty="0">
                <a:solidFill>
                  <a:schemeClr val="bg1"/>
                </a:solidFill>
              </a:rPr>
              <a:t>four conditions:</a:t>
            </a:r>
          </a:p>
          <a:p>
            <a:pPr marL="0" lvl="0" indent="0">
              <a:buNone/>
              <a:defRPr sz="1800">
                <a:solidFill>
                  <a:srgbClr val="000000"/>
                </a:solidFill>
              </a:defRPr>
            </a:pPr>
            <a:r>
              <a:rPr sz="3500" dirty="0">
                <a:solidFill>
                  <a:srgbClr val="FFFFFF"/>
                </a:solidFill>
              </a:rPr>
              <a:t> - mutual exclusion</a:t>
            </a:r>
          </a:p>
          <a:p>
            <a:pPr marL="0" lvl="0" indent="0">
              <a:buNone/>
              <a:defRPr sz="1800">
                <a:solidFill>
                  <a:srgbClr val="000000"/>
                </a:solidFill>
              </a:defRPr>
            </a:pPr>
            <a:r>
              <a:rPr sz="3500" dirty="0">
                <a:solidFill>
                  <a:srgbClr val="FFFFFF"/>
                </a:solidFill>
              </a:rPr>
              <a:t> - hold-and-wait</a:t>
            </a:r>
          </a:p>
          <a:p>
            <a:pPr marL="0" lvl="0" indent="0">
              <a:buNone/>
              <a:defRPr sz="1800">
                <a:solidFill>
                  <a:srgbClr val="000000"/>
                </a:solidFill>
              </a:defRPr>
            </a:pPr>
            <a:r>
              <a:rPr sz="3500" dirty="0">
                <a:solidFill>
                  <a:srgbClr val="FFFFFF"/>
                </a:solidFill>
              </a:rPr>
              <a:t> - no preemption</a:t>
            </a:r>
          </a:p>
          <a:p>
            <a:pPr marL="0" lvl="0" indent="0">
              <a:buNone/>
              <a:defRPr sz="1800">
                <a:solidFill>
                  <a:srgbClr val="000000"/>
                </a:solidFill>
              </a:defRPr>
            </a:pPr>
            <a:r>
              <a:rPr sz="3500" dirty="0">
                <a:solidFill>
                  <a:schemeClr val="bg1"/>
                </a:solidFill>
              </a:rPr>
              <a:t> - circular </a:t>
            </a:r>
            <a:r>
              <a:rPr sz="3500" dirty="0" smtClean="0">
                <a:solidFill>
                  <a:schemeClr val="bg1"/>
                </a:solidFill>
              </a:rPr>
              <a:t>wait</a:t>
            </a:r>
            <a:endParaRPr lang="en-US" sz="3500" dirty="0" smtClean="0">
              <a:solidFill>
                <a:schemeClr val="bg1"/>
              </a:solidFill>
            </a:endParaRPr>
          </a:p>
          <a:p>
            <a:pPr marL="0" lvl="0" indent="0">
              <a:buNone/>
              <a:defRPr sz="1800">
                <a:solidFill>
                  <a:srgbClr val="000000"/>
                </a:solidFill>
              </a:defRPr>
            </a:pPr>
            <a:endParaRPr lang="en-US" sz="3500" dirty="0">
              <a:solidFill>
                <a:srgbClr val="FFFFFF"/>
              </a:solidFill>
            </a:endParaRPr>
          </a:p>
          <a:p>
            <a:pPr marL="0" lvl="0" indent="0">
              <a:buNone/>
              <a:defRPr sz="1800">
                <a:solidFill>
                  <a:srgbClr val="000000"/>
                </a:solidFill>
              </a:defRPr>
            </a:pPr>
            <a:r>
              <a:rPr lang="en-US" sz="3500" dirty="0" smtClean="0">
                <a:solidFill>
                  <a:srgbClr val="FFFFFF"/>
                </a:solidFill>
              </a:rPr>
              <a:t>Eliminate deadlock by eliminating any one condition</a:t>
            </a:r>
            <a:endParaRPr sz="3500" dirty="0">
              <a:solidFill>
                <a:srgbClr val="FFFFFF"/>
              </a:solidFill>
            </a:endParaRPr>
          </a:p>
          <a:p>
            <a:pPr marL="0" lvl="0" indent="0">
              <a:buNone/>
              <a:defRPr sz="1800">
                <a:solidFill>
                  <a:srgbClr val="000000"/>
                </a:solidFill>
              </a:defRPr>
            </a:pPr>
            <a:endParaRPr sz="3500" dirty="0">
              <a:solidFill>
                <a:srgbClr val="FFFFFF"/>
              </a:solidFill>
            </a:endParaRPr>
          </a:p>
        </p:txBody>
      </p:sp>
    </p:spTree>
    <p:extLst>
      <p:ext uri="{BB962C8B-B14F-4D97-AF65-F5344CB8AC3E}">
        <p14:creationId xmlns:p14="http://schemas.microsoft.com/office/powerpoint/2010/main" val="1386718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8" name="Shape 888"/>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sz="6480">
                <a:solidFill>
                  <a:srgbClr val="FFFFFF"/>
                </a:solidFill>
              </a:rPr>
              <a:t>Circular Wait</a:t>
            </a:r>
          </a:p>
        </p:txBody>
      </p:sp>
      <p:sp>
        <p:nvSpPr>
          <p:cNvPr id="889" name="Shape 889"/>
          <p:cNvSpPr>
            <a:spLocks noGrp="1"/>
          </p:cNvSpPr>
          <p:nvPr>
            <p:ph type="body" idx="4294967295"/>
          </p:nvPr>
        </p:nvSpPr>
        <p:spPr>
          <a:xfrm>
            <a:off x="583866" y="2308802"/>
            <a:ext cx="11834812" cy="5230813"/>
          </a:xfrm>
          <a:prstGeom prst="rect">
            <a:avLst/>
          </a:prstGeom>
        </p:spPr>
        <p:txBody>
          <a:bodyPr/>
          <a:lstStyle/>
          <a:p>
            <a:pPr marL="0" lvl="0" indent="0">
              <a:buNone/>
              <a:defRPr sz="1800">
                <a:solidFill>
                  <a:srgbClr val="000000"/>
                </a:solidFill>
              </a:defRPr>
            </a:pPr>
            <a:r>
              <a:rPr sz="3800" dirty="0"/>
              <a:t>Def:</a:t>
            </a:r>
          </a:p>
          <a:p>
            <a:pPr marL="0" lvl="0" indent="0">
              <a:buNone/>
              <a:defRPr sz="1800">
                <a:solidFill>
                  <a:srgbClr val="000000"/>
                </a:solidFill>
              </a:defRPr>
            </a:pPr>
            <a:endParaRPr sz="3800" dirty="0"/>
          </a:p>
          <a:p>
            <a:pPr marL="0" lvl="0" indent="0">
              <a:buNone/>
              <a:defRPr sz="1800">
                <a:solidFill>
                  <a:srgbClr val="000000"/>
                </a:solidFill>
              </a:defRPr>
            </a:pPr>
            <a:r>
              <a:rPr sz="3800" dirty="0"/>
              <a:t>There exists a circular chain of threads such that each thread holds a resource (e.g., lock) being requested by next thread in the chain.</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1" name="Shape 891"/>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sz="6480" dirty="0">
                <a:solidFill>
                  <a:srgbClr val="FFFFFF"/>
                </a:solidFill>
              </a:rPr>
              <a:t>Eliminating </a:t>
            </a:r>
            <a:r>
              <a:rPr lang="en-US" sz="6480" dirty="0" smtClean="0">
                <a:solidFill>
                  <a:srgbClr val="FFFFFF"/>
                </a:solidFill>
              </a:rPr>
              <a:t/>
            </a:r>
            <a:br>
              <a:rPr lang="en-US" sz="6480" dirty="0" smtClean="0">
                <a:solidFill>
                  <a:srgbClr val="FFFFFF"/>
                </a:solidFill>
              </a:rPr>
            </a:br>
            <a:r>
              <a:rPr sz="6480" dirty="0" smtClean="0">
                <a:solidFill>
                  <a:srgbClr val="FFFFFF"/>
                </a:solidFill>
              </a:rPr>
              <a:t>Circular </a:t>
            </a:r>
            <a:r>
              <a:rPr sz="6480" dirty="0">
                <a:solidFill>
                  <a:srgbClr val="FFFFFF"/>
                </a:solidFill>
              </a:rPr>
              <a:t>Wait</a:t>
            </a:r>
          </a:p>
        </p:txBody>
      </p:sp>
      <p:sp>
        <p:nvSpPr>
          <p:cNvPr id="892" name="Shape 892"/>
          <p:cNvSpPr>
            <a:spLocks noGrp="1"/>
          </p:cNvSpPr>
          <p:nvPr>
            <p:ph type="body" idx="4294967295"/>
          </p:nvPr>
        </p:nvSpPr>
        <p:spPr>
          <a:xfrm>
            <a:off x="434975" y="2293504"/>
            <a:ext cx="11655425" cy="5329238"/>
          </a:xfrm>
          <a:prstGeom prst="rect">
            <a:avLst/>
          </a:prstGeom>
        </p:spPr>
        <p:txBody>
          <a:bodyPr/>
          <a:lstStyle/>
          <a:p>
            <a:pPr marL="0" lvl="0" indent="0">
              <a:buNone/>
              <a:defRPr sz="1800">
                <a:solidFill>
                  <a:srgbClr val="000000"/>
                </a:solidFill>
              </a:defRPr>
            </a:pPr>
            <a:r>
              <a:rPr sz="3600" dirty="0"/>
              <a:t>Strategy:</a:t>
            </a:r>
          </a:p>
          <a:p>
            <a:pPr marL="0" lvl="0" indent="0">
              <a:buNone/>
              <a:defRPr sz="1800">
                <a:solidFill>
                  <a:srgbClr val="000000"/>
                </a:solidFill>
              </a:defRPr>
            </a:pPr>
            <a:r>
              <a:rPr sz="3600" dirty="0"/>
              <a:t> - decide which locks should be acquired before others</a:t>
            </a:r>
          </a:p>
          <a:p>
            <a:pPr marL="0" lvl="0" indent="0">
              <a:buNone/>
              <a:defRPr sz="1800">
                <a:solidFill>
                  <a:srgbClr val="000000"/>
                </a:solidFill>
              </a:defRPr>
            </a:pPr>
            <a:r>
              <a:rPr sz="3600" dirty="0"/>
              <a:t> - if A before B, never acquire A if B is already held!</a:t>
            </a:r>
          </a:p>
          <a:p>
            <a:pPr marL="0" lvl="0" indent="0">
              <a:buNone/>
              <a:defRPr sz="1800">
                <a:solidFill>
                  <a:srgbClr val="000000"/>
                </a:solidFill>
              </a:defRPr>
            </a:pPr>
            <a:r>
              <a:rPr sz="3600" dirty="0"/>
              <a:t> - document this, and write code </a:t>
            </a:r>
            <a:r>
              <a:rPr sz="3600" dirty="0" smtClean="0"/>
              <a:t>accordingly</a:t>
            </a:r>
            <a:endParaRPr lang="en-US" sz="3600" dirty="0" smtClean="0"/>
          </a:p>
          <a:p>
            <a:pPr marL="0" lvl="0" indent="0">
              <a:buNone/>
              <a:defRPr sz="1800">
                <a:solidFill>
                  <a:srgbClr val="000000"/>
                </a:solidFill>
              </a:defRPr>
            </a:pPr>
            <a:endParaRPr lang="en-US" sz="3600" dirty="0"/>
          </a:p>
          <a:p>
            <a:pPr marL="0" lvl="0" indent="0">
              <a:buNone/>
              <a:defRPr sz="1800">
                <a:solidFill>
                  <a:srgbClr val="000000"/>
                </a:solidFill>
              </a:defRPr>
            </a:pPr>
            <a:r>
              <a:rPr lang="en-US" sz="3600" dirty="0" smtClean="0"/>
              <a:t>Works well if system has distinct layers</a:t>
            </a:r>
            <a:endParaRPr sz="36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4" name="Shape 894"/>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sz="6480" dirty="0">
                <a:solidFill>
                  <a:srgbClr val="FFFFFF"/>
                </a:solidFill>
              </a:rPr>
              <a:t>Lock Ordering </a:t>
            </a:r>
            <a:r>
              <a:rPr lang="en-US" sz="6480" dirty="0" smtClean="0">
                <a:solidFill>
                  <a:srgbClr val="FFFFFF"/>
                </a:solidFill>
              </a:rPr>
              <a:t/>
            </a:r>
            <a:br>
              <a:rPr lang="en-US" sz="6480" dirty="0" smtClean="0">
                <a:solidFill>
                  <a:srgbClr val="FFFFFF"/>
                </a:solidFill>
              </a:rPr>
            </a:br>
            <a:r>
              <a:rPr sz="6480" dirty="0" smtClean="0">
                <a:solidFill>
                  <a:srgbClr val="FFFFFF"/>
                </a:solidFill>
              </a:rPr>
              <a:t>in </a:t>
            </a:r>
            <a:r>
              <a:rPr sz="6480" dirty="0">
                <a:solidFill>
                  <a:srgbClr val="FFFFFF"/>
                </a:solidFill>
              </a:rPr>
              <a:t>Linux</a:t>
            </a:r>
          </a:p>
        </p:txBody>
      </p:sp>
      <p:sp>
        <p:nvSpPr>
          <p:cNvPr id="895" name="Shape 895"/>
          <p:cNvSpPr>
            <a:spLocks noGrp="1"/>
          </p:cNvSpPr>
          <p:nvPr>
            <p:ph type="body" idx="4294967295"/>
          </p:nvPr>
        </p:nvSpPr>
        <p:spPr>
          <a:xfrm>
            <a:off x="359090" y="2138142"/>
            <a:ext cx="12284364" cy="7615458"/>
          </a:xfrm>
          <a:prstGeom prst="rect">
            <a:avLst/>
          </a:prstGeom>
        </p:spPr>
        <p:txBody>
          <a:bodyPr>
            <a:noAutofit/>
          </a:bodyPr>
          <a:lstStyle/>
          <a:p>
            <a:pPr marL="0" lvl="0" indent="0" algn="ctr">
              <a:buNone/>
              <a:defRPr sz="1800">
                <a:solidFill>
                  <a:srgbClr val="000000"/>
                </a:solidFill>
              </a:defRPr>
            </a:pPr>
            <a:r>
              <a:rPr sz="2800" i="1" dirty="0">
                <a:latin typeface="Menlo"/>
                <a:ea typeface="Menlo"/>
                <a:cs typeface="Menlo"/>
                <a:sym typeface="Menlo"/>
              </a:rPr>
              <a:t>In linux-3.2.51/include/linux/fs.h</a:t>
            </a:r>
          </a:p>
          <a:p>
            <a:pPr marL="0" lvl="0" indent="0">
              <a:buNone/>
              <a:defRPr sz="1800">
                <a:solidFill>
                  <a:srgbClr val="000000"/>
                </a:solidFill>
              </a:defRPr>
            </a:pPr>
            <a:r>
              <a:rPr sz="2800" dirty="0" smtClean="0">
                <a:latin typeface="Menlo"/>
                <a:ea typeface="Menlo"/>
                <a:cs typeface="Menlo"/>
                <a:sym typeface="Menlo"/>
              </a:rPr>
              <a:t>/*</a:t>
            </a:r>
            <a:r>
              <a:rPr lang="en-US" sz="2800" dirty="0" smtClean="0">
                <a:latin typeface="Menlo"/>
                <a:ea typeface="Menlo"/>
                <a:cs typeface="Menlo"/>
                <a:sym typeface="Menlo"/>
              </a:rPr>
              <a:t> </a:t>
            </a:r>
            <a:r>
              <a:rPr sz="2800" dirty="0" smtClean="0">
                <a:latin typeface="Menlo"/>
                <a:ea typeface="Menlo"/>
                <a:cs typeface="Menlo"/>
                <a:sym typeface="Menlo"/>
              </a:rPr>
              <a:t>inode-</a:t>
            </a:r>
            <a:r>
              <a:rPr sz="2800" dirty="0">
                <a:latin typeface="Menlo"/>
                <a:ea typeface="Menlo"/>
                <a:cs typeface="Menlo"/>
                <a:sym typeface="Menlo"/>
              </a:rPr>
              <a:t>&gt;i_mutex nesting subclasses for the lock </a:t>
            </a:r>
          </a:p>
          <a:p>
            <a:pPr marL="0" lvl="0" indent="0">
              <a:buNone/>
              <a:defRPr sz="1800">
                <a:solidFill>
                  <a:srgbClr val="000000"/>
                </a:solidFill>
              </a:defRPr>
            </a:pPr>
            <a:r>
              <a:rPr sz="2800" dirty="0">
                <a:latin typeface="Menlo"/>
                <a:ea typeface="Menlo"/>
                <a:cs typeface="Menlo"/>
                <a:sym typeface="Menlo"/>
              </a:rPr>
              <a:t> * validator</a:t>
            </a:r>
            <a:r>
              <a:rPr sz="2800" dirty="0" smtClean="0">
                <a:latin typeface="Menlo"/>
                <a:ea typeface="Menlo"/>
                <a:cs typeface="Menlo"/>
                <a:sym typeface="Menlo"/>
              </a:rPr>
              <a:t>:</a:t>
            </a:r>
            <a:endParaRPr sz="2800" dirty="0">
              <a:latin typeface="Menlo"/>
              <a:ea typeface="Menlo"/>
              <a:cs typeface="Menlo"/>
              <a:sym typeface="Menlo"/>
            </a:endParaRPr>
          </a:p>
          <a:p>
            <a:pPr marL="0" lvl="0" indent="0">
              <a:buNone/>
              <a:defRPr sz="1800">
                <a:solidFill>
                  <a:srgbClr val="000000"/>
                </a:solidFill>
              </a:defRPr>
            </a:pPr>
            <a:r>
              <a:rPr sz="2800" dirty="0">
                <a:latin typeface="Menlo"/>
                <a:ea typeface="Menlo"/>
                <a:cs typeface="Menlo"/>
                <a:sym typeface="Menlo"/>
              </a:rPr>
              <a:t> * 0: the object of the current VFS operation</a:t>
            </a:r>
          </a:p>
          <a:p>
            <a:pPr marL="0" lvl="0" indent="0">
              <a:buNone/>
              <a:defRPr sz="1800">
                <a:solidFill>
                  <a:srgbClr val="000000"/>
                </a:solidFill>
              </a:defRPr>
            </a:pPr>
            <a:r>
              <a:rPr sz="2800" dirty="0">
                <a:latin typeface="Menlo"/>
                <a:ea typeface="Menlo"/>
                <a:cs typeface="Menlo"/>
                <a:sym typeface="Menlo"/>
              </a:rPr>
              <a:t> * 1: parent</a:t>
            </a:r>
          </a:p>
          <a:p>
            <a:pPr marL="0" lvl="0" indent="0">
              <a:buNone/>
              <a:defRPr sz="1800">
                <a:solidFill>
                  <a:srgbClr val="000000"/>
                </a:solidFill>
              </a:defRPr>
            </a:pPr>
            <a:r>
              <a:rPr sz="2800" dirty="0">
                <a:latin typeface="Menlo"/>
                <a:ea typeface="Menlo"/>
                <a:cs typeface="Menlo"/>
                <a:sym typeface="Menlo"/>
              </a:rPr>
              <a:t> * 2: child/target</a:t>
            </a:r>
          </a:p>
          <a:p>
            <a:pPr marL="0" lvl="0" indent="0">
              <a:buNone/>
              <a:defRPr sz="1800">
                <a:solidFill>
                  <a:srgbClr val="000000"/>
                </a:solidFill>
              </a:defRPr>
            </a:pPr>
            <a:r>
              <a:rPr sz="2800" dirty="0">
                <a:latin typeface="Menlo"/>
                <a:ea typeface="Menlo"/>
                <a:cs typeface="Menlo"/>
                <a:sym typeface="Menlo"/>
              </a:rPr>
              <a:t> * 3: quota </a:t>
            </a:r>
            <a:r>
              <a:rPr sz="2800" dirty="0" smtClean="0">
                <a:latin typeface="Menlo"/>
                <a:ea typeface="Menlo"/>
                <a:cs typeface="Menlo"/>
                <a:sym typeface="Menlo"/>
              </a:rPr>
              <a:t>file</a:t>
            </a:r>
            <a:endParaRPr sz="2800" dirty="0">
              <a:latin typeface="Menlo"/>
              <a:ea typeface="Menlo"/>
              <a:cs typeface="Menlo"/>
              <a:sym typeface="Menlo"/>
            </a:endParaRPr>
          </a:p>
          <a:p>
            <a:pPr marL="0" lvl="0" indent="0">
              <a:buNone/>
              <a:defRPr sz="1800">
                <a:solidFill>
                  <a:srgbClr val="000000"/>
                </a:solidFill>
              </a:defRPr>
            </a:pPr>
            <a:r>
              <a:rPr sz="2800" dirty="0">
                <a:latin typeface="Menlo"/>
                <a:ea typeface="Menlo"/>
                <a:cs typeface="Menlo"/>
                <a:sym typeface="Menlo"/>
              </a:rPr>
              <a:t> * The locking order between these classes is</a:t>
            </a:r>
          </a:p>
          <a:p>
            <a:pPr marL="0" lvl="0" indent="0">
              <a:buNone/>
              <a:defRPr sz="1800">
                <a:solidFill>
                  <a:srgbClr val="000000"/>
                </a:solidFill>
              </a:defRPr>
            </a:pPr>
            <a:r>
              <a:rPr sz="2800" dirty="0">
                <a:latin typeface="Menlo"/>
                <a:ea typeface="Menlo"/>
                <a:cs typeface="Menlo"/>
                <a:sym typeface="Menlo"/>
              </a:rPr>
              <a:t> * parent -&gt; child -&gt; normal -&gt; xattr -&gt; quota</a:t>
            </a:r>
          </a:p>
          <a:p>
            <a:pPr marL="0" lvl="0" indent="0">
              <a:buNone/>
              <a:defRPr sz="1800">
                <a:solidFill>
                  <a:srgbClr val="000000"/>
                </a:solidFill>
              </a:defRPr>
            </a:pPr>
            <a:r>
              <a:rPr sz="2800" dirty="0">
                <a:latin typeface="Menlo"/>
                <a:ea typeface="Menlo"/>
                <a:cs typeface="Menlo"/>
                <a:sym typeface="Menlo"/>
              </a:rPr>
              <a:t> */</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7" name="Shape 907"/>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sz="6480">
                <a:solidFill>
                  <a:srgbClr val="FFFFFF"/>
                </a:solidFill>
              </a:rPr>
              <a:t>Summary</a:t>
            </a:r>
          </a:p>
        </p:txBody>
      </p:sp>
      <p:sp>
        <p:nvSpPr>
          <p:cNvPr id="908" name="Shape 908"/>
          <p:cNvSpPr>
            <a:spLocks noGrp="1"/>
          </p:cNvSpPr>
          <p:nvPr>
            <p:ph type="body" idx="4294967295"/>
          </p:nvPr>
        </p:nvSpPr>
        <p:spPr>
          <a:xfrm>
            <a:off x="554182" y="2336656"/>
            <a:ext cx="11099800" cy="7222980"/>
          </a:xfrm>
          <a:prstGeom prst="rect">
            <a:avLst/>
          </a:prstGeom>
        </p:spPr>
        <p:txBody>
          <a:bodyPr>
            <a:normAutofit/>
          </a:bodyPr>
          <a:lstStyle/>
          <a:p>
            <a:pPr marL="0" lvl="0" indent="0">
              <a:buNone/>
              <a:defRPr sz="1800">
                <a:solidFill>
                  <a:srgbClr val="000000"/>
                </a:solidFill>
              </a:defRPr>
            </a:pPr>
            <a:r>
              <a:rPr lang="en-US" sz="3600" dirty="0" smtClean="0"/>
              <a:t>When in doubt about correctness, better to limit concurrency (i.e., add </a:t>
            </a:r>
            <a:r>
              <a:rPr lang="en-US" sz="3600" dirty="0" err="1" smtClean="0"/>
              <a:t>unneccessary</a:t>
            </a:r>
            <a:r>
              <a:rPr lang="en-US" sz="3600" dirty="0" smtClean="0"/>
              <a:t> lock)</a:t>
            </a:r>
          </a:p>
          <a:p>
            <a:pPr marL="0" lvl="0" indent="0">
              <a:buNone/>
              <a:defRPr sz="1800">
                <a:solidFill>
                  <a:srgbClr val="000000"/>
                </a:solidFill>
              </a:defRPr>
            </a:pPr>
            <a:endParaRPr lang="en-US" sz="3600" smtClean="0"/>
          </a:p>
          <a:p>
            <a:pPr marL="0" lvl="0" indent="0">
              <a:buNone/>
              <a:defRPr sz="1800">
                <a:solidFill>
                  <a:srgbClr val="000000"/>
                </a:solidFill>
              </a:defRPr>
            </a:pPr>
            <a:r>
              <a:rPr sz="3600" smtClean="0"/>
              <a:t>Concurrency </a:t>
            </a:r>
            <a:r>
              <a:rPr sz="3600" dirty="0"/>
              <a:t>is hard, encapsulation makes it harder!</a:t>
            </a:r>
          </a:p>
          <a:p>
            <a:pPr marL="0" lvl="0" indent="0">
              <a:buNone/>
              <a:defRPr sz="1800">
                <a:solidFill>
                  <a:srgbClr val="000000"/>
                </a:solidFill>
              </a:defRPr>
            </a:pPr>
            <a:endParaRPr sz="3600" dirty="0"/>
          </a:p>
          <a:p>
            <a:pPr marL="0" lvl="0" indent="0">
              <a:buNone/>
              <a:defRPr sz="1800">
                <a:solidFill>
                  <a:srgbClr val="000000"/>
                </a:solidFill>
              </a:defRPr>
            </a:pPr>
            <a:r>
              <a:rPr sz="3600" dirty="0"/>
              <a:t>Have a strategy to avoid deadlock and stick to </a:t>
            </a:r>
            <a:r>
              <a:rPr sz="3600" dirty="0" smtClean="0"/>
              <a:t>it</a:t>
            </a:r>
            <a:endParaRPr sz="3600" dirty="0"/>
          </a:p>
          <a:p>
            <a:pPr marL="0" lvl="0" indent="0">
              <a:buNone/>
              <a:defRPr sz="1800">
                <a:solidFill>
                  <a:srgbClr val="000000"/>
                </a:solidFill>
              </a:defRPr>
            </a:pPr>
            <a:endParaRPr sz="3600" dirty="0"/>
          </a:p>
          <a:p>
            <a:pPr marL="0" lvl="0" indent="0">
              <a:buNone/>
              <a:defRPr sz="1800">
                <a:solidFill>
                  <a:srgbClr val="000000"/>
                </a:solidFill>
              </a:defRPr>
            </a:pPr>
            <a:r>
              <a:rPr sz="3600" dirty="0"/>
              <a:t>Choosing a lock order is probably most </a:t>
            </a:r>
            <a:r>
              <a:rPr sz="3600" dirty="0" smtClean="0"/>
              <a:t>practical</a:t>
            </a:r>
            <a:endParaRPr sz="36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 name="Shape 303"/>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sz="6480">
                <a:solidFill>
                  <a:srgbClr val="FFFFFF"/>
                </a:solidFill>
              </a:rPr>
              <a:t>Atomicity: MySQL</a:t>
            </a:r>
          </a:p>
        </p:txBody>
      </p:sp>
      <p:sp>
        <p:nvSpPr>
          <p:cNvPr id="304" name="Shape 304"/>
          <p:cNvSpPr>
            <a:spLocks noGrp="1"/>
          </p:cNvSpPr>
          <p:nvPr>
            <p:ph type="body" idx="4294967295"/>
          </p:nvPr>
        </p:nvSpPr>
        <p:spPr>
          <a:xfrm>
            <a:off x="0" y="2986640"/>
            <a:ext cx="6858000" cy="4117975"/>
          </a:xfrm>
          <a:prstGeom prst="rect">
            <a:avLst/>
          </a:prstGeom>
        </p:spPr>
        <p:txBody>
          <a:bodyPr>
            <a:noAutofit/>
          </a:bodyPr>
          <a:lstStyle/>
          <a:p>
            <a:pPr marL="0" lvl="0" indent="0">
              <a:buNone/>
              <a:defRPr sz="1800">
                <a:solidFill>
                  <a:srgbClr val="000000"/>
                </a:solidFill>
              </a:defRPr>
            </a:pPr>
            <a:r>
              <a:rPr sz="2800" b="1" dirty="0">
                <a:latin typeface="Menlo"/>
                <a:ea typeface="Menlo"/>
                <a:cs typeface="Menlo"/>
                <a:sym typeface="Menlo"/>
              </a:rPr>
              <a:t>Thread 1</a:t>
            </a:r>
            <a:r>
              <a:rPr sz="2800" b="1" dirty="0" smtClean="0">
                <a:latin typeface="Menlo"/>
                <a:ea typeface="Menlo"/>
                <a:cs typeface="Menlo"/>
                <a:sym typeface="Menlo"/>
              </a:rPr>
              <a:t>:</a:t>
            </a:r>
            <a:endParaRPr sz="2800" dirty="0">
              <a:latin typeface="Menlo"/>
              <a:ea typeface="Menlo"/>
              <a:cs typeface="Menlo"/>
              <a:sym typeface="Menlo"/>
            </a:endParaRPr>
          </a:p>
          <a:p>
            <a:pPr marL="0" lvl="0" indent="0">
              <a:buNone/>
              <a:defRPr sz="1800">
                <a:solidFill>
                  <a:srgbClr val="000000"/>
                </a:solidFill>
              </a:defRPr>
            </a:pPr>
            <a:r>
              <a:rPr sz="2800" dirty="0">
                <a:latin typeface="Menlo"/>
                <a:ea typeface="Menlo"/>
                <a:cs typeface="Menlo"/>
                <a:sym typeface="Menlo"/>
              </a:rPr>
              <a:t>if (thd-&gt;proc_info) {</a:t>
            </a:r>
          </a:p>
          <a:p>
            <a:pPr marL="0" lvl="0" indent="0">
              <a:buNone/>
              <a:defRPr sz="1800">
                <a:solidFill>
                  <a:srgbClr val="000000"/>
                </a:solidFill>
              </a:defRPr>
            </a:pPr>
            <a:r>
              <a:rPr lang="en-US" sz="2800" dirty="0">
                <a:latin typeface="Menlo"/>
                <a:ea typeface="Menlo"/>
                <a:cs typeface="Menlo"/>
                <a:sym typeface="Menlo"/>
              </a:rPr>
              <a:t> </a:t>
            </a:r>
            <a:r>
              <a:rPr lang="en-US" sz="2800" dirty="0" smtClean="0">
                <a:latin typeface="Menlo"/>
                <a:ea typeface="Menlo"/>
                <a:cs typeface="Menlo"/>
                <a:sym typeface="Menlo"/>
              </a:rPr>
              <a:t>  </a:t>
            </a:r>
            <a:r>
              <a:rPr sz="2800" dirty="0" smtClean="0">
                <a:latin typeface="Menlo"/>
                <a:ea typeface="Menlo"/>
                <a:cs typeface="Menlo"/>
                <a:sym typeface="Menlo"/>
              </a:rPr>
              <a:t>…</a:t>
            </a:r>
            <a:endParaRPr lang="en-US" sz="2800" dirty="0">
              <a:latin typeface="Menlo"/>
              <a:ea typeface="Menlo"/>
              <a:cs typeface="Menlo"/>
              <a:sym typeface="Menlo"/>
            </a:endParaRPr>
          </a:p>
          <a:p>
            <a:pPr marL="0" lvl="0" indent="0">
              <a:buNone/>
              <a:defRPr sz="1800">
                <a:solidFill>
                  <a:srgbClr val="000000"/>
                </a:solidFill>
              </a:defRPr>
            </a:pPr>
            <a:r>
              <a:rPr lang="en-US" sz="2800" dirty="0">
                <a:latin typeface="Menlo"/>
                <a:ea typeface="Menlo"/>
                <a:cs typeface="Menlo"/>
                <a:sym typeface="Menlo"/>
              </a:rPr>
              <a:t> </a:t>
            </a:r>
            <a:r>
              <a:rPr lang="en-US" sz="2800" dirty="0" smtClean="0">
                <a:latin typeface="Menlo"/>
                <a:ea typeface="Menlo"/>
                <a:cs typeface="Menlo"/>
                <a:sym typeface="Menlo"/>
              </a:rPr>
              <a:t>  </a:t>
            </a:r>
            <a:r>
              <a:rPr sz="2800" dirty="0" err="1" smtClean="0">
                <a:latin typeface="Menlo"/>
                <a:ea typeface="Menlo"/>
                <a:cs typeface="Menlo"/>
                <a:sym typeface="Menlo"/>
              </a:rPr>
              <a:t>fputs</a:t>
            </a:r>
            <a:r>
              <a:rPr sz="2800" dirty="0" smtClean="0">
                <a:latin typeface="Menlo"/>
                <a:ea typeface="Menlo"/>
                <a:cs typeface="Menlo"/>
                <a:sym typeface="Menlo"/>
              </a:rPr>
              <a:t>(</a:t>
            </a:r>
            <a:r>
              <a:rPr sz="2800" dirty="0" err="1" smtClean="0">
                <a:latin typeface="Menlo"/>
                <a:ea typeface="Menlo"/>
                <a:cs typeface="Menlo"/>
                <a:sym typeface="Menlo"/>
              </a:rPr>
              <a:t>thd</a:t>
            </a:r>
            <a:r>
              <a:rPr sz="2800" dirty="0" smtClean="0">
                <a:latin typeface="Menlo"/>
                <a:ea typeface="Menlo"/>
                <a:cs typeface="Menlo"/>
                <a:sym typeface="Menlo"/>
              </a:rPr>
              <a:t>-</a:t>
            </a:r>
            <a:r>
              <a:rPr sz="2800" dirty="0">
                <a:latin typeface="Menlo"/>
                <a:ea typeface="Menlo"/>
                <a:cs typeface="Menlo"/>
                <a:sym typeface="Menlo"/>
              </a:rPr>
              <a:t>&gt;proc_info, …);</a:t>
            </a:r>
          </a:p>
          <a:p>
            <a:pPr marL="0" lvl="0" indent="0">
              <a:buNone/>
              <a:defRPr sz="1800">
                <a:solidFill>
                  <a:srgbClr val="000000"/>
                </a:solidFill>
              </a:defRPr>
            </a:pPr>
            <a:r>
              <a:rPr lang="en-US" sz="2800" dirty="0">
                <a:latin typeface="Menlo"/>
                <a:ea typeface="Menlo"/>
                <a:cs typeface="Menlo"/>
                <a:sym typeface="Menlo"/>
              </a:rPr>
              <a:t> </a:t>
            </a:r>
            <a:r>
              <a:rPr lang="en-US" sz="2800" dirty="0" smtClean="0">
                <a:latin typeface="Menlo"/>
                <a:ea typeface="Menlo"/>
                <a:cs typeface="Menlo"/>
                <a:sym typeface="Menlo"/>
              </a:rPr>
              <a:t>  </a:t>
            </a:r>
            <a:r>
              <a:rPr sz="2800" dirty="0" smtClean="0">
                <a:latin typeface="Menlo"/>
                <a:ea typeface="Menlo"/>
                <a:cs typeface="Menlo"/>
                <a:sym typeface="Menlo"/>
              </a:rPr>
              <a:t>…</a:t>
            </a:r>
            <a:endParaRPr sz="2800" dirty="0">
              <a:latin typeface="Menlo"/>
              <a:ea typeface="Menlo"/>
              <a:cs typeface="Menlo"/>
              <a:sym typeface="Menlo"/>
            </a:endParaRPr>
          </a:p>
          <a:p>
            <a:pPr marL="0" lvl="0" indent="0">
              <a:buNone/>
              <a:defRPr sz="1800">
                <a:solidFill>
                  <a:srgbClr val="000000"/>
                </a:solidFill>
              </a:defRPr>
            </a:pPr>
            <a:r>
              <a:rPr sz="2800" dirty="0">
                <a:latin typeface="Menlo"/>
                <a:ea typeface="Menlo"/>
                <a:cs typeface="Menlo"/>
                <a:sym typeface="Menlo"/>
              </a:rPr>
              <a:t>}</a:t>
            </a:r>
          </a:p>
        </p:txBody>
      </p:sp>
      <p:sp>
        <p:nvSpPr>
          <p:cNvPr id="305" name="Shape 305"/>
          <p:cNvSpPr/>
          <p:nvPr/>
        </p:nvSpPr>
        <p:spPr>
          <a:xfrm>
            <a:off x="4750094" y="7529356"/>
            <a:ext cx="3070099"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dirty="0">
                <a:solidFill>
                  <a:srgbClr val="FFFFFF"/>
                </a:solidFill>
              </a:rPr>
              <a:t>What’s wrong?</a:t>
            </a:r>
          </a:p>
        </p:txBody>
      </p:sp>
      <p:sp>
        <p:nvSpPr>
          <p:cNvPr id="306" name="Shape 306"/>
          <p:cNvSpPr/>
          <p:nvPr/>
        </p:nvSpPr>
        <p:spPr>
          <a:xfrm>
            <a:off x="6501272" y="2986640"/>
            <a:ext cx="6107484" cy="4117999"/>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a:bodyPr>
          <a:lstStyle/>
          <a:p>
            <a:pPr lvl="0" algn="l">
              <a:defRPr sz="1800">
                <a:solidFill>
                  <a:srgbClr val="000000"/>
                </a:solidFill>
              </a:defRPr>
            </a:pPr>
            <a:r>
              <a:rPr sz="2800" b="1" dirty="0">
                <a:solidFill>
                  <a:schemeClr val="bg2"/>
                </a:solidFill>
                <a:latin typeface="Menlo"/>
                <a:ea typeface="Menlo"/>
                <a:cs typeface="Menlo"/>
                <a:sym typeface="Menlo"/>
              </a:rPr>
              <a:t>Thread 2:</a:t>
            </a:r>
          </a:p>
          <a:p>
            <a:pPr lvl="0" algn="l">
              <a:defRPr sz="1800">
                <a:solidFill>
                  <a:srgbClr val="000000"/>
                </a:solidFill>
              </a:defRPr>
            </a:pPr>
            <a:endParaRPr sz="2800" dirty="0">
              <a:solidFill>
                <a:schemeClr val="bg2"/>
              </a:solidFill>
              <a:latin typeface="Menlo"/>
              <a:ea typeface="Menlo"/>
              <a:cs typeface="Menlo"/>
              <a:sym typeface="Menlo"/>
            </a:endParaRPr>
          </a:p>
          <a:p>
            <a:pPr lvl="0" algn="l">
              <a:defRPr sz="1800">
                <a:solidFill>
                  <a:srgbClr val="000000"/>
                </a:solidFill>
              </a:defRPr>
            </a:pPr>
            <a:r>
              <a:rPr sz="2800" dirty="0">
                <a:solidFill>
                  <a:schemeClr val="bg2"/>
                </a:solidFill>
                <a:latin typeface="Menlo"/>
                <a:ea typeface="Menlo"/>
                <a:cs typeface="Menlo"/>
                <a:sym typeface="Menlo"/>
              </a:rPr>
              <a:t>thd-&gt;proc_info = NULL;</a:t>
            </a:r>
          </a:p>
        </p:txBody>
      </p:sp>
      <p:sp>
        <p:nvSpPr>
          <p:cNvPr id="2" name="TextBox 1"/>
          <p:cNvSpPr txBox="1"/>
          <p:nvPr/>
        </p:nvSpPr>
        <p:spPr>
          <a:xfrm>
            <a:off x="1419633" y="8428237"/>
            <a:ext cx="10474342" cy="954107"/>
          </a:xfrm>
          <a:prstGeom prst="rect">
            <a:avLst/>
          </a:prstGeom>
          <a:noFill/>
        </p:spPr>
        <p:txBody>
          <a:bodyPr wrap="none" rtlCol="0">
            <a:spAutoFit/>
          </a:bodyPr>
          <a:lstStyle/>
          <a:p>
            <a:r>
              <a:rPr lang="en-US" sz="2800" dirty="0" smtClean="0">
                <a:solidFill>
                  <a:schemeClr val="bg2"/>
                </a:solidFill>
              </a:rPr>
              <a:t>Test (</a:t>
            </a:r>
            <a:r>
              <a:rPr lang="en-US" sz="2800" dirty="0" err="1" smtClean="0">
                <a:solidFill>
                  <a:schemeClr val="bg2"/>
                </a:solidFill>
              </a:rPr>
              <a:t>thd</a:t>
            </a:r>
            <a:r>
              <a:rPr lang="en-US" sz="2800" dirty="0" smtClean="0">
                <a:solidFill>
                  <a:schemeClr val="bg2"/>
                </a:solidFill>
              </a:rPr>
              <a:t>-&gt;</a:t>
            </a:r>
            <a:r>
              <a:rPr lang="en-US" sz="2800" dirty="0" err="1" smtClean="0">
                <a:solidFill>
                  <a:schemeClr val="bg2"/>
                </a:solidFill>
              </a:rPr>
              <a:t>proc_info</a:t>
            </a:r>
            <a:r>
              <a:rPr lang="en-US" sz="2800" dirty="0" smtClean="0">
                <a:solidFill>
                  <a:schemeClr val="bg2"/>
                </a:solidFill>
              </a:rPr>
              <a:t> != NULL) and set (writing to </a:t>
            </a:r>
            <a:r>
              <a:rPr lang="en-US" sz="2800" dirty="0" err="1" smtClean="0">
                <a:solidFill>
                  <a:schemeClr val="bg2"/>
                </a:solidFill>
              </a:rPr>
              <a:t>thd</a:t>
            </a:r>
            <a:r>
              <a:rPr lang="en-US" sz="2800" dirty="0" smtClean="0">
                <a:solidFill>
                  <a:schemeClr val="bg2"/>
                </a:solidFill>
              </a:rPr>
              <a:t>-&gt;</a:t>
            </a:r>
            <a:r>
              <a:rPr lang="en-US" sz="2800" dirty="0" err="1" smtClean="0">
                <a:solidFill>
                  <a:schemeClr val="bg2"/>
                </a:solidFill>
              </a:rPr>
              <a:t>proc_info</a:t>
            </a:r>
            <a:r>
              <a:rPr lang="en-US" sz="2800" dirty="0" smtClean="0">
                <a:solidFill>
                  <a:schemeClr val="bg2"/>
                </a:solidFill>
              </a:rPr>
              <a:t>) </a:t>
            </a:r>
          </a:p>
          <a:p>
            <a:r>
              <a:rPr lang="en-US" sz="2800" dirty="0" smtClean="0">
                <a:solidFill>
                  <a:schemeClr val="bg2"/>
                </a:solidFill>
              </a:rPr>
              <a:t>should be atomic </a:t>
            </a:r>
            <a:endParaRPr lang="en-US" sz="2800" dirty="0">
              <a:solidFill>
                <a:schemeClr val="bg2"/>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 name="Shape 308"/>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lang="en-US" sz="6480" dirty="0" smtClean="0">
                <a:solidFill>
                  <a:srgbClr val="FFFFFF"/>
                </a:solidFill>
              </a:rPr>
              <a:t>Fix </a:t>
            </a:r>
            <a:r>
              <a:rPr sz="6480" dirty="0" smtClean="0">
                <a:solidFill>
                  <a:srgbClr val="FFFFFF"/>
                </a:solidFill>
              </a:rPr>
              <a:t>Atomicity</a:t>
            </a:r>
            <a:r>
              <a:rPr lang="en-US" sz="6480" dirty="0" smtClean="0">
                <a:solidFill>
                  <a:srgbClr val="FFFFFF"/>
                </a:solidFill>
              </a:rPr>
              <a:t> Bugs with Locks</a:t>
            </a:r>
            <a:endParaRPr sz="6480" dirty="0">
              <a:solidFill>
                <a:srgbClr val="FFFFFF"/>
              </a:solidFill>
            </a:endParaRPr>
          </a:p>
        </p:txBody>
      </p:sp>
      <p:sp>
        <p:nvSpPr>
          <p:cNvPr id="309" name="Shape 309"/>
          <p:cNvSpPr>
            <a:spLocks noGrp="1"/>
          </p:cNvSpPr>
          <p:nvPr>
            <p:ph type="body" idx="4294967295"/>
          </p:nvPr>
        </p:nvSpPr>
        <p:spPr>
          <a:xfrm>
            <a:off x="269686" y="2271023"/>
            <a:ext cx="7244297" cy="4117975"/>
          </a:xfrm>
          <a:prstGeom prst="rect">
            <a:avLst/>
          </a:prstGeom>
        </p:spPr>
        <p:txBody>
          <a:bodyPr>
            <a:noAutofit/>
          </a:bodyPr>
          <a:lstStyle/>
          <a:p>
            <a:pPr marL="0" lvl="0" indent="0">
              <a:buNone/>
              <a:defRPr sz="1800">
                <a:solidFill>
                  <a:srgbClr val="000000"/>
                </a:solidFill>
              </a:defRPr>
            </a:pPr>
            <a:r>
              <a:rPr sz="2800" b="1" dirty="0">
                <a:latin typeface="Menlo"/>
                <a:ea typeface="Menlo"/>
                <a:cs typeface="Menlo"/>
                <a:sym typeface="Menlo"/>
              </a:rPr>
              <a:t>Thread 1</a:t>
            </a:r>
            <a:r>
              <a:rPr sz="2800" b="1" dirty="0" smtClean="0">
                <a:latin typeface="Menlo"/>
                <a:ea typeface="Menlo"/>
                <a:cs typeface="Menlo"/>
                <a:sym typeface="Menlo"/>
              </a:rPr>
              <a:t>:</a:t>
            </a:r>
            <a:endParaRPr sz="2800" dirty="0">
              <a:latin typeface="Menlo"/>
              <a:ea typeface="Menlo"/>
              <a:cs typeface="Menlo"/>
              <a:sym typeface="Menlo"/>
            </a:endParaRPr>
          </a:p>
          <a:p>
            <a:pPr marL="0" lvl="0" indent="0">
              <a:buNone/>
              <a:defRPr sz="1800">
                <a:solidFill>
                  <a:srgbClr val="000000"/>
                </a:solidFill>
              </a:defRPr>
            </a:pPr>
            <a:r>
              <a:rPr sz="2800" i="1" dirty="0">
                <a:latin typeface="Menlo"/>
                <a:ea typeface="Menlo"/>
                <a:cs typeface="Menlo"/>
                <a:sym typeface="Menlo"/>
              </a:rPr>
              <a:t>pthread_mutex_lock(&amp;lock);</a:t>
            </a:r>
          </a:p>
          <a:p>
            <a:pPr marL="0" lvl="0" indent="0">
              <a:buNone/>
              <a:defRPr sz="1800">
                <a:solidFill>
                  <a:srgbClr val="000000"/>
                </a:solidFill>
              </a:defRPr>
            </a:pPr>
            <a:r>
              <a:rPr sz="2800" dirty="0">
                <a:latin typeface="Menlo"/>
                <a:ea typeface="Menlo"/>
                <a:cs typeface="Menlo"/>
                <a:sym typeface="Menlo"/>
              </a:rPr>
              <a:t>if (thd-&gt;proc_info) {</a:t>
            </a:r>
          </a:p>
          <a:p>
            <a:pPr marL="0" lvl="0" indent="0">
              <a:buNone/>
              <a:defRPr sz="1800">
                <a:solidFill>
                  <a:srgbClr val="000000"/>
                </a:solidFill>
              </a:defRPr>
            </a:pPr>
            <a:r>
              <a:rPr lang="en-US" sz="2800" dirty="0">
                <a:latin typeface="Menlo"/>
                <a:ea typeface="Menlo"/>
                <a:cs typeface="Menlo"/>
                <a:sym typeface="Menlo"/>
              </a:rPr>
              <a:t> </a:t>
            </a:r>
            <a:r>
              <a:rPr lang="en-US" sz="2800" dirty="0" smtClean="0">
                <a:latin typeface="Menlo"/>
                <a:ea typeface="Menlo"/>
                <a:cs typeface="Menlo"/>
                <a:sym typeface="Menlo"/>
              </a:rPr>
              <a:t>  </a:t>
            </a:r>
            <a:r>
              <a:rPr sz="2800" dirty="0" smtClean="0">
                <a:latin typeface="Menlo"/>
                <a:ea typeface="Menlo"/>
                <a:cs typeface="Menlo"/>
                <a:sym typeface="Menlo"/>
              </a:rPr>
              <a:t>…</a:t>
            </a:r>
            <a:endParaRPr lang="en-US" sz="2800" dirty="0">
              <a:latin typeface="Menlo"/>
              <a:ea typeface="Menlo"/>
              <a:cs typeface="Menlo"/>
              <a:sym typeface="Menlo"/>
            </a:endParaRPr>
          </a:p>
          <a:p>
            <a:pPr marL="0" lvl="0" indent="0">
              <a:buNone/>
              <a:defRPr sz="1800">
                <a:solidFill>
                  <a:srgbClr val="000000"/>
                </a:solidFill>
              </a:defRPr>
            </a:pPr>
            <a:r>
              <a:rPr lang="en-US" sz="2800" dirty="0">
                <a:latin typeface="Menlo"/>
                <a:ea typeface="Menlo"/>
                <a:cs typeface="Menlo"/>
                <a:sym typeface="Menlo"/>
              </a:rPr>
              <a:t> </a:t>
            </a:r>
            <a:r>
              <a:rPr lang="en-US" sz="2800" dirty="0" smtClean="0">
                <a:latin typeface="Menlo"/>
                <a:ea typeface="Menlo"/>
                <a:cs typeface="Menlo"/>
                <a:sym typeface="Menlo"/>
              </a:rPr>
              <a:t>  </a:t>
            </a:r>
            <a:r>
              <a:rPr sz="2800" dirty="0" err="1" smtClean="0">
                <a:latin typeface="Menlo"/>
                <a:ea typeface="Menlo"/>
                <a:cs typeface="Menlo"/>
                <a:sym typeface="Menlo"/>
              </a:rPr>
              <a:t>fputs</a:t>
            </a:r>
            <a:r>
              <a:rPr sz="2800" dirty="0" smtClean="0">
                <a:latin typeface="Menlo"/>
                <a:ea typeface="Menlo"/>
                <a:cs typeface="Menlo"/>
                <a:sym typeface="Menlo"/>
              </a:rPr>
              <a:t>(</a:t>
            </a:r>
            <a:r>
              <a:rPr sz="2800" dirty="0" err="1" smtClean="0">
                <a:latin typeface="Menlo"/>
                <a:ea typeface="Menlo"/>
                <a:cs typeface="Menlo"/>
                <a:sym typeface="Menlo"/>
              </a:rPr>
              <a:t>thd</a:t>
            </a:r>
            <a:r>
              <a:rPr sz="2800" dirty="0" smtClean="0">
                <a:latin typeface="Menlo"/>
                <a:ea typeface="Menlo"/>
                <a:cs typeface="Menlo"/>
                <a:sym typeface="Menlo"/>
              </a:rPr>
              <a:t>-</a:t>
            </a:r>
            <a:r>
              <a:rPr sz="2800" dirty="0">
                <a:latin typeface="Menlo"/>
                <a:ea typeface="Menlo"/>
                <a:cs typeface="Menlo"/>
                <a:sym typeface="Menlo"/>
              </a:rPr>
              <a:t>&gt;proc_info, …);</a:t>
            </a:r>
          </a:p>
          <a:p>
            <a:pPr marL="0" lvl="0" indent="0">
              <a:buNone/>
              <a:defRPr sz="1800">
                <a:solidFill>
                  <a:srgbClr val="000000"/>
                </a:solidFill>
              </a:defRPr>
            </a:pPr>
            <a:r>
              <a:rPr lang="en-US" sz="2800" dirty="0">
                <a:latin typeface="Menlo"/>
                <a:ea typeface="Menlo"/>
                <a:cs typeface="Menlo"/>
                <a:sym typeface="Menlo"/>
              </a:rPr>
              <a:t> </a:t>
            </a:r>
            <a:r>
              <a:rPr lang="en-US" sz="2800" dirty="0" smtClean="0">
                <a:latin typeface="Menlo"/>
                <a:ea typeface="Menlo"/>
                <a:cs typeface="Menlo"/>
                <a:sym typeface="Menlo"/>
              </a:rPr>
              <a:t>  </a:t>
            </a:r>
            <a:r>
              <a:rPr sz="2800" dirty="0" smtClean="0">
                <a:latin typeface="Menlo"/>
                <a:ea typeface="Menlo"/>
                <a:cs typeface="Menlo"/>
                <a:sym typeface="Menlo"/>
              </a:rPr>
              <a:t>…</a:t>
            </a:r>
            <a:endParaRPr sz="2800" dirty="0">
              <a:latin typeface="Menlo"/>
              <a:ea typeface="Menlo"/>
              <a:cs typeface="Menlo"/>
              <a:sym typeface="Menlo"/>
            </a:endParaRPr>
          </a:p>
          <a:p>
            <a:pPr marL="0" lvl="0" indent="0">
              <a:buNone/>
              <a:defRPr sz="1800">
                <a:solidFill>
                  <a:srgbClr val="000000"/>
                </a:solidFill>
              </a:defRPr>
            </a:pPr>
            <a:r>
              <a:rPr sz="2800" dirty="0">
                <a:latin typeface="Menlo"/>
                <a:ea typeface="Menlo"/>
                <a:cs typeface="Menlo"/>
                <a:sym typeface="Menlo"/>
              </a:rPr>
              <a:t>}</a:t>
            </a:r>
          </a:p>
          <a:p>
            <a:pPr marL="0" lvl="0" indent="0">
              <a:buNone/>
              <a:defRPr sz="1800">
                <a:solidFill>
                  <a:srgbClr val="000000"/>
                </a:solidFill>
              </a:defRPr>
            </a:pPr>
            <a:r>
              <a:rPr sz="2800" i="1" dirty="0">
                <a:latin typeface="Menlo"/>
                <a:ea typeface="Menlo"/>
                <a:cs typeface="Menlo"/>
                <a:sym typeface="Menlo"/>
              </a:rPr>
              <a:t>pthread_mutex_unlock(&amp;lock);</a:t>
            </a:r>
          </a:p>
        </p:txBody>
      </p:sp>
      <p:sp>
        <p:nvSpPr>
          <p:cNvPr id="310" name="Shape 310"/>
          <p:cNvSpPr/>
          <p:nvPr/>
        </p:nvSpPr>
        <p:spPr>
          <a:xfrm>
            <a:off x="6897316" y="2270999"/>
            <a:ext cx="6107484" cy="4117999"/>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a:bodyPr>
          <a:lstStyle/>
          <a:p>
            <a:pPr lvl="0" algn="l">
              <a:defRPr sz="1800">
                <a:solidFill>
                  <a:srgbClr val="000000"/>
                </a:solidFill>
              </a:defRPr>
            </a:pPr>
            <a:r>
              <a:rPr sz="2800" b="1" dirty="0">
                <a:solidFill>
                  <a:schemeClr val="bg2"/>
                </a:solidFill>
                <a:latin typeface="Menlo"/>
                <a:ea typeface="Menlo"/>
                <a:cs typeface="Menlo"/>
                <a:sym typeface="Menlo"/>
              </a:rPr>
              <a:t>Thread 2:</a:t>
            </a:r>
          </a:p>
          <a:p>
            <a:pPr lvl="0" algn="l">
              <a:defRPr sz="1800">
                <a:solidFill>
                  <a:srgbClr val="000000"/>
                </a:solidFill>
              </a:defRPr>
            </a:pPr>
            <a:endParaRPr sz="2800" dirty="0">
              <a:solidFill>
                <a:schemeClr val="bg2"/>
              </a:solidFill>
              <a:latin typeface="Menlo"/>
              <a:ea typeface="Menlo"/>
              <a:cs typeface="Menlo"/>
              <a:sym typeface="Menlo"/>
            </a:endParaRPr>
          </a:p>
          <a:p>
            <a:pPr lvl="0" algn="l">
              <a:defRPr sz="1800">
                <a:solidFill>
                  <a:srgbClr val="000000"/>
                </a:solidFill>
              </a:defRPr>
            </a:pPr>
            <a:r>
              <a:rPr sz="2800" i="1" dirty="0">
                <a:solidFill>
                  <a:schemeClr val="bg2"/>
                </a:solidFill>
                <a:latin typeface="Menlo"/>
                <a:ea typeface="Menlo"/>
                <a:cs typeface="Menlo"/>
                <a:sym typeface="Menlo"/>
              </a:rPr>
              <a:t>pthread_mutex_lock(&amp;lock);</a:t>
            </a:r>
          </a:p>
          <a:p>
            <a:pPr lvl="0" algn="l">
              <a:defRPr sz="1800">
                <a:solidFill>
                  <a:srgbClr val="000000"/>
                </a:solidFill>
              </a:defRPr>
            </a:pPr>
            <a:r>
              <a:rPr sz="2800" dirty="0">
                <a:solidFill>
                  <a:schemeClr val="bg2"/>
                </a:solidFill>
                <a:latin typeface="Menlo"/>
                <a:ea typeface="Menlo"/>
                <a:cs typeface="Menlo"/>
                <a:sym typeface="Menlo"/>
              </a:rPr>
              <a:t>thd-&gt;proc_info = NULL;</a:t>
            </a:r>
          </a:p>
          <a:p>
            <a:pPr lvl="0" algn="l">
              <a:defRPr sz="1800">
                <a:solidFill>
                  <a:srgbClr val="000000"/>
                </a:solidFill>
              </a:defRPr>
            </a:pPr>
            <a:r>
              <a:rPr sz="2800" i="1" dirty="0">
                <a:solidFill>
                  <a:schemeClr val="bg2"/>
                </a:solidFill>
                <a:latin typeface="Menlo"/>
                <a:ea typeface="Menlo"/>
                <a:cs typeface="Menlo"/>
                <a:sym typeface="Menlo"/>
              </a:rPr>
              <a:t>pthread_mutex_unlock(&amp;lock);</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 name="Shape 293"/>
          <p:cNvSpPr>
            <a:spLocks noGrp="1"/>
          </p:cNvSpPr>
          <p:nvPr>
            <p:ph type="body" idx="4294967295"/>
          </p:nvPr>
        </p:nvSpPr>
        <p:spPr>
          <a:xfrm>
            <a:off x="803758" y="6286761"/>
            <a:ext cx="11397284" cy="4318589"/>
          </a:xfrm>
          <a:prstGeom prst="rect">
            <a:avLst/>
          </a:prstGeom>
        </p:spPr>
        <p:txBody>
          <a:bodyPr>
            <a:normAutofit/>
          </a:bodyPr>
          <a:lstStyle/>
          <a:p>
            <a:pPr marL="0" lvl="0" indent="0">
              <a:buNone/>
              <a:defRPr sz="1800">
                <a:solidFill>
                  <a:srgbClr val="000000"/>
                </a:solidFill>
              </a:defRPr>
            </a:pPr>
            <a:r>
              <a:rPr sz="3000" b="1" dirty="0">
                <a:solidFill>
                  <a:srgbClr val="FFFFFF"/>
                </a:solidFill>
                <a:latin typeface="Helvetica"/>
                <a:ea typeface="Helvetica"/>
                <a:cs typeface="Helvetica"/>
                <a:sym typeface="Helvetica"/>
              </a:rPr>
              <a:t>Lu </a:t>
            </a:r>
            <a:r>
              <a:rPr sz="3000" b="1" i="1" dirty="0">
                <a:solidFill>
                  <a:srgbClr val="FFFFFF"/>
                </a:solidFill>
                <a:latin typeface="Helvetica"/>
                <a:ea typeface="Helvetica"/>
                <a:cs typeface="Helvetica"/>
                <a:sym typeface="Helvetica"/>
              </a:rPr>
              <a:t>etal.</a:t>
            </a:r>
            <a:r>
              <a:rPr sz="3000" b="1" dirty="0">
                <a:solidFill>
                  <a:srgbClr val="FFFFFF"/>
                </a:solidFill>
                <a:latin typeface="Helvetica"/>
                <a:ea typeface="Helvetica"/>
                <a:cs typeface="Helvetica"/>
                <a:sym typeface="Helvetica"/>
              </a:rPr>
              <a:t> Study</a:t>
            </a:r>
            <a:r>
              <a:rPr sz="3000" b="1" dirty="0" smtClean="0">
                <a:solidFill>
                  <a:srgbClr val="FFFFFF"/>
                </a:solidFill>
                <a:latin typeface="Helvetica"/>
                <a:ea typeface="Helvetica"/>
                <a:cs typeface="Helvetica"/>
                <a:sym typeface="Helvetica"/>
              </a:rPr>
              <a:t>:</a:t>
            </a:r>
            <a:endParaRPr sz="3000" dirty="0"/>
          </a:p>
          <a:p>
            <a:pPr marL="0" lvl="0" indent="0">
              <a:buNone/>
              <a:defRPr sz="1800">
                <a:solidFill>
                  <a:srgbClr val="000000"/>
                </a:solidFill>
              </a:defRPr>
            </a:pPr>
            <a:r>
              <a:rPr sz="3000" dirty="0">
                <a:solidFill>
                  <a:srgbClr val="FFFFFF"/>
                </a:solidFill>
              </a:rPr>
              <a:t>For four major </a:t>
            </a:r>
            <a:r>
              <a:rPr sz="3000" dirty="0" smtClean="0">
                <a:solidFill>
                  <a:srgbClr val="FFFFFF"/>
                </a:solidFill>
              </a:rPr>
              <a:t>projects,</a:t>
            </a:r>
            <a:r>
              <a:rPr lang="en-US" sz="3000" dirty="0" smtClean="0">
                <a:solidFill>
                  <a:srgbClr val="FFFFFF"/>
                </a:solidFill>
              </a:rPr>
              <a:t> </a:t>
            </a:r>
            <a:r>
              <a:rPr sz="3000" dirty="0" smtClean="0">
                <a:solidFill>
                  <a:srgbClr val="FFFFFF"/>
                </a:solidFill>
              </a:rPr>
              <a:t>search </a:t>
            </a:r>
            <a:r>
              <a:rPr sz="3000" dirty="0">
                <a:solidFill>
                  <a:srgbClr val="FFFFFF"/>
                </a:solidFill>
              </a:rPr>
              <a:t>for concurrency bugs among &gt;500K bug reports.  Analyze small sample to identify common types of concurrency bugs.</a:t>
            </a:r>
          </a:p>
        </p:txBody>
      </p:sp>
      <p:graphicFrame>
        <p:nvGraphicFramePr>
          <p:cNvPr id="294" name="Chart 294"/>
          <p:cNvGraphicFramePr/>
          <p:nvPr/>
        </p:nvGraphicFramePr>
        <p:xfrm>
          <a:off x="-10197" y="1313920"/>
          <a:ext cx="8254124" cy="4972841"/>
        </p:xfrm>
        <a:graphic>
          <a:graphicData uri="http://schemas.openxmlformats.org/drawingml/2006/chart">
            <c:chart xmlns:c="http://schemas.openxmlformats.org/drawingml/2006/chart" xmlns:r="http://schemas.openxmlformats.org/officeDocument/2006/relationships" r:id="rId2"/>
          </a:graphicData>
        </a:graphic>
      </p:graphicFrame>
      <p:sp>
        <p:nvSpPr>
          <p:cNvPr id="295" name="Shape 295"/>
          <p:cNvSpPr/>
          <p:nvPr/>
        </p:nvSpPr>
        <p:spPr>
          <a:xfrm>
            <a:off x="417401" y="8770282"/>
            <a:ext cx="12169998" cy="595035"/>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200" dirty="0">
                <a:solidFill>
                  <a:schemeClr val="bg2"/>
                </a:solidFill>
              </a:rPr>
              <a:t>Source: </a:t>
            </a:r>
            <a:r>
              <a:rPr sz="3200" u="sng" dirty="0">
                <a:solidFill>
                  <a:schemeClr val="bg2"/>
                </a:solidFill>
                <a:hlinkClick r:id="rId3"/>
              </a:rPr>
              <a:t>http://pages.cs.wisc.edu/~shanlu/paper/asplos122-lu.pdf</a:t>
            </a:r>
          </a:p>
        </p:txBody>
      </p:sp>
      <p:sp>
        <p:nvSpPr>
          <p:cNvPr id="5" name="TextBox 4"/>
          <p:cNvSpPr txBox="1"/>
          <p:nvPr/>
        </p:nvSpPr>
        <p:spPr>
          <a:xfrm>
            <a:off x="1105014" y="309049"/>
            <a:ext cx="11046615" cy="830997"/>
          </a:xfrm>
          <a:prstGeom prst="rect">
            <a:avLst/>
          </a:prstGeom>
          <a:noFill/>
        </p:spPr>
        <p:txBody>
          <a:bodyPr wrap="none" rtlCol="0">
            <a:spAutoFit/>
          </a:bodyPr>
          <a:lstStyle/>
          <a:p>
            <a:r>
              <a:rPr lang="en-US" sz="4800" dirty="0" smtClean="0">
                <a:solidFill>
                  <a:schemeClr val="bg1"/>
                </a:solidFill>
                <a:latin typeface="+mj-lt"/>
              </a:rPr>
              <a:t>Concurrency Study from 2008</a:t>
            </a:r>
            <a:endParaRPr lang="en-US" sz="4800" dirty="0">
              <a:solidFill>
                <a:schemeClr val="bg1"/>
              </a:solidFill>
              <a:latin typeface="+mj-lt"/>
            </a:endParaRPr>
          </a:p>
        </p:txBody>
      </p:sp>
      <p:sp>
        <p:nvSpPr>
          <p:cNvPr id="6" name="TextBox 5"/>
          <p:cNvSpPr txBox="1"/>
          <p:nvPr/>
        </p:nvSpPr>
        <p:spPr>
          <a:xfrm>
            <a:off x="6085908" y="5754346"/>
            <a:ext cx="1741181" cy="461665"/>
          </a:xfrm>
          <a:prstGeom prst="rect">
            <a:avLst/>
          </a:prstGeom>
          <a:noFill/>
        </p:spPr>
        <p:txBody>
          <a:bodyPr wrap="none" rtlCol="0">
            <a:spAutoFit/>
          </a:bodyPr>
          <a:lstStyle/>
          <a:p>
            <a:r>
              <a:rPr lang="en-US" sz="2400" dirty="0" err="1" smtClean="0">
                <a:latin typeface="Arial" charset="0"/>
                <a:ea typeface="Arial" charset="0"/>
                <a:cs typeface="Arial" charset="0"/>
              </a:rPr>
              <a:t>OpenOffice</a:t>
            </a:r>
            <a:endParaRPr lang="en-US" sz="2400" dirty="0">
              <a:latin typeface="Arial" charset="0"/>
              <a:ea typeface="Arial" charset="0"/>
              <a:cs typeface="Arial" charset="0"/>
            </a:endParaRPr>
          </a:p>
        </p:txBody>
      </p:sp>
      <p:sp>
        <p:nvSpPr>
          <p:cNvPr id="7" name="TextBox 6"/>
          <p:cNvSpPr txBox="1"/>
          <p:nvPr/>
        </p:nvSpPr>
        <p:spPr>
          <a:xfrm>
            <a:off x="2933157" y="5692791"/>
            <a:ext cx="1404551" cy="523220"/>
          </a:xfrm>
          <a:prstGeom prst="rect">
            <a:avLst/>
          </a:prstGeom>
          <a:noFill/>
        </p:spPr>
        <p:txBody>
          <a:bodyPr wrap="none" rtlCol="0">
            <a:spAutoFit/>
          </a:bodyPr>
          <a:lstStyle/>
          <a:p>
            <a:r>
              <a:rPr lang="en-US" sz="2800" dirty="0" smtClean="0">
                <a:latin typeface="Arial" charset="0"/>
                <a:ea typeface="Arial" charset="0"/>
                <a:cs typeface="Arial" charset="0"/>
              </a:rPr>
              <a:t>Apache</a:t>
            </a:r>
            <a:endParaRPr lang="en-US" sz="2800" dirty="0">
              <a:latin typeface="Arial" charset="0"/>
              <a:ea typeface="Arial" charset="0"/>
              <a:cs typeface="Arial" charset="0"/>
            </a:endParaRPr>
          </a:p>
        </p:txBody>
      </p:sp>
    </p:spTree>
    <p:extLst>
      <p:ext uri="{BB962C8B-B14F-4D97-AF65-F5344CB8AC3E}">
        <p14:creationId xmlns:p14="http://schemas.microsoft.com/office/powerpoint/2010/main" val="1018045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 name="Shape 325"/>
          <p:cNvSpPr>
            <a:spLocks noGrp="1"/>
          </p:cNvSpPr>
          <p:nvPr>
            <p:ph type="title"/>
          </p:nvPr>
        </p:nvSpPr>
        <p:spPr>
          <a:prstGeom prst="rect">
            <a:avLst/>
          </a:prstGeom>
        </p:spPr>
        <p:txBody>
          <a:bodyPr/>
          <a:lstStyle>
            <a:lvl1pPr defTabSz="473201">
              <a:defRPr sz="6480"/>
            </a:lvl1pPr>
          </a:lstStyle>
          <a:p>
            <a:pPr lvl="0">
              <a:defRPr sz="1800">
                <a:solidFill>
                  <a:srgbClr val="000000"/>
                </a:solidFill>
              </a:defRPr>
            </a:pPr>
            <a:r>
              <a:rPr sz="6480">
                <a:solidFill>
                  <a:srgbClr val="FFFFFF"/>
                </a:solidFill>
              </a:rPr>
              <a:t>Ordering: Mozilla</a:t>
            </a:r>
          </a:p>
        </p:txBody>
      </p:sp>
      <p:sp>
        <p:nvSpPr>
          <p:cNvPr id="323" name="Shape 323"/>
          <p:cNvSpPr>
            <a:spLocks noGrp="1"/>
          </p:cNvSpPr>
          <p:nvPr>
            <p:ph type="body" idx="4294967295"/>
          </p:nvPr>
        </p:nvSpPr>
        <p:spPr>
          <a:xfrm>
            <a:off x="0" y="2436069"/>
            <a:ext cx="7083163" cy="4111830"/>
          </a:xfrm>
          <a:prstGeom prst="rect">
            <a:avLst/>
          </a:prstGeom>
        </p:spPr>
        <p:txBody>
          <a:bodyPr>
            <a:noAutofit/>
          </a:bodyPr>
          <a:lstStyle/>
          <a:p>
            <a:pPr marL="0" lvl="0" indent="0">
              <a:buNone/>
              <a:defRPr sz="1800">
                <a:solidFill>
                  <a:srgbClr val="000000"/>
                </a:solidFill>
              </a:defRPr>
            </a:pPr>
            <a:r>
              <a:rPr sz="2800" b="1" dirty="0">
                <a:latin typeface="Menlo"/>
                <a:ea typeface="Menlo"/>
                <a:cs typeface="Menlo"/>
                <a:sym typeface="Menlo"/>
              </a:rPr>
              <a:t>Thread </a:t>
            </a:r>
            <a:r>
              <a:rPr sz="2800" b="1" smtClean="0">
                <a:latin typeface="Menlo"/>
                <a:ea typeface="Menlo"/>
                <a:cs typeface="Menlo"/>
                <a:sym typeface="Menlo"/>
              </a:rPr>
              <a:t>1</a:t>
            </a:r>
            <a:r>
              <a:rPr sz="2800" b="1" smtClean="0">
                <a:latin typeface="Menlo"/>
                <a:ea typeface="Menlo"/>
                <a:cs typeface="Menlo"/>
                <a:sym typeface="Menlo"/>
              </a:rPr>
              <a:t>:</a:t>
            </a:r>
            <a:endParaRPr lang="en-US" sz="2800" b="1" smtClean="0">
              <a:latin typeface="Menlo"/>
              <a:ea typeface="Menlo"/>
              <a:cs typeface="Menlo"/>
              <a:sym typeface="Menlo"/>
            </a:endParaRPr>
          </a:p>
          <a:p>
            <a:pPr marL="0" lvl="0" indent="0">
              <a:buNone/>
              <a:defRPr sz="1800">
                <a:solidFill>
                  <a:srgbClr val="000000"/>
                </a:solidFill>
              </a:defRPr>
            </a:pPr>
            <a:r>
              <a:rPr lang="en-US" sz="2800" dirty="0">
                <a:latin typeface="Menlo"/>
                <a:ea typeface="Menlo"/>
                <a:cs typeface="Menlo"/>
                <a:sym typeface="Menlo"/>
              </a:rPr>
              <a:t/>
            </a:r>
            <a:br>
              <a:rPr lang="en-US" sz="2800" dirty="0">
                <a:latin typeface="Menlo"/>
                <a:ea typeface="Menlo"/>
                <a:cs typeface="Menlo"/>
                <a:sym typeface="Menlo"/>
              </a:rPr>
            </a:br>
            <a:r>
              <a:rPr sz="2800" dirty="0" smtClean="0">
                <a:latin typeface="Menlo"/>
                <a:ea typeface="Menlo"/>
                <a:cs typeface="Menlo"/>
                <a:sym typeface="Menlo"/>
              </a:rPr>
              <a:t>void </a:t>
            </a:r>
            <a:r>
              <a:rPr sz="2800" dirty="0">
                <a:latin typeface="Menlo"/>
                <a:ea typeface="Menlo"/>
                <a:cs typeface="Menlo"/>
                <a:sym typeface="Menlo"/>
              </a:rPr>
              <a:t>init() {</a:t>
            </a:r>
          </a:p>
          <a:p>
            <a:pPr marL="0" lvl="0" indent="0">
              <a:buNone/>
              <a:defRPr sz="1800">
                <a:solidFill>
                  <a:srgbClr val="000000"/>
                </a:solidFill>
              </a:defRPr>
            </a:pPr>
            <a:r>
              <a:rPr sz="2800" dirty="0">
                <a:latin typeface="Menlo"/>
                <a:ea typeface="Menlo"/>
                <a:cs typeface="Menlo"/>
                <a:sym typeface="Menlo"/>
              </a:rPr>
              <a:t>  …</a:t>
            </a:r>
          </a:p>
          <a:p>
            <a:pPr marL="0" lvl="0" indent="0">
              <a:buNone/>
              <a:defRPr sz="1800">
                <a:solidFill>
                  <a:srgbClr val="000000"/>
                </a:solidFill>
              </a:defRPr>
            </a:pPr>
            <a:r>
              <a:rPr sz="2800" dirty="0">
                <a:latin typeface="Menlo"/>
                <a:ea typeface="Menlo"/>
                <a:cs typeface="Menlo"/>
                <a:sym typeface="Menlo"/>
              </a:rPr>
              <a:t>  </a:t>
            </a:r>
            <a:r>
              <a:rPr sz="2800" dirty="0" smtClean="0">
                <a:latin typeface="Menlo"/>
                <a:ea typeface="Menlo"/>
                <a:cs typeface="Menlo"/>
                <a:sym typeface="Menlo"/>
              </a:rPr>
              <a:t>mThread</a:t>
            </a:r>
            <a:r>
              <a:rPr lang="en-US" sz="2800" dirty="0" smtClean="0">
                <a:latin typeface="Menlo"/>
                <a:ea typeface="Menlo"/>
                <a:cs typeface="Menlo"/>
                <a:sym typeface="Menlo"/>
              </a:rPr>
              <a:t> </a:t>
            </a:r>
            <a:r>
              <a:rPr sz="2800" dirty="0" smtClean="0">
                <a:latin typeface="Menlo"/>
                <a:ea typeface="Menlo"/>
                <a:cs typeface="Menlo"/>
                <a:sym typeface="Menlo"/>
              </a:rPr>
              <a:t>= </a:t>
            </a:r>
            <a:r>
              <a:rPr lang="en-US" sz="2800" dirty="0" smtClean="0">
                <a:latin typeface="Menlo"/>
                <a:ea typeface="Menlo"/>
                <a:cs typeface="Menlo"/>
                <a:sym typeface="Menlo"/>
              </a:rPr>
              <a:t/>
            </a:r>
            <a:br>
              <a:rPr lang="en-US" sz="2800" dirty="0" smtClean="0">
                <a:latin typeface="Menlo"/>
                <a:ea typeface="Menlo"/>
                <a:cs typeface="Menlo"/>
                <a:sym typeface="Menlo"/>
              </a:rPr>
            </a:br>
            <a:r>
              <a:rPr lang="en-US" sz="2800" dirty="0" smtClean="0">
                <a:latin typeface="Menlo"/>
                <a:ea typeface="Menlo"/>
                <a:cs typeface="Menlo"/>
                <a:sym typeface="Menlo"/>
              </a:rPr>
              <a:t>    </a:t>
            </a:r>
            <a:r>
              <a:rPr sz="2800" dirty="0" smtClean="0">
                <a:latin typeface="Menlo"/>
                <a:ea typeface="Menlo"/>
                <a:cs typeface="Menlo"/>
                <a:sym typeface="Menlo"/>
              </a:rPr>
              <a:t>PR_CreateThread(mMain</a:t>
            </a:r>
            <a:r>
              <a:rPr sz="2800" dirty="0">
                <a:latin typeface="Menlo"/>
                <a:ea typeface="Menlo"/>
                <a:cs typeface="Menlo"/>
                <a:sym typeface="Menlo"/>
              </a:rPr>
              <a:t>, …);</a:t>
            </a:r>
          </a:p>
          <a:p>
            <a:pPr marL="0" lvl="0" indent="0">
              <a:buNone/>
              <a:defRPr sz="1800">
                <a:solidFill>
                  <a:srgbClr val="000000"/>
                </a:solidFill>
              </a:defRPr>
            </a:pPr>
            <a:r>
              <a:rPr sz="2800" dirty="0">
                <a:latin typeface="Menlo"/>
                <a:ea typeface="Menlo"/>
                <a:cs typeface="Menlo"/>
                <a:sym typeface="Menlo"/>
              </a:rPr>
              <a:t>  …</a:t>
            </a:r>
          </a:p>
          <a:p>
            <a:pPr marL="0" lvl="0" indent="0">
              <a:buNone/>
              <a:defRPr sz="1800">
                <a:solidFill>
                  <a:srgbClr val="000000"/>
                </a:solidFill>
              </a:defRPr>
            </a:pPr>
            <a:r>
              <a:rPr sz="2800" dirty="0">
                <a:latin typeface="Menlo"/>
                <a:ea typeface="Menlo"/>
                <a:cs typeface="Menlo"/>
                <a:sym typeface="Menlo"/>
              </a:rPr>
              <a:t>}</a:t>
            </a:r>
          </a:p>
        </p:txBody>
      </p:sp>
      <p:sp>
        <p:nvSpPr>
          <p:cNvPr id="324" name="Shape 324"/>
          <p:cNvSpPr/>
          <p:nvPr/>
        </p:nvSpPr>
        <p:spPr>
          <a:xfrm>
            <a:off x="7083163" y="2436069"/>
            <a:ext cx="11434158" cy="5908638"/>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a:bodyPr>
          <a:lstStyle/>
          <a:p>
            <a:pPr lvl="0" algn="l">
              <a:defRPr sz="1800">
                <a:solidFill>
                  <a:srgbClr val="000000"/>
                </a:solidFill>
              </a:defRPr>
            </a:pPr>
            <a:r>
              <a:rPr sz="2800" b="1" dirty="0">
                <a:solidFill>
                  <a:schemeClr val="bg2"/>
                </a:solidFill>
                <a:latin typeface="Menlo"/>
                <a:ea typeface="Menlo"/>
                <a:cs typeface="Menlo"/>
                <a:sym typeface="Menlo"/>
              </a:rPr>
              <a:t>Thread 2</a:t>
            </a:r>
            <a:r>
              <a:rPr sz="2800" b="1" dirty="0" smtClean="0">
                <a:solidFill>
                  <a:schemeClr val="bg2"/>
                </a:solidFill>
                <a:latin typeface="Menlo"/>
                <a:ea typeface="Menlo"/>
                <a:cs typeface="Menlo"/>
                <a:sym typeface="Menlo"/>
              </a:rPr>
              <a:t>:</a:t>
            </a:r>
            <a:endParaRPr lang="en-US" sz="2800" b="1" dirty="0" smtClean="0">
              <a:solidFill>
                <a:schemeClr val="bg2"/>
              </a:solidFill>
              <a:latin typeface="Menlo"/>
              <a:ea typeface="Menlo"/>
              <a:cs typeface="Menlo"/>
              <a:sym typeface="Menlo"/>
            </a:endParaRPr>
          </a:p>
          <a:p>
            <a:pPr lvl="0" algn="l">
              <a:defRPr sz="1800">
                <a:solidFill>
                  <a:srgbClr val="000000"/>
                </a:solidFill>
              </a:defRPr>
            </a:pPr>
            <a:endParaRPr lang="en-US" sz="2800" dirty="0" smtClean="0">
              <a:solidFill>
                <a:schemeClr val="bg2"/>
              </a:solidFill>
              <a:latin typeface="Menlo"/>
              <a:ea typeface="Menlo"/>
              <a:cs typeface="Menlo"/>
              <a:sym typeface="Menlo"/>
            </a:endParaRPr>
          </a:p>
          <a:p>
            <a:pPr lvl="0" algn="l">
              <a:defRPr sz="1800">
                <a:solidFill>
                  <a:srgbClr val="000000"/>
                </a:solidFill>
              </a:defRPr>
            </a:pPr>
            <a:endParaRPr sz="2800" dirty="0">
              <a:solidFill>
                <a:schemeClr val="bg2"/>
              </a:solidFill>
              <a:latin typeface="Menlo"/>
              <a:ea typeface="Menlo"/>
              <a:cs typeface="Menlo"/>
              <a:sym typeface="Menlo"/>
            </a:endParaRPr>
          </a:p>
          <a:p>
            <a:pPr lvl="0" algn="l">
              <a:defRPr sz="1800">
                <a:solidFill>
                  <a:srgbClr val="000000"/>
                </a:solidFill>
              </a:defRPr>
            </a:pPr>
            <a:r>
              <a:rPr sz="2800" dirty="0">
                <a:solidFill>
                  <a:schemeClr val="bg2"/>
                </a:solidFill>
                <a:latin typeface="Menlo"/>
                <a:ea typeface="Menlo"/>
                <a:cs typeface="Menlo"/>
                <a:sym typeface="Menlo"/>
              </a:rPr>
              <a:t>void mMain(…) {</a:t>
            </a:r>
          </a:p>
          <a:p>
            <a:pPr lvl="0" algn="l">
              <a:defRPr sz="1800">
                <a:solidFill>
                  <a:srgbClr val="000000"/>
                </a:solidFill>
              </a:defRPr>
            </a:pPr>
            <a:r>
              <a:rPr sz="2800" dirty="0">
                <a:solidFill>
                  <a:schemeClr val="bg2"/>
                </a:solidFill>
                <a:latin typeface="Menlo"/>
                <a:ea typeface="Menlo"/>
                <a:cs typeface="Menlo"/>
                <a:sym typeface="Menlo"/>
              </a:rPr>
              <a:t>  </a:t>
            </a:r>
            <a:r>
              <a:rPr sz="2800" dirty="0" smtClean="0">
                <a:solidFill>
                  <a:schemeClr val="bg2"/>
                </a:solidFill>
                <a:latin typeface="Menlo"/>
                <a:ea typeface="Menlo"/>
                <a:cs typeface="Menlo"/>
                <a:sym typeface="Menlo"/>
              </a:rPr>
              <a:t>…</a:t>
            </a:r>
            <a:endParaRPr lang="en-US" sz="2800" dirty="0" smtClean="0">
              <a:solidFill>
                <a:schemeClr val="bg2"/>
              </a:solidFill>
              <a:latin typeface="Menlo"/>
              <a:ea typeface="Menlo"/>
              <a:cs typeface="Menlo"/>
              <a:sym typeface="Menlo"/>
            </a:endParaRPr>
          </a:p>
          <a:p>
            <a:pPr lvl="0" algn="l">
              <a:defRPr sz="1800">
                <a:solidFill>
                  <a:srgbClr val="000000"/>
                </a:solidFill>
              </a:defRPr>
            </a:pPr>
            <a:endParaRPr sz="2800" dirty="0">
              <a:solidFill>
                <a:schemeClr val="bg2"/>
              </a:solidFill>
              <a:latin typeface="Menlo"/>
              <a:ea typeface="Menlo"/>
              <a:cs typeface="Menlo"/>
              <a:sym typeface="Menlo"/>
            </a:endParaRPr>
          </a:p>
          <a:p>
            <a:pPr lvl="0" algn="l">
              <a:defRPr sz="1800">
                <a:solidFill>
                  <a:srgbClr val="000000"/>
                </a:solidFill>
              </a:defRPr>
            </a:pPr>
            <a:r>
              <a:rPr sz="2800" dirty="0">
                <a:solidFill>
                  <a:schemeClr val="bg2"/>
                </a:solidFill>
                <a:latin typeface="Menlo"/>
                <a:ea typeface="Menlo"/>
                <a:cs typeface="Menlo"/>
                <a:sym typeface="Menlo"/>
              </a:rPr>
              <a:t>  mState = mThread-&gt;State</a:t>
            </a:r>
            <a:r>
              <a:rPr sz="2800" dirty="0" smtClean="0">
                <a:solidFill>
                  <a:schemeClr val="bg2"/>
                </a:solidFill>
                <a:latin typeface="Menlo"/>
                <a:ea typeface="Menlo"/>
                <a:cs typeface="Menlo"/>
                <a:sym typeface="Menlo"/>
              </a:rPr>
              <a:t>;</a:t>
            </a:r>
            <a:endParaRPr lang="en-US" sz="2800" dirty="0" smtClean="0">
              <a:solidFill>
                <a:schemeClr val="bg2"/>
              </a:solidFill>
              <a:latin typeface="Menlo"/>
              <a:ea typeface="Menlo"/>
              <a:cs typeface="Menlo"/>
              <a:sym typeface="Menlo"/>
            </a:endParaRPr>
          </a:p>
          <a:p>
            <a:pPr lvl="0" algn="l">
              <a:defRPr sz="1800">
                <a:solidFill>
                  <a:srgbClr val="000000"/>
                </a:solidFill>
              </a:defRPr>
            </a:pPr>
            <a:endParaRPr sz="2800" dirty="0">
              <a:solidFill>
                <a:schemeClr val="bg2"/>
              </a:solidFill>
              <a:latin typeface="Menlo"/>
              <a:ea typeface="Menlo"/>
              <a:cs typeface="Menlo"/>
              <a:sym typeface="Menlo"/>
            </a:endParaRPr>
          </a:p>
          <a:p>
            <a:pPr lvl="0" algn="l">
              <a:defRPr sz="1800">
                <a:solidFill>
                  <a:srgbClr val="000000"/>
                </a:solidFill>
              </a:defRPr>
            </a:pPr>
            <a:r>
              <a:rPr sz="2800" dirty="0">
                <a:solidFill>
                  <a:schemeClr val="bg2"/>
                </a:solidFill>
                <a:latin typeface="Menlo"/>
                <a:ea typeface="Menlo"/>
                <a:cs typeface="Menlo"/>
                <a:sym typeface="Menlo"/>
              </a:rPr>
              <a:t>  </a:t>
            </a:r>
            <a:r>
              <a:rPr sz="2800" dirty="0" smtClean="0">
                <a:solidFill>
                  <a:schemeClr val="bg2"/>
                </a:solidFill>
                <a:latin typeface="Menlo"/>
                <a:ea typeface="Menlo"/>
                <a:cs typeface="Menlo"/>
                <a:sym typeface="Menlo"/>
              </a:rPr>
              <a:t>…</a:t>
            </a:r>
            <a:endParaRPr lang="en-US" sz="2800" dirty="0" smtClean="0">
              <a:solidFill>
                <a:schemeClr val="bg2"/>
              </a:solidFill>
              <a:latin typeface="Menlo"/>
              <a:ea typeface="Menlo"/>
              <a:cs typeface="Menlo"/>
              <a:sym typeface="Menlo"/>
            </a:endParaRPr>
          </a:p>
          <a:p>
            <a:pPr lvl="0" algn="l">
              <a:defRPr sz="1800">
                <a:solidFill>
                  <a:srgbClr val="000000"/>
                </a:solidFill>
              </a:defRPr>
            </a:pPr>
            <a:endParaRPr sz="2800" dirty="0">
              <a:solidFill>
                <a:schemeClr val="bg2"/>
              </a:solidFill>
              <a:latin typeface="Menlo"/>
              <a:ea typeface="Menlo"/>
              <a:cs typeface="Menlo"/>
              <a:sym typeface="Menlo"/>
            </a:endParaRPr>
          </a:p>
          <a:p>
            <a:pPr lvl="0" algn="l">
              <a:defRPr sz="1800">
                <a:solidFill>
                  <a:srgbClr val="000000"/>
                </a:solidFill>
              </a:defRPr>
            </a:pPr>
            <a:r>
              <a:rPr sz="2800" dirty="0">
                <a:solidFill>
                  <a:schemeClr val="bg2"/>
                </a:solidFill>
                <a:latin typeface="Menlo"/>
                <a:ea typeface="Menlo"/>
                <a:cs typeface="Menlo"/>
                <a:sym typeface="Menlo"/>
              </a:rPr>
              <a:t>}</a:t>
            </a:r>
          </a:p>
        </p:txBody>
      </p:sp>
      <p:sp>
        <p:nvSpPr>
          <p:cNvPr id="5" name="Shape 305"/>
          <p:cNvSpPr/>
          <p:nvPr/>
        </p:nvSpPr>
        <p:spPr>
          <a:xfrm>
            <a:off x="4750094" y="7529356"/>
            <a:ext cx="3070099"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0">
              <a:defRPr sz="1800">
                <a:solidFill>
                  <a:srgbClr val="000000"/>
                </a:solidFill>
              </a:defRPr>
            </a:pPr>
            <a:r>
              <a:rPr sz="3600">
                <a:solidFill>
                  <a:srgbClr val="FFFFFF"/>
                </a:solidFill>
              </a:rPr>
              <a:t>What’s wrong?</a:t>
            </a:r>
          </a:p>
        </p:txBody>
      </p:sp>
      <p:sp>
        <p:nvSpPr>
          <p:cNvPr id="6" name="TextBox 5"/>
          <p:cNvSpPr txBox="1"/>
          <p:nvPr/>
        </p:nvSpPr>
        <p:spPr>
          <a:xfrm>
            <a:off x="785666" y="8428237"/>
            <a:ext cx="11742317" cy="954107"/>
          </a:xfrm>
          <a:prstGeom prst="rect">
            <a:avLst/>
          </a:prstGeom>
          <a:noFill/>
        </p:spPr>
        <p:txBody>
          <a:bodyPr wrap="none" rtlCol="0">
            <a:spAutoFit/>
          </a:bodyPr>
          <a:lstStyle/>
          <a:p>
            <a:r>
              <a:rPr lang="en-US" sz="2800" dirty="0" smtClean="0">
                <a:solidFill>
                  <a:schemeClr val="bg2"/>
                </a:solidFill>
              </a:rPr>
              <a:t>Thread 1 sets value of </a:t>
            </a:r>
            <a:r>
              <a:rPr lang="en-US" sz="2800" dirty="0" err="1" smtClean="0">
                <a:solidFill>
                  <a:schemeClr val="bg2"/>
                </a:solidFill>
              </a:rPr>
              <a:t>mThread</a:t>
            </a:r>
            <a:r>
              <a:rPr lang="en-US" sz="2800" dirty="0" smtClean="0">
                <a:solidFill>
                  <a:schemeClr val="bg2"/>
                </a:solidFill>
              </a:rPr>
              <a:t> needed by Thread2</a:t>
            </a:r>
          </a:p>
          <a:p>
            <a:r>
              <a:rPr lang="en-US" sz="2800" dirty="0" smtClean="0">
                <a:solidFill>
                  <a:schemeClr val="bg2"/>
                </a:solidFill>
              </a:rPr>
              <a:t>How to ensure that reading </a:t>
            </a:r>
            <a:r>
              <a:rPr lang="en-US" sz="2800" dirty="0" err="1" smtClean="0">
                <a:solidFill>
                  <a:schemeClr val="bg2"/>
                </a:solidFill>
              </a:rPr>
              <a:t>MThread</a:t>
            </a:r>
            <a:r>
              <a:rPr lang="en-US" sz="2800" dirty="0" smtClean="0">
                <a:solidFill>
                  <a:schemeClr val="bg2"/>
                </a:solidFill>
              </a:rPr>
              <a:t> happens after </a:t>
            </a:r>
            <a:r>
              <a:rPr lang="en-US" sz="2800" dirty="0" err="1" smtClean="0">
                <a:solidFill>
                  <a:schemeClr val="bg2"/>
                </a:solidFill>
              </a:rPr>
              <a:t>mThread</a:t>
            </a:r>
            <a:r>
              <a:rPr lang="en-US" sz="2800" dirty="0" smtClean="0">
                <a:solidFill>
                  <a:schemeClr val="bg2"/>
                </a:solidFill>
              </a:rPr>
              <a:t> initialization? </a:t>
            </a:r>
            <a:endParaRPr lang="en-US" sz="2800" dirty="0">
              <a:solidFill>
                <a:schemeClr val="bg2"/>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 name="Shape 329"/>
          <p:cNvSpPr>
            <a:spLocks noGrp="1"/>
          </p:cNvSpPr>
          <p:nvPr>
            <p:ph type="title"/>
          </p:nvPr>
        </p:nvSpPr>
        <p:spPr>
          <a:xfrm>
            <a:off x="308252" y="89249"/>
            <a:ext cx="12327093" cy="1824949"/>
          </a:xfrm>
          <a:prstGeom prst="rect">
            <a:avLst/>
          </a:prstGeom>
        </p:spPr>
        <p:txBody>
          <a:bodyPr/>
          <a:lstStyle>
            <a:lvl1pPr defTabSz="473201">
              <a:defRPr sz="6480"/>
            </a:lvl1pPr>
          </a:lstStyle>
          <a:p>
            <a:pPr lvl="0">
              <a:defRPr sz="1800">
                <a:solidFill>
                  <a:srgbClr val="000000"/>
                </a:solidFill>
              </a:defRPr>
            </a:pPr>
            <a:r>
              <a:rPr lang="en-US" sz="6480" dirty="0" smtClean="0">
                <a:solidFill>
                  <a:srgbClr val="FFFFFF"/>
                </a:solidFill>
              </a:rPr>
              <a:t>Fix Ordering bugs with </a:t>
            </a:r>
            <a:r>
              <a:rPr lang="en-US" sz="6480" smtClean="0">
                <a:solidFill>
                  <a:srgbClr val="FFFFFF"/>
                </a:solidFill>
              </a:rPr>
              <a:t>Condition variables</a:t>
            </a:r>
            <a:endParaRPr sz="6480">
              <a:solidFill>
                <a:srgbClr val="FFFFFF"/>
              </a:solidFill>
            </a:endParaRPr>
          </a:p>
        </p:txBody>
      </p:sp>
      <p:sp>
        <p:nvSpPr>
          <p:cNvPr id="328" name="Shape 328"/>
          <p:cNvSpPr/>
          <p:nvPr/>
        </p:nvSpPr>
        <p:spPr>
          <a:xfrm>
            <a:off x="6810652" y="2462452"/>
            <a:ext cx="6051307" cy="5908638"/>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a:bodyPr>
          <a:lstStyle/>
          <a:p>
            <a:pPr lvl="0" algn="l">
              <a:defRPr sz="1800">
                <a:solidFill>
                  <a:srgbClr val="000000"/>
                </a:solidFill>
              </a:defRPr>
            </a:pPr>
            <a:r>
              <a:rPr sz="2400" b="1" dirty="0">
                <a:solidFill>
                  <a:schemeClr val="bg2"/>
                </a:solidFill>
                <a:latin typeface="Menlo"/>
                <a:ea typeface="Menlo"/>
                <a:cs typeface="Menlo"/>
                <a:sym typeface="Menlo"/>
              </a:rPr>
              <a:t>Thread 2:</a:t>
            </a:r>
          </a:p>
          <a:p>
            <a:pPr lvl="0" algn="l">
              <a:defRPr sz="1800">
                <a:solidFill>
                  <a:srgbClr val="000000"/>
                </a:solidFill>
              </a:defRPr>
            </a:pPr>
            <a:endParaRPr sz="2400" dirty="0">
              <a:solidFill>
                <a:schemeClr val="bg2"/>
              </a:solidFill>
              <a:latin typeface="Menlo"/>
              <a:ea typeface="Menlo"/>
              <a:cs typeface="Menlo"/>
              <a:sym typeface="Menlo"/>
            </a:endParaRPr>
          </a:p>
          <a:p>
            <a:pPr lvl="0" algn="l">
              <a:defRPr sz="1800">
                <a:solidFill>
                  <a:srgbClr val="000000"/>
                </a:solidFill>
              </a:defRPr>
            </a:pPr>
            <a:r>
              <a:rPr sz="2400" dirty="0">
                <a:solidFill>
                  <a:schemeClr val="bg2"/>
                </a:solidFill>
                <a:latin typeface="Menlo"/>
                <a:ea typeface="Menlo"/>
                <a:cs typeface="Menlo"/>
                <a:sym typeface="Menlo"/>
              </a:rPr>
              <a:t>void mMain(…) {</a:t>
            </a:r>
          </a:p>
          <a:p>
            <a:pPr lvl="0" algn="l">
              <a:defRPr sz="1800">
                <a:solidFill>
                  <a:srgbClr val="000000"/>
                </a:solidFill>
              </a:defRPr>
            </a:pPr>
            <a:r>
              <a:rPr sz="2400" dirty="0">
                <a:solidFill>
                  <a:schemeClr val="bg2"/>
                </a:solidFill>
                <a:latin typeface="Menlo"/>
                <a:ea typeface="Menlo"/>
                <a:cs typeface="Menlo"/>
                <a:sym typeface="Menlo"/>
              </a:rPr>
              <a:t>  </a:t>
            </a:r>
            <a:r>
              <a:rPr sz="2400" dirty="0" smtClean="0">
                <a:solidFill>
                  <a:schemeClr val="bg2"/>
                </a:solidFill>
                <a:latin typeface="Menlo"/>
                <a:ea typeface="Menlo"/>
                <a:cs typeface="Menlo"/>
                <a:sym typeface="Menlo"/>
              </a:rPr>
              <a:t>…</a:t>
            </a:r>
            <a:endParaRPr lang="en-US" sz="2400" dirty="0" smtClean="0">
              <a:solidFill>
                <a:schemeClr val="bg2"/>
              </a:solidFill>
              <a:latin typeface="Menlo"/>
              <a:ea typeface="Menlo"/>
              <a:cs typeface="Menlo"/>
              <a:sym typeface="Menlo"/>
            </a:endParaRPr>
          </a:p>
          <a:p>
            <a:pPr lvl="0" algn="l">
              <a:defRPr sz="1800">
                <a:solidFill>
                  <a:srgbClr val="000000"/>
                </a:solidFill>
              </a:defRPr>
            </a:pPr>
            <a:endParaRPr sz="2400" dirty="0">
              <a:solidFill>
                <a:schemeClr val="bg2"/>
              </a:solidFill>
              <a:latin typeface="Menlo"/>
              <a:ea typeface="Menlo"/>
              <a:cs typeface="Menlo"/>
              <a:sym typeface="Menlo"/>
            </a:endParaRPr>
          </a:p>
          <a:p>
            <a:pPr lvl="0" algn="l">
              <a:defRPr sz="1800">
                <a:solidFill>
                  <a:srgbClr val="000000"/>
                </a:solidFill>
              </a:defRPr>
            </a:pPr>
            <a:r>
              <a:rPr sz="2400" i="1" dirty="0">
                <a:solidFill>
                  <a:schemeClr val="bg2"/>
                </a:solidFill>
                <a:latin typeface="Menlo"/>
                <a:ea typeface="Menlo"/>
                <a:cs typeface="Menlo"/>
                <a:sym typeface="Menlo"/>
              </a:rPr>
              <a:t>  Mutex_lock(&amp;mtLock);</a:t>
            </a:r>
          </a:p>
          <a:p>
            <a:pPr lvl="0" algn="l">
              <a:defRPr sz="1800">
                <a:solidFill>
                  <a:srgbClr val="000000"/>
                </a:solidFill>
              </a:defRPr>
            </a:pPr>
            <a:r>
              <a:rPr sz="2400" i="1" dirty="0">
                <a:solidFill>
                  <a:schemeClr val="bg2"/>
                </a:solidFill>
                <a:latin typeface="Menlo"/>
                <a:ea typeface="Menlo"/>
                <a:cs typeface="Menlo"/>
                <a:sym typeface="Menlo"/>
              </a:rPr>
              <a:t>  </a:t>
            </a:r>
            <a:r>
              <a:rPr sz="2400" i="1" dirty="0" smtClean="0">
                <a:solidFill>
                  <a:schemeClr val="bg2"/>
                </a:solidFill>
                <a:latin typeface="Menlo"/>
                <a:ea typeface="Menlo"/>
                <a:cs typeface="Menlo"/>
                <a:sym typeface="Menlo"/>
              </a:rPr>
              <a:t>while</a:t>
            </a:r>
            <a:r>
              <a:rPr lang="en-US" sz="2400" i="1" dirty="0" smtClean="0">
                <a:solidFill>
                  <a:schemeClr val="bg2"/>
                </a:solidFill>
                <a:latin typeface="Menlo"/>
                <a:ea typeface="Menlo"/>
                <a:cs typeface="Menlo"/>
                <a:sym typeface="Menlo"/>
              </a:rPr>
              <a:t> </a:t>
            </a:r>
            <a:r>
              <a:rPr sz="2400" i="1" dirty="0" smtClean="0">
                <a:solidFill>
                  <a:schemeClr val="bg2"/>
                </a:solidFill>
                <a:latin typeface="Menlo"/>
                <a:ea typeface="Menlo"/>
                <a:cs typeface="Menlo"/>
                <a:sym typeface="Menlo"/>
              </a:rPr>
              <a:t>(</a:t>
            </a:r>
            <a:r>
              <a:rPr sz="2400" i="1" dirty="0">
                <a:solidFill>
                  <a:schemeClr val="bg2"/>
                </a:solidFill>
                <a:latin typeface="Menlo"/>
                <a:ea typeface="Menlo"/>
                <a:cs typeface="Menlo"/>
                <a:sym typeface="Menlo"/>
              </a:rPr>
              <a:t>mtInit == 0)</a:t>
            </a:r>
          </a:p>
          <a:p>
            <a:pPr lvl="0" algn="l">
              <a:defRPr sz="1800">
                <a:solidFill>
                  <a:srgbClr val="000000"/>
                </a:solidFill>
              </a:defRPr>
            </a:pPr>
            <a:r>
              <a:rPr sz="2400" i="1" dirty="0">
                <a:solidFill>
                  <a:schemeClr val="bg2"/>
                </a:solidFill>
                <a:latin typeface="Menlo"/>
                <a:ea typeface="Menlo"/>
                <a:cs typeface="Menlo"/>
                <a:sym typeface="Menlo"/>
              </a:rPr>
              <a:t>    Cond_wait(&amp;mtCond, &amp;mtLock);</a:t>
            </a:r>
          </a:p>
          <a:p>
            <a:pPr lvl="0" algn="l">
              <a:defRPr sz="1800">
                <a:solidFill>
                  <a:srgbClr val="000000"/>
                </a:solidFill>
              </a:defRPr>
            </a:pPr>
            <a:r>
              <a:rPr sz="2400" i="1" dirty="0">
                <a:solidFill>
                  <a:schemeClr val="bg2"/>
                </a:solidFill>
                <a:latin typeface="Menlo"/>
                <a:ea typeface="Menlo"/>
                <a:cs typeface="Menlo"/>
                <a:sym typeface="Menlo"/>
              </a:rPr>
              <a:t>  Mutex_unlock(&amp;mtLock);</a:t>
            </a:r>
          </a:p>
          <a:p>
            <a:pPr lvl="0" algn="l">
              <a:defRPr sz="1800">
                <a:solidFill>
                  <a:srgbClr val="000000"/>
                </a:solidFill>
              </a:defRPr>
            </a:pPr>
            <a:endParaRPr sz="2400" dirty="0">
              <a:solidFill>
                <a:schemeClr val="bg2"/>
              </a:solidFill>
              <a:latin typeface="Menlo"/>
              <a:ea typeface="Menlo"/>
              <a:cs typeface="Menlo"/>
              <a:sym typeface="Menlo"/>
            </a:endParaRPr>
          </a:p>
          <a:p>
            <a:pPr lvl="0" algn="l">
              <a:defRPr sz="1800">
                <a:solidFill>
                  <a:srgbClr val="000000"/>
                </a:solidFill>
              </a:defRPr>
            </a:pPr>
            <a:r>
              <a:rPr sz="2400" dirty="0">
                <a:solidFill>
                  <a:schemeClr val="bg2"/>
                </a:solidFill>
                <a:latin typeface="Menlo"/>
                <a:ea typeface="Menlo"/>
                <a:cs typeface="Menlo"/>
                <a:sym typeface="Menlo"/>
              </a:rPr>
              <a:t>  mState = mThread-&gt;State;</a:t>
            </a:r>
          </a:p>
          <a:p>
            <a:pPr lvl="0" algn="l">
              <a:defRPr sz="1800">
                <a:solidFill>
                  <a:srgbClr val="000000"/>
                </a:solidFill>
              </a:defRPr>
            </a:pPr>
            <a:r>
              <a:rPr sz="2400" dirty="0">
                <a:solidFill>
                  <a:schemeClr val="bg2"/>
                </a:solidFill>
                <a:latin typeface="Menlo"/>
                <a:ea typeface="Menlo"/>
                <a:cs typeface="Menlo"/>
                <a:sym typeface="Menlo"/>
              </a:rPr>
              <a:t>  …</a:t>
            </a:r>
          </a:p>
          <a:p>
            <a:pPr lvl="0" algn="l">
              <a:defRPr sz="1800">
                <a:solidFill>
                  <a:srgbClr val="000000"/>
                </a:solidFill>
              </a:defRPr>
            </a:pPr>
            <a:r>
              <a:rPr sz="2400" dirty="0">
                <a:solidFill>
                  <a:schemeClr val="bg2"/>
                </a:solidFill>
                <a:latin typeface="Menlo"/>
                <a:ea typeface="Menlo"/>
                <a:cs typeface="Menlo"/>
                <a:sym typeface="Menlo"/>
              </a:rPr>
              <a:t>}</a:t>
            </a:r>
          </a:p>
        </p:txBody>
      </p:sp>
      <p:sp>
        <p:nvSpPr>
          <p:cNvPr id="2" name="Rectangle 1"/>
          <p:cNvSpPr/>
          <p:nvPr/>
        </p:nvSpPr>
        <p:spPr>
          <a:xfrm>
            <a:off x="158622" y="2462452"/>
            <a:ext cx="7472461" cy="5262979"/>
          </a:xfrm>
          <a:prstGeom prst="rect">
            <a:avLst/>
          </a:prstGeom>
        </p:spPr>
        <p:txBody>
          <a:bodyPr wrap="square">
            <a:spAutoFit/>
          </a:bodyPr>
          <a:lstStyle/>
          <a:p>
            <a:pPr marL="0" lvl="0" indent="0" algn="l">
              <a:buNone/>
              <a:defRPr sz="1800">
                <a:solidFill>
                  <a:srgbClr val="000000"/>
                </a:solidFill>
              </a:defRPr>
            </a:pPr>
            <a:r>
              <a:rPr lang="en-US" sz="2400" b="1" dirty="0">
                <a:latin typeface="Menlo"/>
                <a:ea typeface="Menlo"/>
                <a:cs typeface="Menlo"/>
                <a:sym typeface="Menlo"/>
              </a:rPr>
              <a:t>Thread 1:</a:t>
            </a:r>
            <a:endParaRPr lang="en-US" sz="2400" dirty="0">
              <a:latin typeface="Menlo"/>
              <a:ea typeface="Menlo"/>
              <a:cs typeface="Menlo"/>
              <a:sym typeface="Menlo"/>
            </a:endParaRPr>
          </a:p>
          <a:p>
            <a:pPr marL="0" lvl="0" indent="0" algn="l">
              <a:buNone/>
              <a:defRPr sz="1800">
                <a:solidFill>
                  <a:srgbClr val="000000"/>
                </a:solidFill>
              </a:defRPr>
            </a:pPr>
            <a:r>
              <a:rPr lang="en-US" sz="2400" dirty="0">
                <a:latin typeface="Menlo"/>
                <a:ea typeface="Menlo"/>
                <a:cs typeface="Menlo"/>
                <a:sym typeface="Menlo"/>
              </a:rPr>
              <a:t>void </a:t>
            </a:r>
            <a:r>
              <a:rPr lang="en-US" sz="2400" dirty="0" err="1">
                <a:latin typeface="Menlo"/>
                <a:ea typeface="Menlo"/>
                <a:cs typeface="Menlo"/>
                <a:sym typeface="Menlo"/>
              </a:rPr>
              <a:t>init</a:t>
            </a:r>
            <a:r>
              <a:rPr lang="en-US" sz="2400" dirty="0">
                <a:latin typeface="Menlo"/>
                <a:ea typeface="Menlo"/>
                <a:cs typeface="Menlo"/>
                <a:sym typeface="Menlo"/>
              </a:rPr>
              <a:t>() </a:t>
            </a:r>
            <a:r>
              <a:rPr lang="en-US" sz="2400" dirty="0" smtClean="0">
                <a:latin typeface="Menlo"/>
                <a:ea typeface="Menlo"/>
                <a:cs typeface="Menlo"/>
                <a:sym typeface="Menlo"/>
              </a:rPr>
              <a:t>{</a:t>
            </a:r>
          </a:p>
          <a:p>
            <a:pPr marL="0" lvl="0" indent="0" algn="l">
              <a:buNone/>
              <a:defRPr sz="1800">
                <a:solidFill>
                  <a:srgbClr val="000000"/>
                </a:solidFill>
              </a:defRPr>
            </a:pPr>
            <a:r>
              <a:rPr lang="en-US" sz="2400" dirty="0">
                <a:latin typeface="Menlo"/>
                <a:ea typeface="Menlo"/>
                <a:cs typeface="Menlo"/>
                <a:sym typeface="Menlo"/>
              </a:rPr>
              <a:t>	</a:t>
            </a:r>
            <a:r>
              <a:rPr lang="en-US" sz="2400" dirty="0" smtClean="0">
                <a:latin typeface="Menlo"/>
                <a:ea typeface="Menlo"/>
                <a:cs typeface="Menlo"/>
                <a:sym typeface="Menlo"/>
              </a:rPr>
              <a:t>…</a:t>
            </a:r>
          </a:p>
          <a:p>
            <a:pPr marL="0" lvl="0" indent="0" algn="l">
              <a:buNone/>
              <a:defRPr sz="1800">
                <a:solidFill>
                  <a:srgbClr val="000000"/>
                </a:solidFill>
              </a:defRPr>
            </a:pPr>
            <a:endParaRPr lang="en-US" sz="2400" dirty="0">
              <a:latin typeface="Menlo"/>
              <a:ea typeface="Menlo"/>
              <a:cs typeface="Menlo"/>
              <a:sym typeface="Menlo"/>
            </a:endParaRPr>
          </a:p>
          <a:p>
            <a:pPr marL="0" lvl="0" indent="0" algn="l">
              <a:buNone/>
              <a:defRPr sz="1800">
                <a:solidFill>
                  <a:srgbClr val="000000"/>
                </a:solidFill>
              </a:defRPr>
            </a:pPr>
            <a:r>
              <a:rPr lang="en-US" sz="2400" dirty="0" smtClean="0">
                <a:latin typeface="Menlo"/>
                <a:ea typeface="Menlo"/>
                <a:cs typeface="Menlo"/>
                <a:sym typeface="Menlo"/>
              </a:rPr>
              <a:t>	</a:t>
            </a:r>
            <a:r>
              <a:rPr lang="en-US" sz="2400" dirty="0" err="1" smtClean="0">
                <a:latin typeface="Menlo"/>
                <a:ea typeface="Menlo"/>
                <a:cs typeface="Menlo"/>
                <a:sym typeface="Menlo"/>
              </a:rPr>
              <a:t>mThread</a:t>
            </a:r>
            <a:r>
              <a:rPr lang="en-US" sz="2400" dirty="0" smtClean="0">
                <a:latin typeface="Menlo"/>
                <a:ea typeface="Menlo"/>
                <a:cs typeface="Menlo"/>
                <a:sym typeface="Menlo"/>
              </a:rPr>
              <a:t> =   	  	  	</a:t>
            </a:r>
            <a:r>
              <a:rPr lang="en-US" sz="2400" dirty="0" smtClean="0">
                <a:latin typeface="Menlo"/>
                <a:ea typeface="Menlo"/>
                <a:cs typeface="Menlo"/>
                <a:sym typeface="Menlo"/>
              </a:rPr>
              <a:t>  	   	 		</a:t>
            </a:r>
            <a:r>
              <a:rPr lang="en-US" sz="2400" dirty="0" err="1" smtClean="0">
                <a:latin typeface="Menlo"/>
                <a:ea typeface="Menlo"/>
                <a:cs typeface="Menlo"/>
                <a:sym typeface="Menlo"/>
              </a:rPr>
              <a:t>PR_CreateThread</a:t>
            </a:r>
            <a:r>
              <a:rPr lang="en-US" sz="2400" dirty="0" smtClean="0">
                <a:latin typeface="Menlo"/>
                <a:ea typeface="Menlo"/>
                <a:cs typeface="Menlo"/>
                <a:sym typeface="Menlo"/>
              </a:rPr>
              <a:t>(</a:t>
            </a:r>
            <a:r>
              <a:rPr lang="en-US" sz="2400" dirty="0" err="1" smtClean="0">
                <a:latin typeface="Menlo"/>
                <a:ea typeface="Menlo"/>
                <a:cs typeface="Menlo"/>
                <a:sym typeface="Menlo"/>
              </a:rPr>
              <a:t>mMain</a:t>
            </a:r>
            <a:r>
              <a:rPr lang="en-US" sz="2400" dirty="0">
                <a:latin typeface="Menlo"/>
                <a:ea typeface="Menlo"/>
                <a:cs typeface="Menlo"/>
                <a:sym typeface="Menlo"/>
              </a:rPr>
              <a:t>, …);</a:t>
            </a:r>
          </a:p>
          <a:p>
            <a:pPr marL="0" lvl="0" indent="0" algn="l">
              <a:buNone/>
              <a:defRPr sz="1800">
                <a:solidFill>
                  <a:srgbClr val="000000"/>
                </a:solidFill>
              </a:defRPr>
            </a:pPr>
            <a:r>
              <a:rPr lang="en-US" sz="2400" i="1" dirty="0" smtClean="0">
                <a:latin typeface="Menlo"/>
                <a:ea typeface="Menlo"/>
                <a:cs typeface="Menlo"/>
                <a:sym typeface="Menlo"/>
              </a:rPr>
              <a:t> 	</a:t>
            </a:r>
          </a:p>
          <a:p>
            <a:pPr marL="0" lvl="0" indent="0" algn="l">
              <a:buNone/>
              <a:defRPr sz="1800">
                <a:solidFill>
                  <a:srgbClr val="000000"/>
                </a:solidFill>
              </a:defRPr>
            </a:pPr>
            <a:r>
              <a:rPr lang="en-US" sz="2400" i="1" dirty="0">
                <a:latin typeface="Menlo"/>
                <a:ea typeface="Menlo"/>
                <a:cs typeface="Menlo"/>
                <a:sym typeface="Menlo"/>
              </a:rPr>
              <a:t>	</a:t>
            </a:r>
            <a:r>
              <a:rPr lang="en-US" sz="2400" i="1" dirty="0" err="1" smtClean="0">
                <a:latin typeface="Menlo"/>
                <a:ea typeface="Menlo"/>
                <a:cs typeface="Menlo"/>
                <a:sym typeface="Menlo"/>
              </a:rPr>
              <a:t>pthread_mutex_lock</a:t>
            </a:r>
            <a:r>
              <a:rPr lang="en-US" sz="2400" i="1" dirty="0">
                <a:latin typeface="Menlo"/>
                <a:ea typeface="Menlo"/>
                <a:cs typeface="Menlo"/>
                <a:sym typeface="Menlo"/>
              </a:rPr>
              <a:t>(&amp;</a:t>
            </a:r>
            <a:r>
              <a:rPr lang="en-US" sz="2400" i="1" dirty="0" err="1">
                <a:latin typeface="Menlo"/>
                <a:ea typeface="Menlo"/>
                <a:cs typeface="Menlo"/>
                <a:sym typeface="Menlo"/>
              </a:rPr>
              <a:t>mtLock</a:t>
            </a:r>
            <a:r>
              <a:rPr lang="en-US" sz="2400" i="1" dirty="0">
                <a:latin typeface="Menlo"/>
                <a:ea typeface="Menlo"/>
                <a:cs typeface="Menlo"/>
                <a:sym typeface="Menlo"/>
              </a:rPr>
              <a:t>);</a:t>
            </a:r>
          </a:p>
          <a:p>
            <a:pPr marL="0" lvl="0" indent="0" algn="l">
              <a:buNone/>
              <a:defRPr sz="1800">
                <a:solidFill>
                  <a:srgbClr val="000000"/>
                </a:solidFill>
              </a:defRPr>
            </a:pPr>
            <a:r>
              <a:rPr lang="en-US" sz="2400" i="1" dirty="0">
                <a:latin typeface="Menlo"/>
                <a:ea typeface="Menlo"/>
                <a:cs typeface="Menlo"/>
                <a:sym typeface="Menlo"/>
              </a:rPr>
              <a:t>  </a:t>
            </a:r>
            <a:r>
              <a:rPr lang="en-US" sz="2400" i="1" dirty="0" smtClean="0">
                <a:latin typeface="Menlo"/>
                <a:ea typeface="Menlo"/>
                <a:cs typeface="Menlo"/>
                <a:sym typeface="Menlo"/>
              </a:rPr>
              <a:t>	</a:t>
            </a:r>
            <a:r>
              <a:rPr lang="en-US" sz="2400" i="1" dirty="0" err="1" smtClean="0">
                <a:latin typeface="Menlo"/>
                <a:ea typeface="Menlo"/>
                <a:cs typeface="Menlo"/>
                <a:sym typeface="Menlo"/>
              </a:rPr>
              <a:t>mtInit</a:t>
            </a:r>
            <a:r>
              <a:rPr lang="en-US" sz="2400" i="1" dirty="0" smtClean="0">
                <a:latin typeface="Menlo"/>
                <a:ea typeface="Menlo"/>
                <a:cs typeface="Menlo"/>
                <a:sym typeface="Menlo"/>
              </a:rPr>
              <a:t> </a:t>
            </a:r>
            <a:r>
              <a:rPr lang="en-US" sz="2400" i="1" dirty="0">
                <a:latin typeface="Menlo"/>
                <a:ea typeface="Menlo"/>
                <a:cs typeface="Menlo"/>
                <a:sym typeface="Menlo"/>
              </a:rPr>
              <a:t>= 1;</a:t>
            </a:r>
          </a:p>
          <a:p>
            <a:pPr marL="0" lvl="0" indent="0" algn="l">
              <a:buNone/>
              <a:defRPr sz="1800">
                <a:solidFill>
                  <a:srgbClr val="000000"/>
                </a:solidFill>
              </a:defRPr>
            </a:pPr>
            <a:r>
              <a:rPr lang="en-US" sz="2400" i="1" dirty="0">
                <a:latin typeface="Menlo"/>
                <a:ea typeface="Menlo"/>
                <a:cs typeface="Menlo"/>
                <a:sym typeface="Menlo"/>
              </a:rPr>
              <a:t>  </a:t>
            </a:r>
            <a:r>
              <a:rPr lang="en-US" sz="2400" i="1" dirty="0" smtClean="0">
                <a:latin typeface="Menlo"/>
                <a:ea typeface="Menlo"/>
                <a:cs typeface="Menlo"/>
                <a:sym typeface="Menlo"/>
              </a:rPr>
              <a:t>	</a:t>
            </a:r>
            <a:r>
              <a:rPr lang="en-US" sz="2400" i="1" dirty="0" err="1" smtClean="0">
                <a:latin typeface="Menlo"/>
                <a:ea typeface="Menlo"/>
                <a:cs typeface="Menlo"/>
                <a:sym typeface="Menlo"/>
              </a:rPr>
              <a:t>pthread_cond_signal</a:t>
            </a:r>
            <a:r>
              <a:rPr lang="en-US" sz="2400" i="1" dirty="0">
                <a:latin typeface="Menlo"/>
                <a:ea typeface="Menlo"/>
                <a:cs typeface="Menlo"/>
                <a:sym typeface="Menlo"/>
              </a:rPr>
              <a:t>(&amp;</a:t>
            </a:r>
            <a:r>
              <a:rPr lang="en-US" sz="2400" i="1" dirty="0" err="1">
                <a:latin typeface="Menlo"/>
                <a:ea typeface="Menlo"/>
                <a:cs typeface="Menlo"/>
                <a:sym typeface="Menlo"/>
              </a:rPr>
              <a:t>mtCond</a:t>
            </a:r>
            <a:r>
              <a:rPr lang="en-US" sz="2400" i="1" dirty="0">
                <a:latin typeface="Menlo"/>
                <a:ea typeface="Menlo"/>
                <a:cs typeface="Menlo"/>
                <a:sym typeface="Menlo"/>
              </a:rPr>
              <a:t>);</a:t>
            </a:r>
          </a:p>
          <a:p>
            <a:pPr marL="0" lvl="0" indent="0" algn="l">
              <a:buNone/>
              <a:defRPr sz="1800">
                <a:solidFill>
                  <a:srgbClr val="000000"/>
                </a:solidFill>
              </a:defRPr>
            </a:pPr>
            <a:r>
              <a:rPr lang="en-US" sz="2400" i="1" dirty="0">
                <a:latin typeface="Menlo"/>
                <a:ea typeface="Menlo"/>
                <a:cs typeface="Menlo"/>
                <a:sym typeface="Menlo"/>
              </a:rPr>
              <a:t>  </a:t>
            </a:r>
            <a:r>
              <a:rPr lang="en-US" sz="2400" i="1" dirty="0" smtClean="0">
                <a:latin typeface="Menlo"/>
                <a:ea typeface="Menlo"/>
                <a:cs typeface="Menlo"/>
                <a:sym typeface="Menlo"/>
              </a:rPr>
              <a:t>	</a:t>
            </a:r>
            <a:r>
              <a:rPr lang="en-US" sz="2400" i="1" dirty="0" err="1" smtClean="0">
                <a:latin typeface="Menlo"/>
                <a:ea typeface="Menlo"/>
                <a:cs typeface="Menlo"/>
                <a:sym typeface="Menlo"/>
              </a:rPr>
              <a:t>pthread_mutex_unlock</a:t>
            </a:r>
            <a:r>
              <a:rPr lang="en-US" sz="2400" i="1" dirty="0">
                <a:latin typeface="Menlo"/>
                <a:ea typeface="Menlo"/>
                <a:cs typeface="Menlo"/>
                <a:sym typeface="Menlo"/>
              </a:rPr>
              <a:t>(&amp;</a:t>
            </a:r>
            <a:r>
              <a:rPr lang="en-US" sz="2400" i="1" dirty="0" err="1">
                <a:latin typeface="Menlo"/>
                <a:ea typeface="Menlo"/>
                <a:cs typeface="Menlo"/>
                <a:sym typeface="Menlo"/>
              </a:rPr>
              <a:t>mtLock</a:t>
            </a:r>
            <a:r>
              <a:rPr lang="en-US" sz="2400" i="1" dirty="0">
                <a:latin typeface="Menlo"/>
                <a:ea typeface="Menlo"/>
                <a:cs typeface="Menlo"/>
                <a:sym typeface="Menlo"/>
              </a:rPr>
              <a:t>);</a:t>
            </a:r>
          </a:p>
          <a:p>
            <a:pPr marL="0" lvl="0" indent="0" algn="l">
              <a:buNone/>
              <a:defRPr sz="1800">
                <a:solidFill>
                  <a:srgbClr val="000000"/>
                </a:solidFill>
              </a:defRPr>
            </a:pPr>
            <a:r>
              <a:rPr lang="en-US" sz="2400" dirty="0">
                <a:latin typeface="Menlo"/>
                <a:ea typeface="Menlo"/>
                <a:cs typeface="Menlo"/>
                <a:sym typeface="Menlo"/>
              </a:rPr>
              <a:t>  </a:t>
            </a:r>
            <a:endParaRPr lang="en-US" sz="2400" dirty="0" smtClean="0">
              <a:latin typeface="Menlo"/>
              <a:ea typeface="Menlo"/>
              <a:cs typeface="Menlo"/>
              <a:sym typeface="Menlo"/>
            </a:endParaRPr>
          </a:p>
          <a:p>
            <a:pPr marL="0" lvl="0" indent="0" algn="l">
              <a:buNone/>
              <a:defRPr sz="1800">
                <a:solidFill>
                  <a:srgbClr val="000000"/>
                </a:solidFill>
              </a:defRPr>
            </a:pPr>
            <a:r>
              <a:rPr lang="en-US" sz="2400" dirty="0">
                <a:latin typeface="Menlo"/>
                <a:ea typeface="Menlo"/>
                <a:cs typeface="Menlo"/>
                <a:sym typeface="Menlo"/>
              </a:rPr>
              <a:t>	</a:t>
            </a:r>
            <a:r>
              <a:rPr lang="en-US" sz="2400" dirty="0" smtClean="0">
                <a:latin typeface="Menlo"/>
                <a:ea typeface="Menlo"/>
                <a:cs typeface="Menlo"/>
                <a:sym typeface="Menlo"/>
              </a:rPr>
              <a:t>…</a:t>
            </a:r>
            <a:endParaRPr lang="en-US" sz="2400" dirty="0">
              <a:latin typeface="Menlo"/>
              <a:ea typeface="Menlo"/>
              <a:cs typeface="Menlo"/>
              <a:sym typeface="Menlo"/>
            </a:endParaRPr>
          </a:p>
          <a:p>
            <a:pPr marL="0" lvl="0" indent="0" algn="l">
              <a:buNone/>
              <a:defRPr sz="1800">
                <a:solidFill>
                  <a:srgbClr val="000000"/>
                </a:solidFill>
              </a:defRPr>
            </a:pPr>
            <a:r>
              <a:rPr lang="en-US" sz="2400" dirty="0">
                <a:latin typeface="Menlo"/>
                <a:ea typeface="Menlo"/>
                <a:cs typeface="Menlo"/>
                <a:sym typeface="Menlo"/>
              </a:rPr>
              <a:t>}</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_rels/theme2.xml.rels><?xml version="1.0" encoding="UTF-8" standalone="yes"?>
<Relationships xmlns="http://schemas.openxmlformats.org/package/2006/relationships"><Relationship Id="rId1" Type="http://schemas.openxmlformats.org/officeDocument/2006/relationships/image" Target="../media/image5.png"/></Relationships>
</file>

<file path=ppt/theme/theme1.xml><?xml version="1.0" encoding="utf-8"?>
<a:theme xmlns:a="http://schemas.openxmlformats.org/drawingml/2006/main" name="CS537-Theme">
  <a:themeElements>
    <a:clrScheme name="Precedent">
      <a:dk1>
        <a:srgbClr val="921F07"/>
      </a:dk1>
      <a:lt1>
        <a:sysClr val="window" lastClr="FFFFFF"/>
      </a:lt1>
      <a:dk2>
        <a:srgbClr val="333333"/>
      </a:dk2>
      <a:lt2>
        <a:srgbClr val="E5E5D3"/>
      </a:lt2>
      <a:accent1>
        <a:srgbClr val="993232"/>
      </a:accent1>
      <a:accent2>
        <a:srgbClr val="9B6C34"/>
      </a:accent2>
      <a:accent3>
        <a:srgbClr val="736C5D"/>
      </a:accent3>
      <a:accent4>
        <a:srgbClr val="C9972B"/>
      </a:accent4>
      <a:accent5>
        <a:srgbClr val="C95F2B"/>
      </a:accent5>
      <a:accent6>
        <a:srgbClr val="8F7A05"/>
      </a:accent6>
      <a:hlink>
        <a:srgbClr val="933926"/>
      </a:hlink>
      <a:folHlink>
        <a:srgbClr val="916019"/>
      </a:folHlink>
    </a:clrScheme>
    <a:fontScheme name="Precedent">
      <a:majorFont>
        <a:latin typeface="Perpetua Titling MT"/>
        <a:ea typeface=""/>
        <a:cs typeface=""/>
        <a:font script="Jpan" typeface="ＭＳ Ｐ明朝"/>
      </a:majorFont>
      <a:minorFont>
        <a:latin typeface="Calisto MT"/>
        <a:ea typeface=""/>
        <a:cs typeface=""/>
        <a:font script="Jpan" typeface="ＭＳ Ｐ明朝"/>
      </a:minorFont>
    </a:fontScheme>
    <a:fmtScheme name="Precedent">
      <a:fillStyleLst>
        <a:solidFill>
          <a:schemeClr val="phClr"/>
        </a:solidFill>
        <a:gradFill rotWithShape="1">
          <a:gsLst>
            <a:gs pos="0">
              <a:schemeClr val="phClr">
                <a:tint val="100000"/>
                <a:shade val="90000"/>
                <a:satMod val="135000"/>
              </a:schemeClr>
            </a:gs>
            <a:gs pos="100000">
              <a:schemeClr val="phClr">
                <a:tint val="100000"/>
                <a:shade val="30000"/>
                <a:satMod val="135000"/>
              </a:schemeClr>
            </a:gs>
          </a:gsLst>
          <a:path path="circle">
            <a:fillToRect l="70000" t="10000" b="70000"/>
          </a:path>
        </a:gradFill>
        <a:blipFill rotWithShape="1">
          <a:blip xmlns:r="http://schemas.openxmlformats.org/officeDocument/2006/relationships" r:embed="rId1">
            <a:duotone>
              <a:schemeClr val="phClr">
                <a:shade val="10000"/>
                <a:satMod val="135000"/>
              </a:schemeClr>
              <a:schemeClr val="phClr">
                <a:satMod val="150000"/>
                <a:lumMod val="110000"/>
              </a:schemeClr>
            </a:duotone>
          </a:blip>
          <a:stretch/>
        </a:blipFill>
      </a:fillStyleLst>
      <a:lnStyleLst>
        <a:ln w="12700" cap="flat" cmpd="sng" algn="ctr">
          <a:solidFill>
            <a:schemeClr val="phClr">
              <a:shade val="95000"/>
              <a:satMod val="105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101600" dist="25400" dir="4800000" sx="103000" sy="103000" rotWithShape="0">
              <a:srgbClr val="000000">
                <a:alpha val="45000"/>
              </a:srgbClr>
            </a:outerShdw>
          </a:effectLst>
          <a:scene3d>
            <a:camera prst="orthographicFront">
              <a:rot lat="0" lon="0" rev="0"/>
            </a:camera>
            <a:lightRig rig="balanced" dir="tl">
              <a:rot lat="0" lon="0" rev="3000000"/>
            </a:lightRig>
          </a:scene3d>
          <a:sp3d prstMaterial="softEdge">
            <a:bevelT w="0" h="0"/>
          </a:sp3d>
        </a:effectStyle>
        <a:effectStyle>
          <a:effectLst>
            <a:innerShdw blurRad="127000" dist="38100" dir="13200000">
              <a:srgbClr val="000000">
                <a:alpha val="75000"/>
              </a:srgbClr>
            </a:innerShdw>
            <a:outerShdw blurRad="38100" dist="12700" dir="1800000" sx="101000" sy="101000" rotWithShape="0">
              <a:srgbClr val="000000">
                <a:alpha val="40000"/>
              </a:srgbClr>
            </a:outerShdw>
            <a:reflection blurRad="127000" stA="25000" endPos="30000" dist="12700" dir="5400000" sy="-100000" rotWithShape="0"/>
          </a:effectLst>
          <a:scene3d>
            <a:camera prst="orthographicFront">
              <a:rot lat="0" lon="0" rev="0"/>
            </a:camera>
            <a:lightRig rig="twoPt" dir="t">
              <a:rot lat="0" lon="0" rev="1200000"/>
            </a:lightRig>
          </a:scene3d>
          <a:sp3d>
            <a:bevelT w="0" h="0"/>
          </a:sp3d>
        </a:effectStyle>
      </a:effectStyleLst>
      <a:bgFillStyleLst>
        <a:solidFill>
          <a:schemeClr val="phClr"/>
        </a:solidFill>
        <a:gradFill rotWithShape="1">
          <a:gsLst>
            <a:gs pos="0">
              <a:schemeClr val="phClr">
                <a:tint val="100000"/>
                <a:shade val="90000"/>
                <a:satMod val="135000"/>
              </a:schemeClr>
            </a:gs>
            <a:gs pos="100000">
              <a:schemeClr val="phClr">
                <a:shade val="30000"/>
                <a:satMod val="150000"/>
              </a:schemeClr>
            </a:gs>
          </a:gsLst>
          <a:path path="circle">
            <a:fillToRect t="10000" r="70000" b="70000"/>
          </a:path>
        </a:gradFill>
        <a:blipFill rotWithShape="1">
          <a:blip xmlns:r="http://schemas.openxmlformats.org/officeDocument/2006/relationships" r:embed="rId2">
            <a:duotone>
              <a:schemeClr val="phClr">
                <a:shade val="10000"/>
                <a:satMod val="130000"/>
                <a:lumMod val="80000"/>
              </a:schemeClr>
              <a:schemeClr val="phClr">
                <a:satMod val="150000"/>
                <a:lumMod val="11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CS537-Theme" id="{A3B37B17-3632-DC45-8802-8C4EDBDFA1AF}" vid="{33C7E3AB-E050-6441-A050-2D3D49AF61B4}"/>
    </a:ext>
  </a:extLst>
</a:theme>
</file>

<file path=ppt/theme/theme2.xml><?xml version="1.0" encoding="utf-8"?>
<a:theme xmlns:a="http://schemas.openxmlformats.org/drawingml/2006/main" name="Black">
  <a:themeElements>
    <a:clrScheme name="Black">
      <a:dk1>
        <a:srgbClr val="000000"/>
      </a:dk1>
      <a:lt1>
        <a:srgbClr val="FFFFFF"/>
      </a:lt1>
      <a:dk2>
        <a:srgbClr val="53585F"/>
      </a:dk2>
      <a:lt2>
        <a:srgbClr val="DCDEE0"/>
      </a:lt2>
      <a:accent1>
        <a:srgbClr val="0065C1"/>
      </a:accent1>
      <a:accent2>
        <a:srgbClr val="00A6AC"/>
      </a:accent2>
      <a:accent3>
        <a:srgbClr val="308B16"/>
      </a:accent3>
      <a:accent4>
        <a:srgbClr val="BC8027"/>
      </a:accent4>
      <a:accent5>
        <a:srgbClr val="971817"/>
      </a:accent5>
      <a:accent6>
        <a:srgbClr val="5747C1"/>
      </a:accent6>
      <a:hlink>
        <a:srgbClr val="0000FF"/>
      </a:hlink>
      <a:folHlink>
        <a:srgbClr val="FF00FF"/>
      </a:folHlink>
    </a:clrScheme>
    <a:fontScheme name="Black">
      <a:majorFont>
        <a:latin typeface="Helvetica Light"/>
        <a:ea typeface="Helvetica Light"/>
        <a:cs typeface="Helvetica Light"/>
      </a:majorFont>
      <a:minorFont>
        <a:latin typeface="Helvetica Light"/>
        <a:ea typeface="Helvetica Light"/>
        <a:cs typeface="Helvetica Light"/>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26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FFFF"/>
          </a:solidFill>
          <a:prstDash val="solid"/>
          <a:miter lim="400000"/>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36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CS537-Theme</Template>
  <TotalTime>413</TotalTime>
  <Words>1543</Words>
  <Application>Microsoft Macintosh PowerPoint</Application>
  <PresentationFormat>Custom</PresentationFormat>
  <Paragraphs>437</Paragraphs>
  <Slides>44</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44</vt:i4>
      </vt:variant>
    </vt:vector>
  </HeadingPairs>
  <TitlesOfParts>
    <vt:vector size="53" baseType="lpstr">
      <vt:lpstr>Avenir Book</vt:lpstr>
      <vt:lpstr>Calisto MT</vt:lpstr>
      <vt:lpstr>Helvetica</vt:lpstr>
      <vt:lpstr>Helvetica Light</vt:lpstr>
      <vt:lpstr>Menlo</vt:lpstr>
      <vt:lpstr>Perpetua Titling MT</vt:lpstr>
      <vt:lpstr>Wingdings</vt:lpstr>
      <vt:lpstr>Arial</vt:lpstr>
      <vt:lpstr>CS537-Theme</vt:lpstr>
      <vt:lpstr>Announcements</vt:lpstr>
      <vt:lpstr>Concurrency Bugs</vt:lpstr>
      <vt:lpstr>Concurrency in Medicine: Therac-25 (1980’s)</vt:lpstr>
      <vt:lpstr>PowerPoint Presentation</vt:lpstr>
      <vt:lpstr>Atomicity: MySQL</vt:lpstr>
      <vt:lpstr>Fix Atomicity Bugs with Locks</vt:lpstr>
      <vt:lpstr>PowerPoint Presentation</vt:lpstr>
      <vt:lpstr>Ordering: Mozilla</vt:lpstr>
      <vt:lpstr>Fix Ordering bugs with Condition variables</vt:lpstr>
      <vt:lpstr>PowerPoint Presentation</vt:lpstr>
      <vt:lpstr>Deadlock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Code Example</vt:lpstr>
      <vt:lpstr>Circular Dependency</vt:lpstr>
      <vt:lpstr>Fix Deadlocked Code</vt:lpstr>
      <vt:lpstr>Non-circular Dependency (fine)</vt:lpstr>
      <vt:lpstr>What’s Wrong?</vt:lpstr>
      <vt:lpstr>Encapsulation</vt:lpstr>
      <vt:lpstr>Deadlock Theory</vt:lpstr>
      <vt:lpstr>Mutual Exclusion</vt:lpstr>
      <vt:lpstr>Wait-Free Algorithms</vt:lpstr>
      <vt:lpstr>Wait-Free Algorithms: Linked List Insert</vt:lpstr>
      <vt:lpstr>Deadlock Theory</vt:lpstr>
      <vt:lpstr>Hold-and-Wait</vt:lpstr>
      <vt:lpstr>Eliminate  Hold-and-Wait</vt:lpstr>
      <vt:lpstr>Deadlock Theory</vt:lpstr>
      <vt:lpstr>No preemption</vt:lpstr>
      <vt:lpstr>Support Preemption</vt:lpstr>
      <vt:lpstr>Deadlock Theory</vt:lpstr>
      <vt:lpstr>Circular Wait</vt:lpstr>
      <vt:lpstr>Eliminating  Circular Wait</vt:lpstr>
      <vt:lpstr>Lock Ordering  in Linux</vt:lpstr>
      <vt:lpstr>Summary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[537] Concurrency Bugs</dc:title>
  <cp:lastModifiedBy>ANDREA C ARPACI-DUSSEAU</cp:lastModifiedBy>
  <cp:revision>18</cp:revision>
  <dcterms:modified xsi:type="dcterms:W3CDTF">2015-10-22T18:30:21Z</dcterms:modified>
</cp:coreProperties>
</file>