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61" autoAdjust="0"/>
    <p:restoredTop sz="91841" autoAdjust="0"/>
  </p:normalViewPr>
  <p:slideViewPr>
    <p:cSldViewPr>
      <p:cViewPr varScale="1">
        <p:scale>
          <a:sx n="116" d="100"/>
          <a:sy n="116" d="100"/>
        </p:scale>
        <p:origin x="21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115" d="100"/>
          <a:sy n="115" d="100"/>
        </p:scale>
        <p:origin x="1332" y="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C363F-5F99-4F4D-9AF5-6ACD54A25681}" type="datetimeFigureOut">
              <a:rPr lang="ko-KR" altLang="en-US" smtClean="0"/>
              <a:t>2016-03-07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33743-8949-464F-BB13-2C58EFF63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0813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ko-KR" dirty="0" err="1" smtClean="0"/>
              <a:t>Youjip</a:t>
            </a:r>
            <a:r>
              <a:rPr lang="en-US" altLang="ko-KR" dirty="0" smtClean="0"/>
              <a:t> Won</a:t>
            </a:r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3D8E7B2D-D745-4DB3-A985-30C824347781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dirty="0" err="1" smtClean="0">
                <a:solidFill>
                  <a:prstClr val="black"/>
                </a:solidFill>
              </a:rPr>
              <a:t>Youjip</a:t>
            </a:r>
            <a:r>
              <a:rPr lang="en-US" altLang="ko-KR" dirty="0" smtClean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E1B13B42-B555-48C2-91B6-7DDB3C9118DB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dirty="0" err="1" smtClean="0">
                <a:solidFill>
                  <a:prstClr val="black"/>
                </a:solidFill>
              </a:rPr>
              <a:t>Youjip</a:t>
            </a:r>
            <a:r>
              <a:rPr lang="en-US" altLang="ko-KR" dirty="0" smtClean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108209-A6AA-4ABF-87C6-AE2ED9FC1ECA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dirty="0" err="1" smtClean="0">
                <a:solidFill>
                  <a:prstClr val="black"/>
                </a:solidFill>
              </a:rPr>
              <a:t>Youjip</a:t>
            </a:r>
            <a:r>
              <a:rPr lang="en-US" altLang="ko-KR" dirty="0" smtClean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5. Interlude: Process API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25157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This lecture slide set is for OSTEP </a:t>
            </a:r>
            <a:r>
              <a:rPr lang="en-US" altLang="ko-KR" sz="1600" smtClean="0"/>
              <a:t>book </a:t>
            </a:r>
            <a:r>
              <a:rPr lang="en-US" altLang="ko-KR" sz="1600" smtClean="0"/>
              <a:t>written </a:t>
            </a:r>
            <a:r>
              <a:rPr lang="en-US" altLang="ko-KR" sz="1600" dirty="0" smtClean="0"/>
              <a:t>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</a:t>
            </a:r>
            <a:r>
              <a:rPr lang="ko-KR" altLang="en-US" sz="1600" dirty="0" smtClean="0"/>
              <a:t> </a:t>
            </a:r>
            <a:r>
              <a:rPr lang="en-US" altLang="ko-KR" sz="1600" dirty="0" err="1" smtClean="0"/>
              <a:t>Arpaci-Dusseau</a:t>
            </a:r>
            <a:r>
              <a:rPr lang="en-US" altLang="ko-KR" sz="1600" dirty="0" smtClean="0"/>
              <a:t>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546261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fork() System Call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Create a new process</a:t>
            </a:r>
          </a:p>
          <a:p>
            <a:pPr lvl="1"/>
            <a:r>
              <a:rPr lang="en-US" altLang="ko-KR" dirty="0" smtClean="0"/>
              <a:t>The newly-created process has its own copy of the </a:t>
            </a:r>
            <a:r>
              <a:rPr lang="en-US" altLang="ko-KR" b="1" dirty="0" smtClean="0"/>
              <a:t>address space</a:t>
            </a:r>
            <a:r>
              <a:rPr lang="en-US" altLang="ko-KR" dirty="0" smtClean="0"/>
              <a:t>, </a:t>
            </a:r>
            <a:r>
              <a:rPr lang="en-US" altLang="ko-KR" b="1" dirty="0" smtClean="0"/>
              <a:t>registers</a:t>
            </a:r>
            <a:r>
              <a:rPr lang="en-US" altLang="ko-KR" dirty="0" smtClean="0"/>
              <a:t>, and </a:t>
            </a:r>
            <a:r>
              <a:rPr lang="en-US" altLang="ko-KR" b="1" dirty="0" smtClean="0"/>
              <a:t>PC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611560" y="2472566"/>
            <a:ext cx="7992888" cy="39087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stdio.h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stdlib.h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unistd.h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endParaRPr lang="en-US" altLang="ko-KR" sz="10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main(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[]){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("hello world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:%d)\n", 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fork();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fork failed; exit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fprintf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stderr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"fork failed\n");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exit(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 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child (new process)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("hello, I am child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:%d)\n", 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parent goes down this path (main)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("hello, I am parent of %d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:%d)\n",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217832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p1.c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6070133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Calling fork() </a:t>
            </a:r>
            <a:r>
              <a:rPr lang="en-US" altLang="ko-KR" dirty="0" smtClean="0"/>
              <a:t>example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560" y="1246465"/>
            <a:ext cx="7992888" cy="116955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./p1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 world (pid:29146)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hello, I am parent of 29147 (pid:29146)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hello, I am child (pid:29147)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7936" y="908720"/>
            <a:ext cx="2655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Result (Not deterministic)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03176" y="2742019"/>
            <a:ext cx="7992888" cy="116955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./p1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 world (pid:29146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hello, I am child (pid:29147)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I am parent of 29147 (pid:29146)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44280" y="2403465"/>
            <a:ext cx="1503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or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6346442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wait() System Call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This system call won’t return until the child has run and exited.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560" y="1836107"/>
            <a:ext cx="7992888" cy="440120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stdio.h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stdlib.h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unistd.h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include &lt;sys/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wait.h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main(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[]){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("hello world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:%d)\n", 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fork();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fork failed; exit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fprintf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stderr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"fork failed\n");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exit(1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 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child (new process)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("hello, I am child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:%d)\n",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parent goes down this path (main)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wait(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("hello, I am parent of %d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:%d)\n",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150627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p2.c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6810654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wait() System Call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11560" y="1246465"/>
            <a:ext cx="7992888" cy="116955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 ./p2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 world (pid:29266)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hello, I am child (pid:29267)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hello, I am parent of 29267 (wc:29267) (pid:29266)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7936" y="908720"/>
            <a:ext cx="2655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Result (</a:t>
            </a:r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D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eterministic)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310122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exec() System Call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Run a program that is different from the calling program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560" y="1844824"/>
            <a:ext cx="7992888" cy="418576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stdio.h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stdlib.h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unistd.h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include &lt;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string.h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include &lt;sys/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wait.h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main(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[]){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("hello world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:%d)\n", 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fork();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fork failed; exit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fprintf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stderr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"fork failed\n");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exit(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 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child (new process)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("hello, I am child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:%d)\n", 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char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strdup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");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program: "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" (word count)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strdup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("p3.c");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argument: file to count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 = NULL;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marks end of array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…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150627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p3.c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8459828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exec() System Call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560" y="1326247"/>
            <a:ext cx="7992888" cy="224676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…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execvp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runs word count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("this shouldn’t print out");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parent goes down this path (main)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wait(NULL);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("hello, I am parent of %d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:%d)\n",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getpid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return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987693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p3.c (Cont.)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11560" y="4420269"/>
            <a:ext cx="7992888" cy="138499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 ./p3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 world (pid:29383)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hello, I am child (pid:29384)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29 107 1030 p3.c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hello, I am parent of 29384 (wc:29384) (pid:29383)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7936" y="4009936"/>
            <a:ext cx="2655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Result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983658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All of the above with redirection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7544" y="1305054"/>
            <a:ext cx="8136904" cy="39703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stdio.h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stdlib.h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unistd.h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string.h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fcntl.h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&lt;sys/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wait.h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endParaRPr lang="en-US" altLang="ko-KR" sz="14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main(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char *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[]){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fork();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 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fork failed; exit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fprintf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stderr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"fork failed\n");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exit(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 </a:t>
            </a:r>
            <a:r>
              <a:rPr lang="en-US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 if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== 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child: redirect standard output to a file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close(STDOUT_FILENO);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open("./p4.output", O_CREAT|O_WRONLY|O_TRUNC, S_IRWXU);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…</a:t>
            </a:r>
          </a:p>
          <a:p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98072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p4.c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34290114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All of the above with redirection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7544" y="1340768"/>
            <a:ext cx="8136904" cy="26776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…</a:t>
            </a:r>
          </a:p>
          <a:p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// now exec "</a:t>
            </a:r>
            <a:r>
              <a:rPr lang="en-US" altLang="ko-KR" sz="1400" dirty="0" err="1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"...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 =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strdup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"); 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program: "</a:t>
            </a:r>
            <a:r>
              <a:rPr lang="en-US" altLang="ko-KR" sz="1400" dirty="0" err="1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" (word count)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 =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strdup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("p4.c"); 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argument: file to count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 = NULL; 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marks end of array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execvp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],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myargs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runs word count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 </a:t>
            </a:r>
            <a:r>
              <a:rPr lang="en-US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 	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parent goes down this path (main)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wc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wait(NULL);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98072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p4.c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59160" y="4581128"/>
            <a:ext cx="7992888" cy="9541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 ./p4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cat p4.output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32 109 846 p4.c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4225960"/>
            <a:ext cx="2655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Result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56252871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101617</TotalTime>
  <Words>592</Words>
  <Application>Microsoft Office PowerPoint</Application>
  <PresentationFormat>화면 슬라이드 쇼(4:3)</PresentationFormat>
  <Paragraphs>167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20" baseType="lpstr">
      <vt:lpstr>Adobe 고딕 Std B</vt:lpstr>
      <vt:lpstr>HY견고딕</vt:lpstr>
      <vt:lpstr>굴림</vt:lpstr>
      <vt:lpstr>맑은 고딕</vt:lpstr>
      <vt:lpstr>Adobe Arabic</vt:lpstr>
      <vt:lpstr>Arial</vt:lpstr>
      <vt:lpstr>Arial Bold</vt:lpstr>
      <vt:lpstr>Courier New</vt:lpstr>
      <vt:lpstr>Wingdings</vt:lpstr>
      <vt:lpstr>양식_공청회_발표자료-총괄-양식</vt:lpstr>
      <vt:lpstr>PowerPoint 프레젠테이션</vt:lpstr>
      <vt:lpstr>The fork() System Call</vt:lpstr>
      <vt:lpstr>Calling fork() example (Cont.)</vt:lpstr>
      <vt:lpstr>The wait() System Call</vt:lpstr>
      <vt:lpstr>The wait() System Call (Cont.)</vt:lpstr>
      <vt:lpstr>The exec() System Call</vt:lpstr>
      <vt:lpstr>The exec() System Call (Cont.)</vt:lpstr>
      <vt:lpstr>All of the above with redirection</vt:lpstr>
      <vt:lpstr>All of the above with redirection (Cont.)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4019</cp:revision>
  <cp:lastPrinted>2015-03-03T01:48:46Z</cp:lastPrinted>
  <dcterms:created xsi:type="dcterms:W3CDTF">2011-05-01T06:09:10Z</dcterms:created>
  <dcterms:modified xsi:type="dcterms:W3CDTF">2016-03-07T09:00:37Z</dcterms:modified>
</cp:coreProperties>
</file>