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61" autoAdjust="0"/>
    <p:restoredTop sz="91841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66312"/>
    </p:cViewPr>
  </p:sorterViewPr>
  <p:notesViewPr>
    <p:cSldViewPr>
      <p:cViewPr varScale="1">
        <p:scale>
          <a:sx n="115" d="100"/>
          <a:sy n="115" d="100"/>
        </p:scale>
        <p:origin x="1332" y="96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C363F-5F99-4F4D-9AF5-6ACD54A25681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33743-8949-464F-BB13-2C58EFF632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081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2016-03-07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 dirty="0" err="1" smtClean="0"/>
              <a:t>Youjip</a:t>
            </a:r>
            <a:r>
              <a:rPr lang="en-US" altLang="ko-KR" dirty="0" smtClean="0"/>
              <a:t> Won</a:t>
            </a:r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6585" y="3789040"/>
            <a:ext cx="700309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0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Hanyang</a:t>
            </a:r>
            <a:r>
              <a:rPr kumimoji="1" lang="en-US" altLang="ko-KR" sz="20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Arial Bold" pitchFamily="34" charset="0"/>
              </a:rPr>
              <a:t> University</a:t>
            </a:r>
          </a:p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Embedded Software Systems Lab.</a:t>
            </a:r>
          </a:p>
        </p:txBody>
      </p:sp>
      <p:pic>
        <p:nvPicPr>
          <p:cNvPr id="26" name="그림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336" y="4608512"/>
            <a:ext cx="1268760" cy="1268760"/>
          </a:xfrm>
          <a:prstGeom prst="rect">
            <a:avLst/>
          </a:prstGeom>
        </p:spPr>
      </p:pic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851920" y="604277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1600" b="1" dirty="0" err="1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1600" b="1" baseline="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1600" b="1" dirty="0" smtClean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3D8E7B2D-D745-4DB3-A985-30C824347781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8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14313" y="6559550"/>
            <a:ext cx="1285875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E1B13B42-B555-48C2-91B6-7DDB3C9118DB}" type="datetime1">
              <a:rPr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pic>
        <p:nvPicPr>
          <p:cNvPr id="16" name="Picture 2" descr="http://esos.hanyang.ac.kr/img/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" y="6572318"/>
            <a:ext cx="2931253" cy="26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313" y="6562725"/>
            <a:ext cx="1285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108209-A6AA-4ABF-87C6-AE2ED9FC1ECA}" type="datetime1">
              <a:rPr kumimoji="1" lang="ko-KR" altLang="en-US" smtClean="0">
                <a:solidFill>
                  <a:srgbClr val="1F497D">
                    <a:lumMod val="50000"/>
                  </a:srgbClr>
                </a:solidFill>
              </a:rPr>
              <a:t>2016-03-07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en-US" altLang="ko-KR" dirty="0" err="1" smtClean="0">
                <a:solidFill>
                  <a:prstClr val="black"/>
                </a:solidFill>
              </a:rPr>
              <a:t>Youjip</a:t>
            </a:r>
            <a:r>
              <a:rPr lang="en-US" altLang="ko-KR" dirty="0" smtClean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5. Interlude: Process API</a:t>
            </a:r>
          </a:p>
          <a:p>
            <a:pPr lvl="0"/>
            <a:r>
              <a:rPr lang="en-US" altLang="ko-KR" sz="1600" dirty="0">
                <a:solidFill>
                  <a:srgbClr val="1F497D">
                    <a:lumMod val="50000"/>
                  </a:srgbClr>
                </a:solidFill>
              </a:rPr>
              <a:t>Operating System: Three Easy </a:t>
            </a:r>
            <a:r>
              <a:rPr lang="en-US" altLang="ko-KR" sz="1600" dirty="0" smtClean="0">
                <a:solidFill>
                  <a:srgbClr val="1F497D">
                    <a:lumMod val="50000"/>
                  </a:srgbClr>
                </a:solidFill>
              </a:rPr>
              <a:t>Pieces</a:t>
            </a:r>
            <a:endParaRPr lang="ko-KR" altLang="en-US" sz="16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515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2636912"/>
            <a:ext cx="8786812" cy="1368152"/>
          </a:xfrm>
        </p:spPr>
        <p:txBody>
          <a:bodyPr/>
          <a:lstStyle/>
          <a:p>
            <a:r>
              <a:rPr lang="en-US" altLang="ko-KR" sz="1600" dirty="0" smtClean="0"/>
              <a:t>This lecture slide set is for OSTEP </a:t>
            </a:r>
            <a:r>
              <a:rPr lang="en-US" altLang="ko-KR" sz="1600" smtClean="0"/>
              <a:t>book </a:t>
            </a:r>
            <a:r>
              <a:rPr lang="en-US" altLang="ko-KR" sz="1600" smtClean="0"/>
              <a:t>written </a:t>
            </a:r>
            <a:r>
              <a:rPr lang="en-US" altLang="ko-KR" sz="1600" dirty="0" smtClean="0"/>
              <a:t>by </a:t>
            </a:r>
            <a:r>
              <a:rPr lang="en-US" altLang="ko-KR" sz="1600" dirty="0" err="1" smtClean="0"/>
              <a:t>Remzi</a:t>
            </a:r>
            <a:r>
              <a:rPr lang="en-US" altLang="ko-KR" sz="1600" dirty="0" smtClean="0"/>
              <a:t> and Andrea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Arpaci-Dusseau</a:t>
            </a:r>
            <a:r>
              <a:rPr lang="en-US" altLang="ko-KR" sz="1600" dirty="0" smtClean="0"/>
              <a:t> at University of Wisconsin.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46261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fork()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Create a new process</a:t>
            </a:r>
          </a:p>
          <a:p>
            <a:pPr lvl="1"/>
            <a:r>
              <a:rPr lang="en-US" altLang="ko-KR" dirty="0" smtClean="0"/>
              <a:t>The newly-created process has its own copy of the </a:t>
            </a:r>
            <a:r>
              <a:rPr lang="en-US" altLang="ko-KR" b="1" dirty="0" smtClean="0"/>
              <a:t>address space</a:t>
            </a:r>
            <a:r>
              <a:rPr lang="en-US" altLang="ko-KR" dirty="0" smtClean="0"/>
              <a:t>, </a:t>
            </a:r>
            <a:r>
              <a:rPr lang="en-US" altLang="ko-KR" b="1" dirty="0" smtClean="0"/>
              <a:t>registers</a:t>
            </a:r>
            <a:r>
              <a:rPr lang="en-US" altLang="ko-KR" dirty="0" smtClean="0"/>
              <a:t>, and </a:t>
            </a:r>
            <a:r>
              <a:rPr lang="en-US" altLang="ko-KR" b="1" dirty="0" smtClean="0"/>
              <a:t>PC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1560" y="2472566"/>
            <a:ext cx="7992888" cy="39087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000" dirty="0" smtClean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fork failed; exit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 (new process)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 goes down this path (main)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17832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p1.c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070133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Calling fork() </a:t>
            </a:r>
            <a:r>
              <a:rPr lang="en-US" altLang="ko-KR" dirty="0" smtClean="0"/>
              <a:t>example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246465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29147 (pid:29146)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(pid:29147)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936" y="908720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 (Not deterministic)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03176" y="2742019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./p1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(pid:29146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(pid:29147)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I am parent of 29147 (pid:29146)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280" y="2403465"/>
            <a:ext cx="1503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or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346442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wait()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system call won’t return until the child has run and exited.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836107"/>
            <a:ext cx="7992888" cy="44012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&lt;sys/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wait.h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fork failed; exit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 (new process)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 goes down this path (main)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50627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p2.c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81065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wait() System Call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1560" y="1246465"/>
            <a:ext cx="7992888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 ./p2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(pid:29266)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(pid:29267)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29267 (wc:29267) (pid:29266)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936" y="908720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 (</a:t>
            </a:r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</a:t>
            </a:r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eterministic)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310122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exec() System Call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Run a program that is different from the calling program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844824"/>
            <a:ext cx="7992888" cy="418576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string.h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include &lt;sys/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wait.h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 world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fork failed; exit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child (new process)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child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char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program: "</a:t>
            </a:r>
            <a:r>
              <a:rPr lang="en-US" altLang="ko-KR" sz="1400" dirty="0" err="1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 (word count)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("p3.c");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argument: file to count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NULL;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marks end of array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…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50627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p3.c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59828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exec() System Call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1560" y="1326247"/>
            <a:ext cx="7992888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execvp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runs word count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("this shouldn’t print out");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{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 goes down this path (main)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wait(NULL);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("hello, I am parent of %d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:%d)\n",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getpid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400" dirty="0" smtClean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return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7693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p3.c (Cont.)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11560" y="4420269"/>
            <a:ext cx="7992888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 ./p3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 world (pid:29383)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child (pid:29384)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29 107 1030 p3.c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hello, I am parent of 29384 (wc:29384) (pid:29383)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936" y="4009936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83658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All of the above with redirection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305054"/>
            <a:ext cx="8136904" cy="39703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stdio.h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stdlib.h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unistd.h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string.h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fcntl.h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#include &lt;sys/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wait.h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</a:t>
            </a:r>
          </a:p>
          <a:p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endParaRPr lang="en-US" altLang="ko-KR" sz="14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main(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char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[]){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fork();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fork failed; exit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fprintf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stderr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"fork failed\n");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exit(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if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 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child: redirect standard output to a file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close(STDOUT_FILENO);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open("./p4.output", O_CREAT|O_WRONLY|O_TRUNC, S_IRWXU);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…</a:t>
            </a:r>
          </a:p>
          <a:p>
            <a:endParaRPr lang="en-US" altLang="ko-KR" sz="1400" dirty="0" smtClean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072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p4.c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290114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All of the above with redirection (Cont.)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t> </a:t>
            </a:r>
            <a:endParaRPr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>
                <a:solidFill>
                  <a:prstClr val="black"/>
                </a:solidFill>
              </a:rPr>
              <a:t>Youjip</a:t>
            </a:r>
            <a:r>
              <a:rPr lang="en-US" altLang="ko-KR" dirty="0">
                <a:solidFill>
                  <a:prstClr val="black"/>
                </a:solidFill>
              </a:rPr>
              <a:t>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1340768"/>
            <a:ext cx="8136904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…</a:t>
            </a:r>
          </a:p>
          <a:p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// now exec "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"...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");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program: "</a:t>
            </a:r>
            <a:r>
              <a:rPr lang="en-US" altLang="ko-KR" sz="1400" dirty="0" err="1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" (word count)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strdup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("p4.c");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argument: file to count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 = NULL; 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marks end of array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execvp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],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myargs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runs word count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else 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{ 			</a:t>
            </a:r>
            <a:r>
              <a:rPr lang="en-US" altLang="ko-KR" sz="1400" dirty="0" smtClean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parent goes down this path (main)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 smtClean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wc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wait(NULL);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}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98072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p4.c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9160" y="4581128"/>
            <a:ext cx="7992888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smtClean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&gt; ./p4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cat p4.output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32 109 846 p4.c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  <a:endParaRPr lang="ko-KR" altLang="en-US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5960"/>
            <a:ext cx="2655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Result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625287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101617</TotalTime>
  <Words>592</Words>
  <Application>Microsoft Office PowerPoint</Application>
  <PresentationFormat>화면 슬라이드 쇼(4:3)</PresentationFormat>
  <Paragraphs>167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Adobe 고딕 Std B</vt:lpstr>
      <vt:lpstr>HY견고딕</vt:lpstr>
      <vt:lpstr>굴림</vt:lpstr>
      <vt:lpstr>맑은 고딕</vt:lpstr>
      <vt:lpstr>Adobe Arabic</vt:lpstr>
      <vt:lpstr>Arial</vt:lpstr>
      <vt:lpstr>Arial Bold</vt:lpstr>
      <vt:lpstr>Courier New</vt:lpstr>
      <vt:lpstr>Wingdings</vt:lpstr>
      <vt:lpstr>양식_공청회_발표자료-총괄-양식</vt:lpstr>
      <vt:lpstr>PowerPoint 프레젠테이션</vt:lpstr>
      <vt:lpstr>The fork() System Call</vt:lpstr>
      <vt:lpstr>Calling fork() example (Cont.)</vt:lpstr>
      <vt:lpstr>The wait() System Call</vt:lpstr>
      <vt:lpstr>The wait() System Call (Cont.)</vt:lpstr>
      <vt:lpstr>The exec() System Call</vt:lpstr>
      <vt:lpstr>The exec() System Call (Cont.)</vt:lpstr>
      <vt:lpstr>All of the above with redirection</vt:lpstr>
      <vt:lpstr>All of the above with redirection (Cont.)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creator>유진수 (jedisty@hanyang.ac.kr)</dc:creator>
  <cp:lastModifiedBy>오준택</cp:lastModifiedBy>
  <cp:revision>4019</cp:revision>
  <cp:lastPrinted>2015-03-03T01:48:46Z</cp:lastPrinted>
  <dcterms:created xsi:type="dcterms:W3CDTF">2011-05-01T06:09:10Z</dcterms:created>
  <dcterms:modified xsi:type="dcterms:W3CDTF">2016-03-07T09:00:37Z</dcterms:modified>
</cp:coreProperties>
</file>