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02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85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3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51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694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463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4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9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98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42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79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340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http://b.dryicons.com/images/icon_sets/shine_icon_set/png/256x256/female_business_us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804545"/>
            <a:ext cx="2178050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8" descr="http://incosegmu.org/images/user_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804545"/>
            <a:ext cx="2178050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V="1">
            <a:off x="3771900" y="2859204"/>
            <a:ext cx="2362200" cy="2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778250" y="825729"/>
            <a:ext cx="2590800" cy="2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470148" y="1801891"/>
            <a:ext cx="2514600" cy="0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975100" y="294213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[1] ‘user1’ invites ‘user2’ with secret, and his/her view of the chat group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470148" y="1444741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[2’] ‘user2’ request to join with secret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975100" y="2212875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[3’] ‘user1’ responds with his/her current view of the chat group is the secret is valid.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419100" y="870096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[2] ‘user2’ takes the group received from ‘user1’ and send a join request to all members.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47700" y="213667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[3] ‘user2’ updates his/her view.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13505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6044802" y="391896"/>
            <a:ext cx="1956198" cy="61613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16" descr="http://b.dryicons.com/images/icon_sets/shine_icon_set/png/256x256/female_business_us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0" y="4800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8" descr="http://incosegmu.org/images/user_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724148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7024290" y="2313010"/>
            <a:ext cx="0" cy="2204493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821509" y="591951"/>
            <a:ext cx="2194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[1b]</a:t>
            </a:r>
            <a:r>
              <a:rPr lang="en-US" sz="1200" dirty="0" smtClean="0"/>
              <a:t> </a:t>
            </a:r>
            <a:r>
              <a:rPr lang="en-US" sz="1200" i="1" dirty="0" smtClean="0"/>
              <a:t>invite(secret, memberList)</a:t>
            </a:r>
            <a:endParaRPr lang="en-US" sz="12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1318118"/>
            <a:ext cx="1912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[2.a]</a:t>
            </a:r>
            <a:r>
              <a:rPr lang="en-US" sz="1200" dirty="0" smtClean="0"/>
              <a:t> </a:t>
            </a:r>
            <a:r>
              <a:rPr lang="en-US" sz="1200" i="1" dirty="0" smtClean="0"/>
              <a:t>joinRequest(secret)</a:t>
            </a:r>
            <a:endParaRPr lang="en-US" sz="12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860204" y="3032609"/>
            <a:ext cx="1788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[3.a]</a:t>
            </a:r>
            <a:r>
              <a:rPr lang="en-US" sz="1200" dirty="0" smtClean="0"/>
              <a:t> </a:t>
            </a:r>
            <a:r>
              <a:rPr lang="en-US" sz="1200" i="1" dirty="0" smtClean="0"/>
              <a:t>accept(memberList</a:t>
            </a:r>
            <a:r>
              <a:rPr lang="en-US" sz="1200" dirty="0" smtClean="0"/>
              <a:t>) </a:t>
            </a:r>
            <a:endParaRPr lang="en-US" sz="1200" dirty="0"/>
          </a:p>
        </p:txBody>
      </p:sp>
      <p:pic>
        <p:nvPicPr>
          <p:cNvPr id="14" name="Picture 10" descr="http://files.softicons.com/download/internet-icons/user-icons-by-2shi/png/256/user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0" y="743081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Elbow Connector 18"/>
          <p:cNvCxnSpPr/>
          <p:nvPr/>
        </p:nvCxnSpPr>
        <p:spPr>
          <a:xfrm rot="10800000" flipV="1">
            <a:off x="3200400" y="879620"/>
            <a:ext cx="3108324" cy="2015980"/>
          </a:xfrm>
          <a:prstGeom prst="bentConnector3">
            <a:avLst>
              <a:gd name="adj1" fmla="val 91982"/>
            </a:avLst>
          </a:prstGeom>
          <a:ln w="57150">
            <a:solidFill>
              <a:schemeClr val="tx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0800000" flipV="1">
            <a:off x="3230562" y="1595116"/>
            <a:ext cx="3078162" cy="1795782"/>
          </a:xfrm>
          <a:prstGeom prst="bentConnector3">
            <a:avLst>
              <a:gd name="adj1" fmla="val 18128"/>
            </a:avLst>
          </a:prstGeom>
          <a:ln w="5715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/>
          <p:nvPr/>
        </p:nvCxnSpPr>
        <p:spPr>
          <a:xfrm flipV="1">
            <a:off x="3230562" y="1285595"/>
            <a:ext cx="3078163" cy="1885514"/>
          </a:xfrm>
          <a:prstGeom prst="bentConnector3">
            <a:avLst>
              <a:gd name="adj1" fmla="val 17509"/>
            </a:avLst>
          </a:prstGeom>
          <a:ln w="571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 rot="10800000">
            <a:off x="3200400" y="3886200"/>
            <a:ext cx="3108326" cy="2051196"/>
          </a:xfrm>
          <a:prstGeom prst="bentConnector3">
            <a:avLst>
              <a:gd name="adj1" fmla="val 91369"/>
            </a:avLst>
          </a:prstGeom>
          <a:ln w="5715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/>
          <p:nvPr/>
        </p:nvCxnSpPr>
        <p:spPr>
          <a:xfrm>
            <a:off x="3230562" y="3657600"/>
            <a:ext cx="3078164" cy="1752600"/>
          </a:xfrm>
          <a:prstGeom prst="bentConnector3">
            <a:avLst>
              <a:gd name="adj1" fmla="val 17509"/>
            </a:avLst>
          </a:prstGeom>
          <a:ln w="571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528990" y="391896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User1</a:t>
            </a:r>
            <a:endParaRPr lang="en-US" sz="20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1981200" y="4101155"/>
            <a:ext cx="1219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User3</a:t>
            </a:r>
            <a:endParaRPr lang="en-US" sz="2000" b="1" dirty="0"/>
          </a:p>
        </p:txBody>
      </p:sp>
      <p:sp>
        <p:nvSpPr>
          <p:cNvPr id="54" name="TextBox 53"/>
          <p:cNvSpPr txBox="1"/>
          <p:nvPr/>
        </p:nvSpPr>
        <p:spPr>
          <a:xfrm rot="16200000">
            <a:off x="5745839" y="3138127"/>
            <a:ext cx="2279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[1.a]</a:t>
            </a:r>
            <a:r>
              <a:rPr lang="en-US" sz="1200" dirty="0" smtClean="0"/>
              <a:t> </a:t>
            </a:r>
            <a:r>
              <a:rPr lang="en-US" sz="1200" i="1" dirty="0"/>
              <a:t>i</a:t>
            </a:r>
            <a:r>
              <a:rPr lang="en-US" sz="1200" i="1" dirty="0" smtClean="0"/>
              <a:t>nviteNotification(User3)</a:t>
            </a:r>
            <a:endParaRPr lang="en-US" sz="1200" i="1" dirty="0"/>
          </a:p>
        </p:txBody>
      </p:sp>
      <p:sp>
        <p:nvSpPr>
          <p:cNvPr id="55" name="TextBox 54"/>
          <p:cNvSpPr txBox="1"/>
          <p:nvPr/>
        </p:nvSpPr>
        <p:spPr>
          <a:xfrm>
            <a:off x="4003276" y="5059233"/>
            <a:ext cx="1831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[2.a]</a:t>
            </a:r>
            <a:r>
              <a:rPr lang="en-US" sz="1200" dirty="0" smtClean="0"/>
              <a:t> </a:t>
            </a:r>
            <a:r>
              <a:rPr lang="en-US" sz="1200" i="1" dirty="0" smtClean="0"/>
              <a:t>joinRequest(secret)</a:t>
            </a:r>
            <a:endParaRPr lang="en-US" sz="1200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3962400" y="5651387"/>
            <a:ext cx="17803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[3.a]</a:t>
            </a:r>
            <a:r>
              <a:rPr lang="en-US" sz="1200" dirty="0" smtClean="0"/>
              <a:t> </a:t>
            </a:r>
            <a:r>
              <a:rPr lang="en-US" sz="1200" i="1" dirty="0" smtClean="0"/>
              <a:t>accept(memberList)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6528990" y="6164046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User2</a:t>
            </a:r>
            <a:endParaRPr lang="en-US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1304925" y="4493521"/>
            <a:ext cx="1971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[3.b]</a:t>
            </a:r>
            <a:r>
              <a:rPr lang="en-US" sz="1200" dirty="0" smtClean="0"/>
              <a:t> </a:t>
            </a:r>
            <a:r>
              <a:rPr lang="en-US" sz="1200" i="1" dirty="0" smtClean="0"/>
              <a:t>update(memberList</a:t>
            </a:r>
            <a:r>
              <a:rPr lang="en-US" sz="1200" dirty="0" smtClean="0"/>
              <a:t>) </a:t>
            </a:r>
            <a:endParaRPr lang="en-US" sz="1200" dirty="0"/>
          </a:p>
        </p:txBody>
      </p:sp>
      <p:sp>
        <p:nvSpPr>
          <p:cNvPr id="79" name="TextBox 78"/>
          <p:cNvSpPr txBox="1"/>
          <p:nvPr/>
        </p:nvSpPr>
        <p:spPr>
          <a:xfrm>
            <a:off x="6122007" y="4493522"/>
            <a:ext cx="1804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[1.b]</a:t>
            </a:r>
            <a:r>
              <a:rPr lang="en-US" sz="1200" dirty="0" smtClean="0"/>
              <a:t> </a:t>
            </a:r>
            <a:r>
              <a:rPr lang="en-US" sz="1200" i="1" dirty="0" smtClean="0"/>
              <a:t>update(memberList</a:t>
            </a:r>
            <a:r>
              <a:rPr lang="en-US" sz="1200" dirty="0" smtClean="0"/>
              <a:t>)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5196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2.psd100.com/ppp/2013/11/2801/Users-chat-112805355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02" y="29972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cons.iconarchive.com/icons/hopstarter/soft-scraps/256/User-Chat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92372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4vector.com/i/free-vector-female-user-icon-clip-art_125659_female-user-icon-clip-art/Female_User_Icon_clip_art_high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41443"/>
            <a:ext cx="1369318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images.onlinelabels.com/images/clip-art/acspike/acspike_male_user_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250581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files.softicons.com/download/internet-icons/user-icons-by-2shi/png/256/user1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859" y="609600"/>
            <a:ext cx="1981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2" descr="http://files.softicons.com/download/web-icons/free-icon-set-by-eclipse-saitex/ico/User.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14" descr="http://files.softicons.com/download/web-icons/free-icon-set-by-eclipse-saitex/ico/User.ic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40" name="Picture 16" descr="http://b.dryicons.com/images/icon_sets/shine_icon_set/png/256x256/female_business_use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02" y="3241443"/>
            <a:ext cx="2178050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incosegmu.org/images/user_icon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975" y="3241443"/>
            <a:ext cx="2178050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8771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130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Computer Sciences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Saikat R. Gomes</dc:creator>
  <cp:lastModifiedBy>Saikat R. Gomes</cp:lastModifiedBy>
  <cp:revision>15</cp:revision>
  <dcterms:created xsi:type="dcterms:W3CDTF">2014-12-09T18:22:56Z</dcterms:created>
  <dcterms:modified xsi:type="dcterms:W3CDTF">2014-12-09T20:49:34Z</dcterms:modified>
</cp:coreProperties>
</file>